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8813" r:id="rId3"/>
    <p:sldId id="8814" r:id="rId4"/>
    <p:sldId id="8815" r:id="rId5"/>
    <p:sldId id="8816" r:id="rId6"/>
    <p:sldId id="8817" r:id="rId7"/>
    <p:sldId id="8818" r:id="rId8"/>
    <p:sldId id="8819" r:id="rId9"/>
    <p:sldId id="8820" r:id="rId10"/>
    <p:sldId id="8822" r:id="rId11"/>
    <p:sldId id="8825" r:id="rId12"/>
    <p:sldId id="1769" r:id="rId13"/>
    <p:sldId id="8824" r:id="rId14"/>
    <p:sldId id="8823" r:id="rId15"/>
    <p:sldId id="508" r:id="rId16"/>
    <p:sldId id="8826" r:id="rId17"/>
    <p:sldId id="8827" r:id="rId18"/>
    <p:sldId id="8829" r:id="rId19"/>
    <p:sldId id="8830" r:id="rId20"/>
    <p:sldId id="615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E4"/>
    <a:srgbClr val="FFE181"/>
    <a:srgbClr val="919BE7"/>
    <a:srgbClr val="C1D6FF"/>
    <a:srgbClr val="F1F2F3"/>
    <a:srgbClr val="FFCC00"/>
    <a:srgbClr val="FFCC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>
      <p:cViewPr varScale="1">
        <p:scale>
          <a:sx n="67" d="100"/>
          <a:sy n="67" d="100"/>
        </p:scale>
        <p:origin x="6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987F5-5875-424E-89ED-988F53E89FA3}" type="datetimeFigureOut">
              <a:rPr lang="es-CO" smtClean="0"/>
              <a:t>18/03/2022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C1201-08C0-48BE-B2AF-7A73CE5B97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3880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C1201-08C0-48BE-B2AF-7A73CE5B979B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404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C1201-08C0-48BE-B2AF-7A73CE5B979B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2705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C1201-08C0-48BE-B2AF-7A73CE5B979B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021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C1201-08C0-48BE-B2AF-7A73CE5B979B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9734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C1201-08C0-48BE-B2AF-7A73CE5B979B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3536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9671" y="3410465"/>
            <a:ext cx="8642317" cy="89255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sz="26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 de presentación justificado a derecha en </a:t>
            </a:r>
            <a:r>
              <a:rPr lang="es-ES" dirty="0" err="1"/>
              <a:t>arial</a:t>
            </a:r>
            <a:r>
              <a:rPr lang="es-ES" dirty="0"/>
              <a:t> 26 </a:t>
            </a:r>
            <a:r>
              <a:rPr lang="es-ES" dirty="0" err="1"/>
              <a:t>pts</a:t>
            </a:r>
            <a:r>
              <a:rPr lang="es-ES" dirty="0"/>
              <a:t>, negrita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24714" y="4510862"/>
            <a:ext cx="6237273" cy="6463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buNone/>
              <a:defRPr sz="1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Texto corto descriptivo o introductorio de la presentación. Arial 18 </a:t>
            </a:r>
            <a:r>
              <a:rPr lang="es-ES" dirty="0" err="1"/>
              <a:t>pts</a:t>
            </a:r>
            <a:r>
              <a:rPr lang="es-ES" dirty="0"/>
              <a:t> y gris oscuro.</a:t>
            </a:r>
            <a:endParaRPr lang="en-US" dirty="0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519936" y="5301209"/>
            <a:ext cx="6242051" cy="830997"/>
          </a:xfrm>
        </p:spPr>
        <p:txBody>
          <a:bodyPr>
            <a:spAutoFit/>
          </a:bodyPr>
          <a:lstStyle>
            <a:lvl1pPr marL="68580" indent="0" algn="r" fontAlgn="auto">
              <a:spcBef>
                <a:spcPts val="0"/>
              </a:spcBef>
              <a:spcAft>
                <a:spcPts val="0"/>
              </a:spcAft>
              <a:buNone/>
              <a:defRPr sz="1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Nombre Vicepresidencia </a:t>
            </a:r>
            <a:b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Nombre Gerencia o área expositora </a:t>
            </a:r>
            <a:b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Fecha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5790545"/>
            <a:ext cx="624071" cy="883641"/>
          </a:xfrm>
          <a:prstGeom prst="rect">
            <a:avLst/>
          </a:prstGeom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11824" y="117669"/>
            <a:ext cx="7392821" cy="40011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err="1"/>
              <a:t>Título</a:t>
            </a:r>
            <a:r>
              <a:rPr lang="en-US" dirty="0"/>
              <a:t> con</a:t>
            </a:r>
            <a:r>
              <a:rPr lang="en-US" baseline="0" dirty="0"/>
              <a:t> </a:t>
            </a:r>
            <a:r>
              <a:rPr lang="en-US" baseline="0" dirty="0" err="1"/>
              <a:t>tabla</a:t>
            </a:r>
            <a:r>
              <a:rPr lang="en-US" baseline="0" dirty="0"/>
              <a:t> de </a:t>
            </a:r>
            <a:r>
              <a:rPr lang="en-US" baseline="0" dirty="0" err="1"/>
              <a:t>datos</a:t>
            </a:r>
            <a:r>
              <a:rPr lang="en-US" baseline="0" dirty="0"/>
              <a:t>, </a:t>
            </a:r>
            <a:r>
              <a:rPr lang="en-US" baseline="0" dirty="0" err="1"/>
              <a:t>arial</a:t>
            </a:r>
            <a:r>
              <a:rPr lang="en-US" baseline="0" dirty="0"/>
              <a:t> 20 pts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s-CO"/>
              <a:t>Pié de página arial 10 pts gris al 50%</a:t>
            </a:r>
            <a:endParaRPr lang="es-E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623392" y="5373216"/>
            <a:ext cx="1094419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Texto de descripción de la gráfica. Arial 16 </a:t>
            </a:r>
            <a:r>
              <a:rPr lang="es-ES" dirty="0" err="1"/>
              <a:t>pts</a:t>
            </a:r>
            <a:r>
              <a:rPr lang="es-ES" dirty="0"/>
              <a:t>, color negro</a:t>
            </a:r>
            <a:endParaRPr lang="en-US" dirty="0"/>
          </a:p>
        </p:txBody>
      </p:sp>
      <p:sp>
        <p:nvSpPr>
          <p:cNvPr id="11" name="10 Marcador de tabla"/>
          <p:cNvSpPr>
            <a:spLocks noGrp="1"/>
          </p:cNvSpPr>
          <p:nvPr>
            <p:ph type="tbl" sz="quarter" idx="16"/>
          </p:nvPr>
        </p:nvSpPr>
        <p:spPr>
          <a:xfrm>
            <a:off x="624418" y="1268413"/>
            <a:ext cx="10943167" cy="430887"/>
          </a:xfrm>
        </p:spPr>
        <p:txBody>
          <a:bodyPr/>
          <a:lstStyle/>
          <a:p>
            <a:r>
              <a:rPr lang="es-ES"/>
              <a:t>Haga clic en el icono para agregar una tabla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8235" y="6492876"/>
            <a:ext cx="2844800" cy="27699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E0C895-23B3-4812-913F-D19EDC8724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1 Marcador de título"/>
          <p:cNvSpPr txBox="1">
            <a:spLocks/>
          </p:cNvSpPr>
          <p:nvPr userDrawn="1"/>
        </p:nvSpPr>
        <p:spPr>
          <a:xfrm>
            <a:off x="1487488" y="111584"/>
            <a:ext cx="1632181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3200" dirty="0">
                <a:solidFill>
                  <a:schemeClr val="bg1"/>
                </a:solidFill>
              </a:rPr>
              <a:t>#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5807968" y="1196753"/>
            <a:ext cx="5760640" cy="20867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just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Cuerpo de texto debe ir en </a:t>
            </a:r>
            <a:r>
              <a:rPr lang="es-ES" dirty="0" err="1"/>
              <a:t>arial</a:t>
            </a:r>
            <a:r>
              <a:rPr lang="es-ES" dirty="0"/>
              <a:t> 18 </a:t>
            </a:r>
            <a:r>
              <a:rPr lang="es-ES" dirty="0" err="1"/>
              <a:t>pts</a:t>
            </a:r>
            <a:r>
              <a:rPr lang="es-ES" dirty="0"/>
              <a:t> a color negro y justificado.</a:t>
            </a:r>
          </a:p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 libero,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auctor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. </a:t>
            </a:r>
            <a:r>
              <a:rPr lang="es-ES" dirty="0" err="1"/>
              <a:t>Nulla</a:t>
            </a:r>
            <a:r>
              <a:rPr lang="es-ES" dirty="0"/>
              <a:t> at </a:t>
            </a:r>
            <a:r>
              <a:rPr lang="es-ES" dirty="0" err="1"/>
              <a:t>porttitor</a:t>
            </a:r>
            <a:r>
              <a:rPr lang="es-ES" dirty="0"/>
              <a:t> eros. Sed </a:t>
            </a:r>
            <a:r>
              <a:rPr lang="es-ES" dirty="0" err="1"/>
              <a:t>scelerisque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porttitor</a:t>
            </a:r>
            <a:r>
              <a:rPr lang="es-ES" dirty="0"/>
              <a:t>.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nunc, </a:t>
            </a:r>
            <a:r>
              <a:rPr lang="es-ES" dirty="0" err="1"/>
              <a:t>placerat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risus</a:t>
            </a:r>
            <a:r>
              <a:rPr lang="es-ES" dirty="0"/>
              <a:t> vitae,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. </a:t>
            </a:r>
            <a:r>
              <a:rPr lang="es-ES" dirty="0" err="1"/>
              <a:t>Donec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vitae </a:t>
            </a:r>
            <a:r>
              <a:rPr lang="es-ES" dirty="0" err="1"/>
              <a:t>molestie</a:t>
            </a:r>
            <a:r>
              <a:rPr lang="es-ES" dirty="0"/>
              <a:t>.</a:t>
            </a: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83832" y="111584"/>
            <a:ext cx="7453312" cy="40011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err="1"/>
              <a:t>Título</a:t>
            </a:r>
            <a:r>
              <a:rPr lang="en-US" dirty="0"/>
              <a:t> con</a:t>
            </a:r>
            <a:r>
              <a:rPr lang="en-US" baseline="0" dirty="0"/>
              <a:t> </a:t>
            </a:r>
            <a:r>
              <a:rPr lang="en-US" baseline="0" dirty="0" err="1"/>
              <a:t>imagen</a:t>
            </a:r>
            <a:r>
              <a:rPr lang="en-US" baseline="0" dirty="0"/>
              <a:t> y </a:t>
            </a:r>
            <a:r>
              <a:rPr lang="en-US" baseline="0" dirty="0" err="1"/>
              <a:t>columna</a:t>
            </a:r>
            <a:r>
              <a:rPr lang="en-US" baseline="0" dirty="0"/>
              <a:t> de </a:t>
            </a:r>
            <a:r>
              <a:rPr lang="en-US" baseline="0" dirty="0" err="1"/>
              <a:t>texto</a:t>
            </a:r>
            <a:endParaRPr lang="en-US" dirty="0"/>
          </a:p>
        </p:txBody>
      </p:sp>
      <p:sp>
        <p:nvSpPr>
          <p:cNvPr id="4" name="3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624418" y="1196976"/>
            <a:ext cx="4991100" cy="769441"/>
          </a:xfr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s-CO"/>
              <a:t>Pié de página arial 10 pts gris al 50%</a:t>
            </a:r>
            <a:endParaRPr lang="es-ES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12224" y="6492876"/>
            <a:ext cx="2844800" cy="27699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E0C895-23B3-4812-913F-D19EDC8724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1 Marcador de título"/>
          <p:cNvSpPr txBox="1">
            <a:spLocks/>
          </p:cNvSpPr>
          <p:nvPr userDrawn="1"/>
        </p:nvSpPr>
        <p:spPr>
          <a:xfrm>
            <a:off x="1487488" y="111584"/>
            <a:ext cx="1632181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3200" dirty="0">
                <a:solidFill>
                  <a:schemeClr val="bg1"/>
                </a:solidFill>
              </a:rPr>
              <a:t>#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5807968" y="1196753"/>
            <a:ext cx="5760640" cy="20867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just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Cuerpo de texto debe ir en </a:t>
            </a:r>
            <a:r>
              <a:rPr lang="es-ES" dirty="0" err="1"/>
              <a:t>arial</a:t>
            </a:r>
            <a:r>
              <a:rPr lang="es-ES" dirty="0"/>
              <a:t> 18 </a:t>
            </a:r>
            <a:r>
              <a:rPr lang="es-ES" dirty="0" err="1"/>
              <a:t>pts</a:t>
            </a:r>
            <a:r>
              <a:rPr lang="es-ES" dirty="0"/>
              <a:t> a color negro y justificado.</a:t>
            </a:r>
          </a:p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 libero,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auctor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. </a:t>
            </a:r>
            <a:r>
              <a:rPr lang="es-ES" dirty="0" err="1"/>
              <a:t>Nulla</a:t>
            </a:r>
            <a:r>
              <a:rPr lang="es-ES" dirty="0"/>
              <a:t> at </a:t>
            </a:r>
            <a:r>
              <a:rPr lang="es-ES" dirty="0" err="1"/>
              <a:t>porttitor</a:t>
            </a:r>
            <a:r>
              <a:rPr lang="es-ES" dirty="0"/>
              <a:t> eros. Sed </a:t>
            </a:r>
            <a:r>
              <a:rPr lang="es-ES" dirty="0" err="1"/>
              <a:t>scelerisque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porttitor</a:t>
            </a:r>
            <a:r>
              <a:rPr lang="es-ES" dirty="0"/>
              <a:t>.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nunc, </a:t>
            </a:r>
            <a:r>
              <a:rPr lang="es-ES" dirty="0" err="1"/>
              <a:t>placerat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risus</a:t>
            </a:r>
            <a:r>
              <a:rPr lang="es-ES" dirty="0"/>
              <a:t> vitae,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. </a:t>
            </a:r>
            <a:r>
              <a:rPr lang="es-ES" dirty="0" err="1"/>
              <a:t>Donec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vitae </a:t>
            </a:r>
            <a:r>
              <a:rPr lang="es-ES" dirty="0" err="1"/>
              <a:t>molestie</a:t>
            </a:r>
            <a:r>
              <a:rPr lang="es-ES" dirty="0"/>
              <a:t>.</a:t>
            </a: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367808" y="148570"/>
            <a:ext cx="7324395" cy="40011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err="1"/>
              <a:t>Título</a:t>
            </a:r>
            <a:r>
              <a:rPr lang="en-US" dirty="0"/>
              <a:t> con</a:t>
            </a:r>
            <a:r>
              <a:rPr lang="en-US" baseline="0" dirty="0"/>
              <a:t> multimedia y </a:t>
            </a:r>
            <a:r>
              <a:rPr lang="en-US" baseline="0" dirty="0" err="1"/>
              <a:t>columna</a:t>
            </a:r>
            <a:r>
              <a:rPr lang="en-US" baseline="0" dirty="0"/>
              <a:t> de </a:t>
            </a:r>
            <a:r>
              <a:rPr lang="en-US" baseline="0" dirty="0" err="1"/>
              <a:t>texto</a:t>
            </a:r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s-CO"/>
              <a:t>Pié de página arial 10 pts gris al 50%</a:t>
            </a:r>
            <a:endParaRPr lang="es-ES" dirty="0"/>
          </a:p>
        </p:txBody>
      </p:sp>
      <p:sp>
        <p:nvSpPr>
          <p:cNvPr id="5" name="4 Marcador de medios"/>
          <p:cNvSpPr>
            <a:spLocks noGrp="1"/>
          </p:cNvSpPr>
          <p:nvPr>
            <p:ph type="media" sz="quarter" idx="17"/>
          </p:nvPr>
        </p:nvSpPr>
        <p:spPr>
          <a:xfrm>
            <a:off x="624417" y="1196976"/>
            <a:ext cx="5088467" cy="769441"/>
          </a:xfrm>
        </p:spPr>
        <p:txBody>
          <a:bodyPr/>
          <a:lstStyle/>
          <a:p>
            <a:r>
              <a:rPr lang="es-ES"/>
              <a:t>Haga clic en el icono para agregar medios</a:t>
            </a:r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6016" y="6492876"/>
            <a:ext cx="2844800" cy="27699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E0C895-23B3-4812-913F-D19EDC8724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1 Marcador de título"/>
          <p:cNvSpPr txBox="1">
            <a:spLocks/>
          </p:cNvSpPr>
          <p:nvPr userDrawn="1"/>
        </p:nvSpPr>
        <p:spPr>
          <a:xfrm>
            <a:off x="1487488" y="111584"/>
            <a:ext cx="1632181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3200" dirty="0">
                <a:solidFill>
                  <a:schemeClr val="bg1"/>
                </a:solidFill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782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8235" y="6492876"/>
            <a:ext cx="2844800" cy="27699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E0C895-23B3-4812-913F-D19EDC8724A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0511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384032" y="3782482"/>
            <a:ext cx="5088565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sz="2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 de cierre justificado a la izquierda, </a:t>
            </a:r>
            <a:r>
              <a:rPr lang="es-ES" dirty="0" err="1"/>
              <a:t>arial</a:t>
            </a:r>
            <a:r>
              <a:rPr lang="es-ES" dirty="0"/>
              <a:t> 26 </a:t>
            </a:r>
            <a:r>
              <a:rPr lang="es-ES" dirty="0" err="1"/>
              <a:t>pts</a:t>
            </a:r>
            <a:r>
              <a:rPr lang="es-ES" dirty="0"/>
              <a:t>, verde oscuro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23925" y="5336050"/>
            <a:ext cx="6048672" cy="6463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Texto corto descriptivo o introductorio de la presentación. Arial 18 </a:t>
            </a:r>
            <a:r>
              <a:rPr lang="es-ES" dirty="0" err="1"/>
              <a:t>pts</a:t>
            </a:r>
            <a:r>
              <a:rPr lang="es-ES" dirty="0"/>
              <a:t> y gris oscuro.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5790545"/>
            <a:ext cx="624071" cy="8836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" y="4781559"/>
            <a:ext cx="12192000" cy="207645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440067" y="708267"/>
            <a:ext cx="93120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440067" y="1602064"/>
            <a:ext cx="9312000" cy="40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1pPr>
            <a:lvl2pPr marL="1219170" lvl="1" indent="-507987" rtl="0">
              <a:spcBef>
                <a:spcPts val="1067"/>
              </a:spcBef>
              <a:spcAft>
                <a:spcPts val="0"/>
              </a:spcAft>
              <a:buSzPts val="2400"/>
              <a:buChar char="◇"/>
              <a:defRPr/>
            </a:lvl2pPr>
            <a:lvl3pPr marL="1828754" lvl="2" indent="-507987" rtl="0">
              <a:spcBef>
                <a:spcPts val="1067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1067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1067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1067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1067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1067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1067"/>
              </a:spcBef>
              <a:spcAft>
                <a:spcPts val="1067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5730200" y="5954632"/>
            <a:ext cx="731600" cy="90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30" name="Google Shape;30;p5"/>
          <p:cNvSpPr/>
          <p:nvPr/>
        </p:nvSpPr>
        <p:spPr>
          <a:xfrm>
            <a:off x="5134351" y="1304201"/>
            <a:ext cx="1923308" cy="100529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00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Pié de página arial 10 pts gris al 50%</a:t>
            </a:r>
            <a:endParaRPr lang="es-ES" dirty="0"/>
          </a:p>
        </p:txBody>
      </p:sp>
      <p:sp>
        <p:nvSpPr>
          <p:cNvPr id="18" name="17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31513" y="1550981"/>
            <a:ext cx="9696449" cy="4087273"/>
          </a:xfrm>
        </p:spPr>
        <p:txBody>
          <a:bodyPr/>
          <a:lstStyle>
            <a:lvl1pPr marL="525780" indent="-457200">
              <a:buFont typeface="+mj-lt"/>
              <a:buAutoNum type="arabicPeriod"/>
              <a:defRPr baseline="0"/>
            </a:lvl1pPr>
            <a:lvl2pPr marL="365760" indent="0">
              <a:buFont typeface="+mj-lt"/>
              <a:buNone/>
              <a:defRPr/>
            </a:lvl2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Título de tema</a:t>
            </a:r>
            <a:r>
              <a:rPr lang="es-ES" baseline="0" dirty="0"/>
              <a:t> para diapositiva con viñetas </a:t>
            </a:r>
          </a:p>
          <a:p>
            <a:pPr lvl="0"/>
            <a:r>
              <a:rPr lang="es-ES" dirty="0"/>
              <a:t>Título de separador de tema </a:t>
            </a:r>
          </a:p>
          <a:p>
            <a:pPr lvl="0"/>
            <a:r>
              <a:rPr lang="en-US" dirty="0" err="1"/>
              <a:t>Título</a:t>
            </a:r>
            <a:r>
              <a:rPr lang="en-US" dirty="0"/>
              <a:t> con</a:t>
            </a:r>
            <a:r>
              <a:rPr lang="en-US" baseline="0" dirty="0"/>
              <a:t> dos </a:t>
            </a:r>
            <a:r>
              <a:rPr lang="en-US" baseline="0" dirty="0" err="1"/>
              <a:t>columnas</a:t>
            </a:r>
            <a:r>
              <a:rPr lang="en-US" baseline="0" dirty="0"/>
              <a:t> de </a:t>
            </a:r>
            <a:r>
              <a:rPr lang="en-US" baseline="0" dirty="0" err="1"/>
              <a:t>texto</a:t>
            </a:r>
            <a:r>
              <a:rPr lang="en-US" baseline="0" dirty="0"/>
              <a:t> </a:t>
            </a:r>
          </a:p>
          <a:p>
            <a:pPr lvl="0"/>
            <a:r>
              <a:rPr lang="en-US" dirty="0" err="1"/>
              <a:t>Título</a:t>
            </a:r>
            <a:r>
              <a:rPr lang="en-US" dirty="0"/>
              <a:t> con</a:t>
            </a:r>
            <a:r>
              <a:rPr lang="en-US" baseline="0" dirty="0"/>
              <a:t> </a:t>
            </a:r>
            <a:r>
              <a:rPr lang="en-US" baseline="0" dirty="0" err="1"/>
              <a:t>subtítulo</a:t>
            </a:r>
            <a:r>
              <a:rPr lang="en-US" baseline="0" dirty="0"/>
              <a:t> y </a:t>
            </a:r>
            <a:r>
              <a:rPr lang="en-US" baseline="0" dirty="0" err="1"/>
              <a:t>texto</a:t>
            </a:r>
            <a:endParaRPr lang="en-US" baseline="0" dirty="0"/>
          </a:p>
          <a:p>
            <a:pPr lvl="0"/>
            <a:r>
              <a:rPr lang="en-US" dirty="0" err="1"/>
              <a:t>Título</a:t>
            </a:r>
            <a:r>
              <a:rPr lang="en-US" dirty="0"/>
              <a:t> con</a:t>
            </a:r>
            <a:r>
              <a:rPr lang="en-US" baseline="0" dirty="0"/>
              <a:t> </a:t>
            </a:r>
            <a:r>
              <a:rPr lang="en-US" baseline="0" dirty="0" err="1"/>
              <a:t>gráfica</a:t>
            </a:r>
            <a:endParaRPr lang="en-US" baseline="0" dirty="0"/>
          </a:p>
          <a:p>
            <a:pPr lvl="0"/>
            <a:r>
              <a:rPr lang="en-US" dirty="0" err="1"/>
              <a:t>Título</a:t>
            </a:r>
            <a:r>
              <a:rPr lang="en-US" dirty="0"/>
              <a:t> con</a:t>
            </a:r>
            <a:r>
              <a:rPr lang="en-US" baseline="0" dirty="0"/>
              <a:t> SmartArt</a:t>
            </a:r>
          </a:p>
          <a:p>
            <a:pPr lvl="0"/>
            <a:r>
              <a:rPr lang="en-US" dirty="0" err="1"/>
              <a:t>Título</a:t>
            </a:r>
            <a:r>
              <a:rPr lang="en-US" dirty="0"/>
              <a:t> con</a:t>
            </a:r>
            <a:r>
              <a:rPr lang="en-US" baseline="0" dirty="0"/>
              <a:t> </a:t>
            </a:r>
            <a:r>
              <a:rPr lang="en-US" baseline="0" dirty="0" err="1"/>
              <a:t>tabla</a:t>
            </a:r>
            <a:r>
              <a:rPr lang="en-US" baseline="0" dirty="0"/>
              <a:t> de </a:t>
            </a:r>
            <a:r>
              <a:rPr lang="en-US" baseline="0" dirty="0" err="1"/>
              <a:t>datos</a:t>
            </a:r>
            <a:endParaRPr lang="en-US" baseline="0" dirty="0"/>
          </a:p>
          <a:p>
            <a:pPr lvl="0"/>
            <a:r>
              <a:rPr lang="en-US" dirty="0" err="1"/>
              <a:t>Título</a:t>
            </a:r>
            <a:r>
              <a:rPr lang="en-US" dirty="0"/>
              <a:t> con</a:t>
            </a:r>
            <a:r>
              <a:rPr lang="en-US" baseline="0" dirty="0"/>
              <a:t> </a:t>
            </a:r>
            <a:r>
              <a:rPr lang="en-US" baseline="0" dirty="0" err="1"/>
              <a:t>imagen</a:t>
            </a:r>
            <a:r>
              <a:rPr lang="en-US" baseline="0" dirty="0"/>
              <a:t> y </a:t>
            </a:r>
            <a:r>
              <a:rPr lang="en-US" baseline="0" dirty="0" err="1"/>
              <a:t>columna</a:t>
            </a:r>
            <a:r>
              <a:rPr lang="en-US" baseline="0" dirty="0"/>
              <a:t> de </a:t>
            </a:r>
            <a:r>
              <a:rPr lang="en-US" baseline="0" dirty="0" err="1"/>
              <a:t>texto</a:t>
            </a:r>
            <a:endParaRPr lang="en-US" baseline="0" dirty="0"/>
          </a:p>
          <a:p>
            <a:pPr lvl="0"/>
            <a:r>
              <a:rPr lang="en-US" dirty="0" err="1"/>
              <a:t>Título</a:t>
            </a:r>
            <a:r>
              <a:rPr lang="en-US" dirty="0"/>
              <a:t> con</a:t>
            </a:r>
            <a:r>
              <a:rPr lang="en-US" baseline="0" dirty="0"/>
              <a:t> multimedia y </a:t>
            </a:r>
            <a:r>
              <a:rPr lang="en-US" baseline="0" dirty="0" err="1"/>
              <a:t>columna</a:t>
            </a:r>
            <a:r>
              <a:rPr lang="en-US" baseline="0" dirty="0"/>
              <a:t> de </a:t>
            </a:r>
            <a:r>
              <a:rPr lang="en-US" baseline="0" dirty="0" err="1"/>
              <a:t>texto</a:t>
            </a:r>
            <a:endParaRPr lang="en-US" baseline="0" dirty="0"/>
          </a:p>
          <a:p>
            <a:pPr lvl="0"/>
            <a:endParaRPr lang="es-ES" dirty="0"/>
          </a:p>
        </p:txBody>
      </p:sp>
      <p:sp>
        <p:nvSpPr>
          <p:cNvPr id="5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12224" y="6492876"/>
            <a:ext cx="2844800" cy="276999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E0C895-23B3-4812-913F-D19EDC8724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1 Título"/>
          <p:cNvSpPr>
            <a:spLocks noGrp="1"/>
          </p:cNvSpPr>
          <p:nvPr>
            <p:ph type="title" hasCustomPrompt="1"/>
          </p:nvPr>
        </p:nvSpPr>
        <p:spPr>
          <a:xfrm>
            <a:off x="8095578" y="188641"/>
            <a:ext cx="3936437" cy="400110"/>
          </a:xfrm>
        </p:spPr>
        <p:txBody>
          <a:bodyPr/>
          <a:lstStyle>
            <a:lvl1pPr algn="r">
              <a:defRPr baseline="0"/>
            </a:lvl1pPr>
          </a:lstStyle>
          <a:p>
            <a:r>
              <a:rPr lang="es-ES" dirty="0"/>
              <a:t>Tabla de Contenido</a:t>
            </a:r>
          </a:p>
        </p:txBody>
      </p:sp>
      <p:sp>
        <p:nvSpPr>
          <p:cNvPr id="7" name="1 Marcador de título"/>
          <p:cNvSpPr txBox="1">
            <a:spLocks/>
          </p:cNvSpPr>
          <p:nvPr userDrawn="1"/>
        </p:nvSpPr>
        <p:spPr>
          <a:xfrm>
            <a:off x="1487488" y="111584"/>
            <a:ext cx="1632181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3200" dirty="0">
                <a:solidFill>
                  <a:schemeClr val="bg1"/>
                </a:solidFill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44906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312024" y="0"/>
            <a:ext cx="5725120" cy="707886"/>
          </a:xfrm>
        </p:spPr>
        <p:txBody>
          <a:bodyPr/>
          <a:lstStyle>
            <a:lvl1pPr algn="r">
              <a:defRPr/>
            </a:lvl1pPr>
          </a:lstStyle>
          <a:p>
            <a:r>
              <a:rPr lang="es-ES" dirty="0"/>
              <a:t>Título de tema</a:t>
            </a:r>
            <a:r>
              <a:rPr lang="es-ES" baseline="0" dirty="0"/>
              <a:t> para diapositiva con viñetas. </a:t>
            </a:r>
            <a:br>
              <a:rPr lang="es-ES" baseline="0" dirty="0"/>
            </a:br>
            <a:r>
              <a:rPr lang="es-ES" baseline="0" dirty="0"/>
              <a:t>Arial 20 color negro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7" y="1628776"/>
            <a:ext cx="10848941" cy="168661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Primer nivel, </a:t>
            </a:r>
            <a:r>
              <a:rPr lang="es-ES" dirty="0" err="1"/>
              <a:t>arial</a:t>
            </a:r>
            <a:r>
              <a:rPr lang="es-ES" dirty="0"/>
              <a:t> 22 </a:t>
            </a:r>
            <a:r>
              <a:rPr lang="es-ES" dirty="0" err="1"/>
              <a:t>pts</a:t>
            </a:r>
            <a:r>
              <a:rPr lang="es-ES" dirty="0"/>
              <a:t> color negro.</a:t>
            </a:r>
          </a:p>
          <a:p>
            <a:pPr lvl="1"/>
            <a:r>
              <a:rPr lang="es-ES" dirty="0"/>
              <a:t>Segundo nivel, 20 </a:t>
            </a:r>
            <a:r>
              <a:rPr lang="es-ES" dirty="0" err="1"/>
              <a:t>pts</a:t>
            </a:r>
            <a:r>
              <a:rPr lang="es-ES" dirty="0"/>
              <a:t> </a:t>
            </a:r>
            <a:r>
              <a:rPr lang="es-ES" dirty="0" err="1"/>
              <a:t>arial</a:t>
            </a:r>
            <a:r>
              <a:rPr lang="es-ES" dirty="0"/>
              <a:t>.</a:t>
            </a:r>
          </a:p>
          <a:p>
            <a:pPr lvl="2"/>
            <a:r>
              <a:rPr lang="es-ES" dirty="0"/>
              <a:t>Tercer nivel, 18 </a:t>
            </a:r>
            <a:r>
              <a:rPr lang="es-ES" dirty="0" err="1"/>
              <a:t>pts</a:t>
            </a:r>
            <a:r>
              <a:rPr lang="es-ES" dirty="0"/>
              <a:t> </a:t>
            </a:r>
            <a:r>
              <a:rPr lang="es-ES" dirty="0" err="1"/>
              <a:t>arial</a:t>
            </a:r>
            <a:r>
              <a:rPr lang="es-ES" dirty="0"/>
              <a:t>.</a:t>
            </a:r>
          </a:p>
          <a:p>
            <a:pPr lvl="3"/>
            <a:r>
              <a:rPr lang="es-ES" dirty="0"/>
              <a:t>Cuarto nivel, 16 </a:t>
            </a:r>
            <a:r>
              <a:rPr lang="es-ES" dirty="0" err="1"/>
              <a:t>pts</a:t>
            </a:r>
            <a:r>
              <a:rPr lang="es-ES" dirty="0"/>
              <a:t> </a:t>
            </a:r>
            <a:r>
              <a:rPr lang="es-ES" dirty="0" err="1"/>
              <a:t>arial</a:t>
            </a:r>
            <a:endParaRPr lang="es-ES" dirty="0"/>
          </a:p>
          <a:p>
            <a:pPr lvl="4"/>
            <a:r>
              <a:rPr lang="es-ES" dirty="0"/>
              <a:t>Quinto nivel, 14 </a:t>
            </a:r>
            <a:r>
              <a:rPr lang="es-ES" dirty="0" err="1"/>
              <a:t>pts</a:t>
            </a:r>
            <a:r>
              <a:rPr lang="es-ES" dirty="0"/>
              <a:t> </a:t>
            </a:r>
            <a:r>
              <a:rPr lang="es-ES" dirty="0" err="1"/>
              <a:t>arial</a:t>
            </a:r>
            <a:endParaRPr lang="en-US" dirty="0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CO"/>
              <a:t>Pié de página arial 10 pts gris al 50%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12224" y="6492876"/>
            <a:ext cx="2844800" cy="276999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E0C895-23B3-4812-913F-D19EDC8724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1 Marcador de título"/>
          <p:cNvSpPr txBox="1">
            <a:spLocks/>
          </p:cNvSpPr>
          <p:nvPr userDrawn="1"/>
        </p:nvSpPr>
        <p:spPr>
          <a:xfrm>
            <a:off x="1487488" y="111584"/>
            <a:ext cx="1632181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3200" dirty="0">
                <a:solidFill>
                  <a:schemeClr val="bg1"/>
                </a:solidFill>
              </a:rPr>
              <a:t>#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1" y="3341023"/>
            <a:ext cx="5488268" cy="892552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lang="en-US" sz="2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 algn="ctr"/>
            <a:r>
              <a:rPr lang="es-ES" dirty="0"/>
              <a:t>Título de separador de tema, </a:t>
            </a:r>
            <a:r>
              <a:rPr lang="es-ES" dirty="0" err="1"/>
              <a:t>arial</a:t>
            </a:r>
            <a:r>
              <a:rPr lang="es-ES" dirty="0"/>
              <a:t> 28 </a:t>
            </a:r>
            <a:r>
              <a:rPr lang="es-ES" dirty="0" err="1"/>
              <a:t>pts</a:t>
            </a:r>
            <a:r>
              <a:rPr lang="es-ES" dirty="0"/>
              <a:t>, negrita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2" y="4534963"/>
            <a:ext cx="5488268" cy="646331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lang="es-ES" sz="1800" smtClean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s-ES" dirty="0"/>
              <a:t>Subtítulo de separador de tema, </a:t>
            </a:r>
            <a:r>
              <a:rPr lang="es-ES" dirty="0" err="1"/>
              <a:t>arial</a:t>
            </a:r>
            <a:r>
              <a:rPr lang="es-ES" dirty="0"/>
              <a:t> 18 </a:t>
            </a:r>
            <a:r>
              <a:rPr lang="es-ES" dirty="0" err="1"/>
              <a:t>pts</a:t>
            </a:r>
            <a:r>
              <a:rPr lang="es-ES" dirty="0"/>
              <a:t> con efecto sobra.</a:t>
            </a:r>
          </a:p>
        </p:txBody>
      </p:sp>
      <p:sp>
        <p:nvSpPr>
          <p:cNvPr id="5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168341" y="6492876"/>
            <a:ext cx="2844800" cy="276999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E0C895-23B3-4812-913F-D19EDC8724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1916833"/>
            <a:ext cx="4559808" cy="2025170"/>
          </a:xfrm>
          <a:prstGeom prst="rect">
            <a:avLst/>
          </a:prstGeom>
        </p:spPr>
        <p:txBody>
          <a:bodyPr/>
          <a:lstStyle>
            <a:lvl1pPr>
              <a:defRPr lang="es-ES" sz="2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s-ES" sz="200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s-ES" sz="180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s-ES" sz="160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1916832"/>
            <a:ext cx="4559808" cy="2025170"/>
          </a:xfrm>
          <a:prstGeom prst="rect">
            <a:avLst/>
          </a:prstGeom>
        </p:spPr>
        <p:txBody>
          <a:bodyPr/>
          <a:lstStyle>
            <a:lvl1pPr>
              <a:defRPr lang="es-ES" sz="2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s-ES" sz="200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s-ES" sz="180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s-ES" sz="160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3503712" y="71075"/>
            <a:ext cx="8581438" cy="707886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err="1"/>
              <a:t>Título</a:t>
            </a:r>
            <a:r>
              <a:rPr lang="en-US" dirty="0"/>
              <a:t> con</a:t>
            </a:r>
            <a:r>
              <a:rPr lang="en-US" baseline="0" dirty="0"/>
              <a:t> dos </a:t>
            </a:r>
            <a:r>
              <a:rPr lang="en-US" baseline="0" dirty="0" err="1"/>
              <a:t>columnas</a:t>
            </a:r>
            <a:r>
              <a:rPr lang="en-US" baseline="0" dirty="0"/>
              <a:t> de </a:t>
            </a:r>
            <a:r>
              <a:rPr lang="en-US" baseline="0" dirty="0" err="1"/>
              <a:t>texto</a:t>
            </a:r>
            <a:r>
              <a:rPr lang="en-US" baseline="0" dirty="0"/>
              <a:t>, </a:t>
            </a:r>
            <a:r>
              <a:rPr lang="en-US" baseline="0" dirty="0" err="1"/>
              <a:t>arial</a:t>
            </a:r>
            <a:r>
              <a:rPr lang="en-US" baseline="0" dirty="0"/>
              <a:t> 20 pts, </a:t>
            </a:r>
            <a:r>
              <a:rPr lang="en-US" baseline="0" dirty="0" err="1"/>
              <a:t>negrilla</a:t>
            </a:r>
            <a:r>
              <a:rPr lang="en-US" baseline="0" dirty="0"/>
              <a:t> y color </a:t>
            </a:r>
            <a:r>
              <a:rPr lang="es-ES" baseline="0" dirty="0"/>
              <a:t>negro</a:t>
            </a:r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s-CO"/>
              <a:t>Pié de página arial 10 pts gris al 50%</a:t>
            </a:r>
            <a:endParaRPr lang="es-ES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97056" y="6492876"/>
            <a:ext cx="2844800" cy="27699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E0C895-23B3-4812-913F-D19EDC8724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1 Marcador de título"/>
          <p:cNvSpPr txBox="1">
            <a:spLocks/>
          </p:cNvSpPr>
          <p:nvPr userDrawn="1"/>
        </p:nvSpPr>
        <p:spPr>
          <a:xfrm>
            <a:off x="1487488" y="111584"/>
            <a:ext cx="1632181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3200" dirty="0">
                <a:solidFill>
                  <a:schemeClr val="bg1"/>
                </a:solidFill>
              </a:rPr>
              <a:t>#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2"/>
          </p:nvPr>
        </p:nvSpPr>
        <p:spPr>
          <a:xfrm>
            <a:off x="1391477" y="1772817"/>
            <a:ext cx="4512501" cy="6463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601397"/>
            <a:ext cx="4559808" cy="2025170"/>
          </a:xfrm>
          <a:prstGeom prst="rect">
            <a:avLst/>
          </a:prstGeom>
        </p:spPr>
        <p:txBody>
          <a:bodyPr/>
          <a:lstStyle>
            <a:lvl1pPr>
              <a:defRPr lang="es-ES" sz="2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s-ES" sz="200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s-ES" sz="180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s-ES" sz="160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01396"/>
            <a:ext cx="4559808" cy="2025170"/>
          </a:xfrm>
          <a:prstGeom prst="rect">
            <a:avLst/>
          </a:prstGeom>
        </p:spPr>
        <p:txBody>
          <a:bodyPr/>
          <a:lstStyle>
            <a:lvl1pPr>
              <a:defRPr lang="es-ES" sz="2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s-ES" sz="200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s-ES" sz="180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s-ES" sz="160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3647728" y="56436"/>
            <a:ext cx="8280243" cy="707886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err="1"/>
              <a:t>Título</a:t>
            </a:r>
            <a:r>
              <a:rPr lang="en-US" dirty="0"/>
              <a:t> con</a:t>
            </a:r>
            <a:r>
              <a:rPr lang="en-US" baseline="0" dirty="0"/>
              <a:t> dos </a:t>
            </a:r>
            <a:r>
              <a:rPr lang="en-US" baseline="0" dirty="0" err="1"/>
              <a:t>columnas</a:t>
            </a:r>
            <a:r>
              <a:rPr lang="en-US" baseline="0" dirty="0"/>
              <a:t> de </a:t>
            </a:r>
            <a:r>
              <a:rPr lang="en-US" baseline="0" dirty="0" err="1"/>
              <a:t>texto</a:t>
            </a:r>
            <a:r>
              <a:rPr lang="en-US" baseline="0" dirty="0"/>
              <a:t> y </a:t>
            </a:r>
            <a:r>
              <a:rPr lang="en-US" baseline="0" dirty="0" err="1"/>
              <a:t>subtítulos</a:t>
            </a:r>
            <a:r>
              <a:rPr lang="en-US" baseline="0" dirty="0"/>
              <a:t>, </a:t>
            </a:r>
            <a:r>
              <a:rPr lang="en-US" baseline="0" dirty="0" err="1"/>
              <a:t>arial</a:t>
            </a:r>
            <a:r>
              <a:rPr lang="en-US" baseline="0" dirty="0"/>
              <a:t> 20 pts, </a:t>
            </a:r>
            <a:r>
              <a:rPr lang="en-US" baseline="0" dirty="0" err="1"/>
              <a:t>negrilla</a:t>
            </a:r>
            <a:r>
              <a:rPr lang="en-US" baseline="0" dirty="0"/>
              <a:t> y color negro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s-CO"/>
              <a:t>Pié de página arial 10 pts gris al 50%</a:t>
            </a:r>
            <a:endParaRPr lang="es-ES" dirty="0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97056" y="6492876"/>
            <a:ext cx="2844800" cy="27699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E0C895-23B3-4812-913F-D19EDC8724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6192011" y="1773238"/>
            <a:ext cx="4607984" cy="646331"/>
          </a:xfrm>
        </p:spPr>
        <p:txBody>
          <a:bodyPr>
            <a:spAutoFit/>
          </a:bodyPr>
          <a:lstStyle>
            <a:lvl1pPr marL="68580" indent="0">
              <a:buNone/>
              <a:defRPr lang="en-US" sz="1800" kern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14" name="1 Marcador de título"/>
          <p:cNvSpPr txBox="1">
            <a:spLocks/>
          </p:cNvSpPr>
          <p:nvPr userDrawn="1"/>
        </p:nvSpPr>
        <p:spPr>
          <a:xfrm>
            <a:off x="1487488" y="111584"/>
            <a:ext cx="1632181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3200" dirty="0">
                <a:solidFill>
                  <a:schemeClr val="bg1"/>
                </a:solidFill>
              </a:rPr>
              <a:t>#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sol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380970" y="148460"/>
            <a:ext cx="7632171" cy="40011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err="1"/>
              <a:t>Título</a:t>
            </a:r>
            <a:r>
              <a:rPr lang="en-US" dirty="0"/>
              <a:t> con</a:t>
            </a:r>
            <a:r>
              <a:rPr lang="en-US" baseline="0" dirty="0"/>
              <a:t> </a:t>
            </a:r>
            <a:r>
              <a:rPr lang="en-US" baseline="0" dirty="0" err="1"/>
              <a:t>subtítulo</a:t>
            </a:r>
            <a:r>
              <a:rPr lang="en-US" baseline="0" dirty="0"/>
              <a:t> y </a:t>
            </a:r>
            <a:r>
              <a:rPr lang="en-US" baseline="0" dirty="0" err="1"/>
              <a:t>texto</a:t>
            </a:r>
            <a:r>
              <a:rPr lang="en-US" baseline="0" dirty="0"/>
              <a:t>, </a:t>
            </a:r>
            <a:r>
              <a:rPr lang="en-US" baseline="0" dirty="0" err="1"/>
              <a:t>arial</a:t>
            </a:r>
            <a:r>
              <a:rPr lang="en-US" baseline="0" dirty="0"/>
              <a:t> 20 pts, </a:t>
            </a:r>
            <a:r>
              <a:rPr lang="en-US" baseline="0" dirty="0" err="1"/>
              <a:t>negrilla</a:t>
            </a:r>
            <a:r>
              <a:rPr lang="en-US" baseline="0" dirty="0"/>
              <a:t> y color negro</a:t>
            </a:r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Pié de página arial 10 pts gris al 50%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24418" y="2060849"/>
            <a:ext cx="11040533" cy="2696123"/>
          </a:xfrm>
        </p:spPr>
        <p:txBody>
          <a:bodyPr>
            <a:spAutoFit/>
          </a:bodyPr>
          <a:lstStyle>
            <a:lvl1pPr marL="68580" marR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 sz="1800"/>
            </a:lvl1pPr>
          </a:lstStyle>
          <a:p>
            <a:r>
              <a:rPr lang="es-ES" dirty="0"/>
              <a:t>Cuerpo de texto debe ir en </a:t>
            </a:r>
            <a:r>
              <a:rPr lang="es-ES" dirty="0" err="1"/>
              <a:t>arial</a:t>
            </a:r>
            <a:r>
              <a:rPr lang="es-ES" dirty="0"/>
              <a:t> 18 </a:t>
            </a:r>
            <a:r>
              <a:rPr lang="es-ES" dirty="0" err="1"/>
              <a:t>pts</a:t>
            </a:r>
            <a:r>
              <a:rPr lang="es-ES" dirty="0"/>
              <a:t> a color negro y justificado.</a:t>
            </a:r>
          </a:p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 libero,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auctor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. </a:t>
            </a:r>
            <a:r>
              <a:rPr lang="es-ES" dirty="0" err="1"/>
              <a:t>Nulla</a:t>
            </a:r>
            <a:r>
              <a:rPr lang="es-ES" dirty="0"/>
              <a:t> at </a:t>
            </a:r>
            <a:r>
              <a:rPr lang="es-ES" dirty="0" err="1"/>
              <a:t>porttitor</a:t>
            </a:r>
            <a:r>
              <a:rPr lang="es-ES" dirty="0"/>
              <a:t> eros. Sed </a:t>
            </a:r>
            <a:r>
              <a:rPr lang="es-ES" dirty="0" err="1"/>
              <a:t>scelerisque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porttitor</a:t>
            </a:r>
            <a:r>
              <a:rPr lang="es-ES" dirty="0"/>
              <a:t>.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nunc, </a:t>
            </a:r>
            <a:r>
              <a:rPr lang="es-ES" dirty="0" err="1"/>
              <a:t>placerat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risus</a:t>
            </a:r>
            <a:r>
              <a:rPr lang="es-ES" dirty="0"/>
              <a:t> vitae,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. </a:t>
            </a:r>
            <a:r>
              <a:rPr lang="es-ES" dirty="0" err="1"/>
              <a:t>Donec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vitae </a:t>
            </a:r>
            <a:r>
              <a:rPr lang="es-ES" dirty="0" err="1"/>
              <a:t>molestie</a:t>
            </a:r>
            <a:r>
              <a:rPr lang="es-ES" dirty="0"/>
              <a:t>. </a:t>
            </a:r>
            <a:r>
              <a:rPr lang="es-ES" dirty="0" err="1"/>
              <a:t>Quisque</a:t>
            </a:r>
            <a:r>
              <a:rPr lang="es-ES" dirty="0"/>
              <a:t> </a:t>
            </a:r>
            <a:r>
              <a:rPr lang="es-ES" dirty="0" err="1"/>
              <a:t>cursus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justo </a:t>
            </a:r>
            <a:r>
              <a:rPr lang="es-ES" dirty="0" err="1"/>
              <a:t>mattis</a:t>
            </a:r>
            <a:r>
              <a:rPr lang="es-ES" dirty="0"/>
              <a:t>, a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venenatis</a:t>
            </a:r>
            <a:r>
              <a:rPr lang="es-ES" dirty="0"/>
              <a:t>. </a:t>
            </a:r>
            <a:r>
              <a:rPr lang="es-ES" dirty="0" err="1"/>
              <a:t>Donec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mi ultrices </a:t>
            </a:r>
            <a:r>
              <a:rPr lang="es-ES" dirty="0" err="1"/>
              <a:t>lectus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, lacinia </a:t>
            </a:r>
            <a:r>
              <a:rPr lang="es-ES" dirty="0" err="1"/>
              <a:t>lacinia</a:t>
            </a:r>
            <a:r>
              <a:rPr lang="es-ES" dirty="0"/>
              <a:t> </a:t>
            </a:r>
            <a:r>
              <a:rPr lang="es-ES" dirty="0" err="1"/>
              <a:t>ligula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et </a:t>
            </a:r>
            <a:r>
              <a:rPr lang="es-ES" dirty="0" err="1"/>
              <a:t>risus</a:t>
            </a:r>
            <a:r>
              <a:rPr lang="es-ES" dirty="0"/>
              <a:t> </a:t>
            </a:r>
            <a:r>
              <a:rPr lang="es-ES" dirty="0" err="1"/>
              <a:t>pretium</a:t>
            </a:r>
            <a:r>
              <a:rPr lang="es-ES" dirty="0"/>
              <a:t>, </a:t>
            </a:r>
            <a:r>
              <a:rPr lang="es-ES" dirty="0" err="1"/>
              <a:t>semper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 et, </a:t>
            </a:r>
            <a:r>
              <a:rPr lang="es-ES" dirty="0" err="1"/>
              <a:t>tincidunt</a:t>
            </a:r>
            <a:r>
              <a:rPr lang="es-ES" dirty="0"/>
              <a:t> dolor. </a:t>
            </a:r>
            <a:r>
              <a:rPr lang="es-ES" dirty="0" err="1"/>
              <a:t>Maecenas</a:t>
            </a:r>
            <a:r>
              <a:rPr lang="es-ES" dirty="0"/>
              <a:t> leo </a:t>
            </a:r>
            <a:r>
              <a:rPr lang="es-ES" dirty="0" err="1"/>
              <a:t>dui</a:t>
            </a:r>
            <a:r>
              <a:rPr lang="es-ES" dirty="0"/>
              <a:t>, </a:t>
            </a:r>
            <a:r>
              <a:rPr lang="es-ES" dirty="0" err="1"/>
              <a:t>mattis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justo </a:t>
            </a:r>
            <a:r>
              <a:rPr lang="es-ES" dirty="0" err="1"/>
              <a:t>eget</a:t>
            </a:r>
            <a:r>
              <a:rPr lang="es-ES" dirty="0"/>
              <a:t>, </a:t>
            </a:r>
            <a:r>
              <a:rPr lang="es-ES" dirty="0" err="1"/>
              <a:t>rutrum</a:t>
            </a:r>
            <a:r>
              <a:rPr lang="es-ES" dirty="0"/>
              <a:t> </a:t>
            </a:r>
            <a:r>
              <a:rPr lang="es-ES" dirty="0" err="1"/>
              <a:t>rutrum</a:t>
            </a:r>
            <a:r>
              <a:rPr lang="es-ES" dirty="0"/>
              <a:t> urna. </a:t>
            </a:r>
            <a:r>
              <a:rPr lang="es-ES" dirty="0" err="1"/>
              <a:t>Morbi</a:t>
            </a:r>
            <a:r>
              <a:rPr lang="es-ES" dirty="0"/>
              <a:t> non </a:t>
            </a:r>
            <a:r>
              <a:rPr lang="es-ES" dirty="0" err="1"/>
              <a:t>fermentum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,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fermentum</a:t>
            </a:r>
            <a:r>
              <a:rPr lang="es-ES" dirty="0"/>
              <a:t> justo. </a:t>
            </a:r>
          </a:p>
          <a:p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, </a:t>
            </a:r>
            <a:r>
              <a:rPr lang="es-ES" dirty="0" err="1"/>
              <a:t>mattis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a, </a:t>
            </a:r>
            <a:r>
              <a:rPr lang="es-ES" dirty="0" err="1"/>
              <a:t>posuere</a:t>
            </a:r>
            <a:r>
              <a:rPr lang="es-ES" dirty="0"/>
              <a:t> id </a:t>
            </a:r>
            <a:r>
              <a:rPr lang="es-ES" dirty="0" err="1"/>
              <a:t>tellus</a:t>
            </a:r>
            <a:r>
              <a:rPr lang="es-ES" dirty="0"/>
              <a:t>.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, </a:t>
            </a:r>
            <a:r>
              <a:rPr lang="es-ES" dirty="0" err="1"/>
              <a:t>laoreet</a:t>
            </a:r>
            <a:r>
              <a:rPr lang="es-ES" dirty="0"/>
              <a:t> sed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,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convallis</a:t>
            </a:r>
            <a:r>
              <a:rPr lang="es-ES" dirty="0"/>
              <a:t> </a:t>
            </a:r>
            <a:r>
              <a:rPr lang="es-ES" dirty="0" err="1"/>
              <a:t>lacus</a:t>
            </a:r>
            <a:r>
              <a:rPr lang="es-ES" dirty="0"/>
              <a:t>. </a:t>
            </a:r>
            <a:r>
              <a:rPr lang="es-ES" dirty="0" err="1"/>
              <a:t>Morbi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,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lacus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volutpat</a:t>
            </a:r>
            <a:r>
              <a:rPr lang="es-ES" dirty="0"/>
              <a:t> </a:t>
            </a:r>
            <a:r>
              <a:rPr lang="es-ES" dirty="0" err="1"/>
              <a:t>condimentum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. 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4"/>
          </p:nvPr>
        </p:nvSpPr>
        <p:spPr>
          <a:xfrm>
            <a:off x="623392" y="1484785"/>
            <a:ext cx="11041227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1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168341" y="6492876"/>
            <a:ext cx="2844800" cy="27699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E0C895-23B3-4812-913F-D19EDC8724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 Marcador de título"/>
          <p:cNvSpPr txBox="1">
            <a:spLocks/>
          </p:cNvSpPr>
          <p:nvPr userDrawn="1"/>
        </p:nvSpPr>
        <p:spPr>
          <a:xfrm>
            <a:off x="1487488" y="111584"/>
            <a:ext cx="1632181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3200" dirty="0">
                <a:solidFill>
                  <a:schemeClr val="bg1"/>
                </a:solidFill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318897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grá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634409" y="5242332"/>
            <a:ext cx="11030209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Texto de descripción de la gráfica. Arial 16 </a:t>
            </a:r>
            <a:r>
              <a:rPr lang="es-ES" dirty="0" err="1"/>
              <a:t>pts</a:t>
            </a:r>
            <a:r>
              <a:rPr lang="es-ES" dirty="0"/>
              <a:t>, color negro. </a:t>
            </a: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5807968" y="50028"/>
            <a:ext cx="6240693" cy="707886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err="1"/>
              <a:t>Título</a:t>
            </a:r>
            <a:r>
              <a:rPr lang="en-US" dirty="0"/>
              <a:t> con</a:t>
            </a:r>
            <a:r>
              <a:rPr lang="en-US" baseline="0" dirty="0"/>
              <a:t> </a:t>
            </a:r>
            <a:r>
              <a:rPr lang="en-US" baseline="0" dirty="0" err="1"/>
              <a:t>gráfica</a:t>
            </a:r>
            <a:r>
              <a:rPr lang="en-US" baseline="0" dirty="0"/>
              <a:t> de </a:t>
            </a:r>
            <a:r>
              <a:rPr lang="en-US" baseline="0" dirty="0" err="1"/>
              <a:t>barras</a:t>
            </a:r>
            <a:r>
              <a:rPr lang="en-US" baseline="0" dirty="0"/>
              <a:t>, </a:t>
            </a:r>
            <a:br>
              <a:rPr lang="en-US" baseline="0" dirty="0"/>
            </a:br>
            <a:r>
              <a:rPr lang="en-US" baseline="0" dirty="0" err="1"/>
              <a:t>arial</a:t>
            </a:r>
            <a:r>
              <a:rPr lang="en-US" baseline="0" dirty="0"/>
              <a:t> 20 pts, </a:t>
            </a:r>
            <a:r>
              <a:rPr lang="es-ES" dirty="0"/>
              <a:t>negrilla y color negro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s-CO"/>
              <a:t>Pié de página arial 10 pts gris al 50%</a:t>
            </a:r>
            <a:endParaRPr lang="es-ES" dirty="0"/>
          </a:p>
        </p:txBody>
      </p:sp>
      <p:sp>
        <p:nvSpPr>
          <p:cNvPr id="6" name="5 Marcador de gráfico"/>
          <p:cNvSpPr>
            <a:spLocks noGrp="1"/>
          </p:cNvSpPr>
          <p:nvPr>
            <p:ph type="chart" sz="quarter" idx="16"/>
          </p:nvPr>
        </p:nvSpPr>
        <p:spPr>
          <a:xfrm>
            <a:off x="624418" y="1484313"/>
            <a:ext cx="10943167" cy="430887"/>
          </a:xfrm>
        </p:spPr>
        <p:txBody>
          <a:bodyPr/>
          <a:lstStyle/>
          <a:p>
            <a:r>
              <a:rPr lang="es-ES"/>
              <a:t>Haga clic en el icono para agregar un gráfico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12224" y="6492876"/>
            <a:ext cx="2844800" cy="27699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E0C895-23B3-4812-913F-D19EDC8724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1 Marcador de título"/>
          <p:cNvSpPr txBox="1">
            <a:spLocks/>
          </p:cNvSpPr>
          <p:nvPr userDrawn="1"/>
        </p:nvSpPr>
        <p:spPr>
          <a:xfrm>
            <a:off x="1487488" y="111584"/>
            <a:ext cx="1632181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3200" dirty="0">
                <a:solidFill>
                  <a:schemeClr val="bg1"/>
                </a:solidFill>
              </a:rPr>
              <a:t>#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5087888" y="111584"/>
            <a:ext cx="6856065" cy="40011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err="1"/>
              <a:t>Título</a:t>
            </a:r>
            <a:r>
              <a:rPr lang="en-US" dirty="0"/>
              <a:t> con</a:t>
            </a:r>
            <a:r>
              <a:rPr lang="en-US" baseline="0" dirty="0"/>
              <a:t> SmartArt, </a:t>
            </a:r>
            <a:r>
              <a:rPr lang="en-US" baseline="0" dirty="0" err="1"/>
              <a:t>arial</a:t>
            </a:r>
            <a:r>
              <a:rPr lang="en-US" baseline="0" dirty="0"/>
              <a:t> 20 pts, </a:t>
            </a:r>
            <a:r>
              <a:rPr lang="es-ES" dirty="0"/>
              <a:t>negrilla y color negro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Pié de página arial 10 pts gris al 50%</a:t>
            </a:r>
            <a:endParaRPr lang="es-ES" dirty="0"/>
          </a:p>
        </p:txBody>
      </p:sp>
      <p:sp>
        <p:nvSpPr>
          <p:cNvPr id="7" name="6 Marcador de SmartArt"/>
          <p:cNvSpPr>
            <a:spLocks noGrp="1"/>
          </p:cNvSpPr>
          <p:nvPr>
            <p:ph type="dgm" sz="quarter" idx="13"/>
          </p:nvPr>
        </p:nvSpPr>
        <p:spPr>
          <a:xfrm>
            <a:off x="624418" y="1484314"/>
            <a:ext cx="10943167" cy="430887"/>
          </a:xfrm>
        </p:spPr>
        <p:txBody>
          <a:bodyPr/>
          <a:lstStyle/>
          <a:p>
            <a:r>
              <a:rPr lang="es-ES"/>
              <a:t>Haga clic en el icono para agregar un elemento gráfico SmartArt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623392" y="5373216"/>
            <a:ext cx="1094419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Texto de descripción de la gráfica. Arial 16 </a:t>
            </a:r>
            <a:r>
              <a:rPr lang="es-ES" dirty="0" err="1"/>
              <a:t>pts</a:t>
            </a:r>
            <a:r>
              <a:rPr lang="es-ES" dirty="0"/>
              <a:t>, color negro. </a:t>
            </a:r>
            <a:endParaRPr lang="en-US" dirty="0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8235" y="6492876"/>
            <a:ext cx="2844800" cy="27699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E0C895-23B3-4812-913F-D19EDC8724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 Marcador de título"/>
          <p:cNvSpPr txBox="1">
            <a:spLocks/>
          </p:cNvSpPr>
          <p:nvPr userDrawn="1"/>
        </p:nvSpPr>
        <p:spPr>
          <a:xfrm>
            <a:off x="1487488" y="111584"/>
            <a:ext cx="1632181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3200" dirty="0">
                <a:solidFill>
                  <a:schemeClr val="bg1"/>
                </a:solidFill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8159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2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392" y="6093297"/>
            <a:ext cx="9697077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just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 err="1"/>
              <a:t>Pié</a:t>
            </a:r>
            <a:r>
              <a:rPr lang="es-CO" dirty="0"/>
              <a:t> de página </a:t>
            </a:r>
            <a:r>
              <a:rPr lang="es-CO" dirty="0" err="1"/>
              <a:t>arial</a:t>
            </a:r>
            <a:r>
              <a:rPr lang="es-CO" dirty="0"/>
              <a:t> 10 </a:t>
            </a:r>
            <a:r>
              <a:rPr lang="es-CO" dirty="0" err="1"/>
              <a:t>pts</a:t>
            </a:r>
            <a:r>
              <a:rPr lang="es-CO" dirty="0"/>
              <a:t> gris al 50%</a:t>
            </a:r>
            <a:endParaRPr lang="es-ES" dirty="0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791744" y="92215"/>
            <a:ext cx="8136565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s-ES" dirty="0"/>
              <a:t>Título de presentación justificado a derecha en </a:t>
            </a:r>
            <a:r>
              <a:rPr lang="es-ES" dirty="0" err="1"/>
              <a:t>arial</a:t>
            </a:r>
            <a:r>
              <a:rPr lang="es-ES" dirty="0"/>
              <a:t> 20 </a:t>
            </a:r>
            <a:r>
              <a:rPr lang="es-ES" dirty="0" err="1"/>
              <a:t>pts</a:t>
            </a:r>
            <a:r>
              <a:rPr lang="es-ES" dirty="0"/>
              <a:t>, negrita y color negro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1686616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r>
              <a:rPr lang="es-ES" dirty="0"/>
              <a:t>Primer nivel, </a:t>
            </a:r>
            <a:r>
              <a:rPr lang="es-ES" dirty="0" err="1"/>
              <a:t>arial</a:t>
            </a:r>
            <a:r>
              <a:rPr lang="es-ES" dirty="0"/>
              <a:t> 22 </a:t>
            </a:r>
            <a:r>
              <a:rPr lang="es-ES" dirty="0" err="1"/>
              <a:t>pts</a:t>
            </a:r>
            <a:r>
              <a:rPr lang="es-ES" dirty="0"/>
              <a:t> color negro.</a:t>
            </a:r>
          </a:p>
          <a:p>
            <a:pPr lvl="1"/>
            <a:r>
              <a:rPr lang="es-ES" dirty="0"/>
              <a:t>Segundo nivel, 20 </a:t>
            </a:r>
            <a:r>
              <a:rPr lang="es-ES" dirty="0" err="1"/>
              <a:t>pts</a:t>
            </a:r>
            <a:r>
              <a:rPr lang="es-ES" dirty="0"/>
              <a:t> </a:t>
            </a:r>
            <a:r>
              <a:rPr lang="es-ES" dirty="0" err="1"/>
              <a:t>arial</a:t>
            </a:r>
            <a:r>
              <a:rPr lang="es-ES" dirty="0"/>
              <a:t>.</a:t>
            </a:r>
          </a:p>
          <a:p>
            <a:pPr lvl="2"/>
            <a:r>
              <a:rPr lang="es-ES" dirty="0"/>
              <a:t>Tercer nivel, 18 </a:t>
            </a:r>
            <a:r>
              <a:rPr lang="es-ES" dirty="0" err="1"/>
              <a:t>pts</a:t>
            </a:r>
            <a:r>
              <a:rPr lang="es-ES" dirty="0"/>
              <a:t> </a:t>
            </a:r>
            <a:r>
              <a:rPr lang="es-ES" dirty="0" err="1"/>
              <a:t>arial</a:t>
            </a:r>
            <a:r>
              <a:rPr lang="es-ES" dirty="0"/>
              <a:t>.</a:t>
            </a:r>
          </a:p>
          <a:p>
            <a:pPr lvl="3"/>
            <a:r>
              <a:rPr lang="es-ES" dirty="0"/>
              <a:t>Cuarto nivel, 16 </a:t>
            </a:r>
            <a:r>
              <a:rPr lang="es-ES" dirty="0" err="1"/>
              <a:t>pts</a:t>
            </a:r>
            <a:r>
              <a:rPr lang="es-ES" dirty="0"/>
              <a:t> </a:t>
            </a:r>
            <a:r>
              <a:rPr lang="es-ES" dirty="0" err="1"/>
              <a:t>arial</a:t>
            </a:r>
            <a:endParaRPr lang="es-ES" dirty="0"/>
          </a:p>
          <a:p>
            <a:pPr lvl="4"/>
            <a:r>
              <a:rPr lang="es-ES" dirty="0"/>
              <a:t>Quinto nivel, 14 </a:t>
            </a:r>
            <a:r>
              <a:rPr lang="es-ES" dirty="0" err="1"/>
              <a:t>pts</a:t>
            </a:r>
            <a:r>
              <a:rPr lang="es-ES" dirty="0"/>
              <a:t> </a:t>
            </a:r>
            <a:r>
              <a:rPr lang="es-ES" dirty="0" err="1"/>
              <a:t>arial</a:t>
            </a:r>
            <a:endParaRPr lang="en-US" dirty="0"/>
          </a:p>
        </p:txBody>
      </p:sp>
      <p:sp>
        <p:nvSpPr>
          <p:cNvPr id="12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12224" y="6518582"/>
            <a:ext cx="2844800" cy="276999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E0C895-23B3-4812-913F-D19EDC8724A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72" r:id="rId7"/>
    <p:sldLayoutId id="2147483666" r:id="rId8"/>
    <p:sldLayoutId id="2147483673" r:id="rId9"/>
    <p:sldLayoutId id="2147483667" r:id="rId10"/>
    <p:sldLayoutId id="2147483669" r:id="rId11"/>
    <p:sldLayoutId id="2147483675" r:id="rId12"/>
    <p:sldLayoutId id="2147483674" r:id="rId13"/>
    <p:sldLayoutId id="2147483670" r:id="rId14"/>
    <p:sldLayoutId id="2147483676" r:id="rId15"/>
  </p:sldLayoutIdLst>
  <p:hf hdr="0" ftr="0"/>
  <p:txStyles>
    <p:titleStyle>
      <a:lvl1pPr algn="r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1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1.png"/><Relationship Id="rId7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8.wdp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1.png"/><Relationship Id="rId7" Type="http://schemas.openxmlformats.org/officeDocument/2006/relationships/image" Target="../media/image5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11" Type="http://schemas.openxmlformats.org/officeDocument/2006/relationships/image" Target="../media/image63.svg"/><Relationship Id="rId5" Type="http://schemas.openxmlformats.org/officeDocument/2006/relationships/image" Target="../media/image57.sv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11.png"/><Relationship Id="rId7" Type="http://schemas.openxmlformats.org/officeDocument/2006/relationships/image" Target="../media/image6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11" Type="http://schemas.openxmlformats.org/officeDocument/2006/relationships/image" Target="../media/image71.svg"/><Relationship Id="rId5" Type="http://schemas.openxmlformats.org/officeDocument/2006/relationships/image" Target="../media/image65.sv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twitter.com/home/?status=%20La%20disciplina%20es%20el%20puente%20entre%20objetivos%20y%20habilidades%20Jim%20Roth%20http://goo.gl/uz5VC" TargetMode="Externa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1.pn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3" Type="http://schemas.openxmlformats.org/officeDocument/2006/relationships/image" Target="../media/image11.png"/><Relationship Id="rId7" Type="http://schemas.openxmlformats.org/officeDocument/2006/relationships/image" Target="../media/image28.png"/><Relationship Id="rId12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svg"/><Relationship Id="rId11" Type="http://schemas.openxmlformats.org/officeDocument/2006/relationships/image" Target="../media/image8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63686" y="3507107"/>
            <a:ext cx="8642317" cy="1200329"/>
          </a:xfrm>
        </p:spPr>
        <p:txBody>
          <a:bodyPr/>
          <a:lstStyle/>
          <a:p>
            <a:r>
              <a:rPr lang="es-E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Sistema Financiero – Educación </a:t>
            </a:r>
            <a:r>
              <a:rPr lang="es-ES" sz="36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Eonómica</a:t>
            </a:r>
            <a:r>
              <a:rPr lang="es-E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 y Financiera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5663952" y="4707436"/>
            <a:ext cx="6242051" cy="830997"/>
          </a:xfrm>
        </p:spPr>
        <p:txBody>
          <a:bodyPr/>
          <a:lstStyle/>
          <a:p>
            <a:r>
              <a:rPr lang="es-ES" dirty="0"/>
              <a:t>Vicepresidencia Ejecutiva</a:t>
            </a:r>
          </a:p>
          <a:p>
            <a:r>
              <a:rPr lang="es-ES" dirty="0"/>
              <a:t>Gerencia de servicio y experiencia de cliente</a:t>
            </a:r>
          </a:p>
          <a:p>
            <a:r>
              <a:rPr lang="es-ES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496422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BC393179-4F03-4499-B120-47D6E545CFE2}"/>
              </a:ext>
            </a:extLst>
          </p:cNvPr>
          <p:cNvSpPr/>
          <p:nvPr/>
        </p:nvSpPr>
        <p:spPr>
          <a:xfrm>
            <a:off x="0" y="-52104"/>
            <a:ext cx="12258327" cy="649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630E882-AC85-4566-B507-BAB973DC25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t="8501" b="20563"/>
          <a:stretch/>
        </p:blipFill>
        <p:spPr>
          <a:xfrm flipH="1">
            <a:off x="-14991" y="-47147"/>
            <a:ext cx="12258326" cy="6564840"/>
          </a:xfrm>
          <a:prstGeom prst="rect">
            <a:avLst/>
          </a:prstGeom>
        </p:spPr>
      </p:pic>
      <p:pic>
        <p:nvPicPr>
          <p:cNvPr id="27" name="Imagen 26" descr="Imagen que contiene Texto&#10;&#10;Descripción generada automáticamente">
            <a:extLst>
              <a:ext uri="{FF2B5EF4-FFF2-40B4-BE49-F238E27FC236}">
                <a16:creationId xmlns:a16="http://schemas.microsoft.com/office/drawing/2014/main" id="{CB84B963-71D8-4D7D-BB62-98BA367164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01" y="111070"/>
            <a:ext cx="1165378" cy="747008"/>
          </a:xfrm>
          <a:prstGeom prst="rect">
            <a:avLst/>
          </a:prstGeom>
        </p:spPr>
      </p:pic>
      <p:sp>
        <p:nvSpPr>
          <p:cNvPr id="28" name="Triángulo rectángulo 27">
            <a:extLst>
              <a:ext uri="{FF2B5EF4-FFF2-40B4-BE49-F238E27FC236}">
                <a16:creationId xmlns:a16="http://schemas.microsoft.com/office/drawing/2014/main" id="{A189FF70-11BF-4A9C-B176-B5B7D3A9228E}"/>
              </a:ext>
            </a:extLst>
          </p:cNvPr>
          <p:cNvSpPr/>
          <p:nvPr/>
        </p:nvSpPr>
        <p:spPr>
          <a:xfrm rot="5400000">
            <a:off x="-340993" y="345309"/>
            <a:ext cx="2340811" cy="165019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2C07DC1-501E-4DB0-AD6D-ABF282E4E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E0C895-23B3-4812-913F-D19EDC8724AA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10" name="Google Shape;100;p17">
            <a:extLst>
              <a:ext uri="{FF2B5EF4-FFF2-40B4-BE49-F238E27FC236}">
                <a16:creationId xmlns:a16="http://schemas.microsoft.com/office/drawing/2014/main" id="{384E0A1F-8051-4E1A-AC17-AD2B43CD13D6}"/>
              </a:ext>
            </a:extLst>
          </p:cNvPr>
          <p:cNvSpPr txBox="1">
            <a:spLocks/>
          </p:cNvSpPr>
          <p:nvPr/>
        </p:nvSpPr>
        <p:spPr>
          <a:xfrm>
            <a:off x="623392" y="1562234"/>
            <a:ext cx="5621383" cy="40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867">
              <a:solidFill>
                <a:srgbClr val="4D555B"/>
              </a:solidFill>
              <a:latin typeface="MovistarTextRegular"/>
            </a:endParaRPr>
          </a:p>
          <a:p>
            <a:endParaRPr lang="es-CO" sz="1867">
              <a:solidFill>
                <a:srgbClr val="4D555B"/>
              </a:solidFill>
              <a:latin typeface="MovistarTextRegular"/>
            </a:endParaRPr>
          </a:p>
          <a:p>
            <a:endParaRPr lang="es-CO" sz="1867" dirty="0">
              <a:solidFill>
                <a:srgbClr val="4D555B"/>
              </a:solidFill>
              <a:latin typeface="MovistarTextRegular"/>
            </a:endParaRPr>
          </a:p>
        </p:txBody>
      </p:sp>
      <p:pic>
        <p:nvPicPr>
          <p:cNvPr id="20" name="Imagen 19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C161A875-BD4A-4BCC-94D4-6EAEBDB91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639" y="1937526"/>
            <a:ext cx="2478727" cy="4569121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5D2829A4-3585-4C23-9229-3C030ABC6152}"/>
              </a:ext>
            </a:extLst>
          </p:cNvPr>
          <p:cNvGrpSpPr/>
          <p:nvPr/>
        </p:nvGrpSpPr>
        <p:grpSpPr>
          <a:xfrm>
            <a:off x="2335973" y="1885417"/>
            <a:ext cx="4652146" cy="4173411"/>
            <a:chOff x="599271" y="1700808"/>
            <a:chExt cx="4822450" cy="4317427"/>
          </a:xfrm>
        </p:grpSpPr>
        <p:grpSp>
          <p:nvGrpSpPr>
            <p:cNvPr id="11" name="Google Shape;981;p48">
              <a:extLst>
                <a:ext uri="{FF2B5EF4-FFF2-40B4-BE49-F238E27FC236}">
                  <a16:creationId xmlns:a16="http://schemas.microsoft.com/office/drawing/2014/main" id="{1D278FB5-4648-40AD-BA9D-0C8406951361}"/>
                </a:ext>
              </a:extLst>
            </p:cNvPr>
            <p:cNvGrpSpPr/>
            <p:nvPr/>
          </p:nvGrpSpPr>
          <p:grpSpPr>
            <a:xfrm>
              <a:off x="599271" y="1700808"/>
              <a:ext cx="4822450" cy="4317427"/>
              <a:chOff x="553827" y="2722518"/>
              <a:chExt cx="736535" cy="72015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12" name="Google Shape;982;p48">
                <a:extLst>
                  <a:ext uri="{FF2B5EF4-FFF2-40B4-BE49-F238E27FC236}">
                    <a16:creationId xmlns:a16="http://schemas.microsoft.com/office/drawing/2014/main" id="{9226B110-5F68-4F1E-8E35-0DF66E8520BB}"/>
                  </a:ext>
                </a:extLst>
              </p:cNvPr>
              <p:cNvSpPr/>
              <p:nvPr/>
            </p:nvSpPr>
            <p:spPr>
              <a:xfrm>
                <a:off x="553827" y="2728493"/>
                <a:ext cx="434543" cy="34786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12" extrusionOk="0">
                    <a:moveTo>
                      <a:pt x="159" y="412"/>
                    </a:moveTo>
                    <a:cubicBezTo>
                      <a:pt x="147" y="402"/>
                      <a:pt x="139" y="388"/>
                      <a:pt x="139" y="373"/>
                    </a:cubicBezTo>
                    <a:cubicBezTo>
                      <a:pt x="139" y="358"/>
                      <a:pt x="146" y="344"/>
                      <a:pt x="158" y="334"/>
                    </a:cubicBezTo>
                    <a:cubicBezTo>
                      <a:pt x="175" y="319"/>
                      <a:pt x="200" y="312"/>
                      <a:pt x="227" y="312"/>
                    </a:cubicBezTo>
                    <a:cubicBezTo>
                      <a:pt x="254" y="312"/>
                      <a:pt x="278" y="319"/>
                      <a:pt x="296" y="334"/>
                    </a:cubicBezTo>
                    <a:cubicBezTo>
                      <a:pt x="307" y="344"/>
                      <a:pt x="314" y="358"/>
                      <a:pt x="314" y="373"/>
                    </a:cubicBezTo>
                    <a:cubicBezTo>
                      <a:pt x="314" y="388"/>
                      <a:pt x="307" y="402"/>
                      <a:pt x="295" y="412"/>
                    </a:cubicBezTo>
                    <a:cubicBezTo>
                      <a:pt x="402" y="412"/>
                      <a:pt x="402" y="412"/>
                      <a:pt x="402" y="412"/>
                    </a:cubicBezTo>
                    <a:cubicBezTo>
                      <a:pt x="408" y="412"/>
                      <a:pt x="413" y="407"/>
                      <a:pt x="413" y="401"/>
                    </a:cubicBezTo>
                    <a:cubicBezTo>
                      <a:pt x="413" y="262"/>
                      <a:pt x="413" y="262"/>
                      <a:pt x="413" y="262"/>
                    </a:cubicBezTo>
                    <a:cubicBezTo>
                      <a:pt x="414" y="258"/>
                      <a:pt x="418" y="253"/>
                      <a:pt x="423" y="253"/>
                    </a:cubicBezTo>
                    <a:cubicBezTo>
                      <a:pt x="433" y="253"/>
                      <a:pt x="442" y="253"/>
                      <a:pt x="448" y="262"/>
                    </a:cubicBezTo>
                    <a:cubicBezTo>
                      <a:pt x="452" y="267"/>
                      <a:pt x="454" y="272"/>
                      <a:pt x="457" y="277"/>
                    </a:cubicBezTo>
                    <a:cubicBezTo>
                      <a:pt x="467" y="293"/>
                      <a:pt x="487" y="294"/>
                      <a:pt x="499" y="280"/>
                    </a:cubicBezTo>
                    <a:cubicBezTo>
                      <a:pt x="510" y="266"/>
                      <a:pt x="515" y="246"/>
                      <a:pt x="514" y="228"/>
                    </a:cubicBezTo>
                    <a:cubicBezTo>
                      <a:pt x="515" y="210"/>
                      <a:pt x="510" y="190"/>
                      <a:pt x="499" y="176"/>
                    </a:cubicBezTo>
                    <a:cubicBezTo>
                      <a:pt x="487" y="161"/>
                      <a:pt x="467" y="162"/>
                      <a:pt x="457" y="178"/>
                    </a:cubicBezTo>
                    <a:cubicBezTo>
                      <a:pt x="454" y="183"/>
                      <a:pt x="452" y="189"/>
                      <a:pt x="448" y="194"/>
                    </a:cubicBezTo>
                    <a:cubicBezTo>
                      <a:pt x="442" y="203"/>
                      <a:pt x="433" y="203"/>
                      <a:pt x="423" y="203"/>
                    </a:cubicBezTo>
                    <a:cubicBezTo>
                      <a:pt x="418" y="202"/>
                      <a:pt x="414" y="198"/>
                      <a:pt x="413" y="194"/>
                    </a:cubicBezTo>
                    <a:cubicBezTo>
                      <a:pt x="413" y="12"/>
                      <a:pt x="413" y="12"/>
                      <a:pt x="413" y="12"/>
                    </a:cubicBezTo>
                    <a:cubicBezTo>
                      <a:pt x="413" y="5"/>
                      <a:pt x="408" y="0"/>
                      <a:pt x="40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0" y="407"/>
                      <a:pt x="5" y="412"/>
                      <a:pt x="11" y="412"/>
                    </a:cubicBezTo>
                    <a:lnTo>
                      <a:pt x="159" y="41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 defTabSz="1219170">
                  <a:buClr>
                    <a:schemeClr val="dk1"/>
                  </a:buClr>
                  <a:buSzPts val="1400"/>
                </a:pPr>
                <a:endParaRPr sz="1867" ker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983;p48">
                <a:extLst>
                  <a:ext uri="{FF2B5EF4-FFF2-40B4-BE49-F238E27FC236}">
                    <a16:creationId xmlns:a16="http://schemas.microsoft.com/office/drawing/2014/main" id="{BE52FC8C-EC5C-4E92-9451-886A54694345}"/>
                  </a:ext>
                </a:extLst>
              </p:cNvPr>
              <p:cNvSpPr/>
              <p:nvPr/>
            </p:nvSpPr>
            <p:spPr>
              <a:xfrm>
                <a:off x="929646" y="2722518"/>
                <a:ext cx="347700" cy="43466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515" extrusionOk="0">
                    <a:moveTo>
                      <a:pt x="0" y="160"/>
                    </a:moveTo>
                    <a:cubicBezTo>
                      <a:pt x="10" y="148"/>
                      <a:pt x="24" y="140"/>
                      <a:pt x="39" y="140"/>
                    </a:cubicBezTo>
                    <a:cubicBezTo>
                      <a:pt x="54" y="140"/>
                      <a:pt x="68" y="147"/>
                      <a:pt x="78" y="159"/>
                    </a:cubicBezTo>
                    <a:cubicBezTo>
                      <a:pt x="93" y="176"/>
                      <a:pt x="100" y="201"/>
                      <a:pt x="100" y="228"/>
                    </a:cubicBezTo>
                    <a:cubicBezTo>
                      <a:pt x="100" y="255"/>
                      <a:pt x="93" y="279"/>
                      <a:pt x="78" y="296"/>
                    </a:cubicBezTo>
                    <a:cubicBezTo>
                      <a:pt x="68" y="308"/>
                      <a:pt x="54" y="315"/>
                      <a:pt x="39" y="315"/>
                    </a:cubicBezTo>
                    <a:cubicBezTo>
                      <a:pt x="24" y="315"/>
                      <a:pt x="10" y="308"/>
                      <a:pt x="0" y="296"/>
                    </a:cubicBezTo>
                    <a:cubicBezTo>
                      <a:pt x="0" y="402"/>
                      <a:pt x="0" y="402"/>
                      <a:pt x="0" y="402"/>
                    </a:cubicBezTo>
                    <a:cubicBezTo>
                      <a:pt x="0" y="409"/>
                      <a:pt x="5" y="414"/>
                      <a:pt x="11" y="414"/>
                    </a:cubicBezTo>
                    <a:cubicBezTo>
                      <a:pt x="150" y="414"/>
                      <a:pt x="150" y="414"/>
                      <a:pt x="150" y="414"/>
                    </a:cubicBezTo>
                    <a:cubicBezTo>
                      <a:pt x="154" y="415"/>
                      <a:pt x="159" y="419"/>
                      <a:pt x="159" y="424"/>
                    </a:cubicBezTo>
                    <a:cubicBezTo>
                      <a:pt x="159" y="434"/>
                      <a:pt x="159" y="443"/>
                      <a:pt x="150" y="449"/>
                    </a:cubicBezTo>
                    <a:cubicBezTo>
                      <a:pt x="145" y="452"/>
                      <a:pt x="140" y="455"/>
                      <a:pt x="135" y="458"/>
                    </a:cubicBezTo>
                    <a:cubicBezTo>
                      <a:pt x="119" y="468"/>
                      <a:pt x="118" y="488"/>
                      <a:pt x="132" y="500"/>
                    </a:cubicBezTo>
                    <a:cubicBezTo>
                      <a:pt x="146" y="511"/>
                      <a:pt x="166" y="515"/>
                      <a:pt x="184" y="515"/>
                    </a:cubicBezTo>
                    <a:cubicBezTo>
                      <a:pt x="202" y="515"/>
                      <a:pt x="222" y="511"/>
                      <a:pt x="236" y="500"/>
                    </a:cubicBezTo>
                    <a:cubicBezTo>
                      <a:pt x="251" y="488"/>
                      <a:pt x="250" y="468"/>
                      <a:pt x="234" y="458"/>
                    </a:cubicBezTo>
                    <a:cubicBezTo>
                      <a:pt x="229" y="455"/>
                      <a:pt x="223" y="452"/>
                      <a:pt x="218" y="449"/>
                    </a:cubicBezTo>
                    <a:cubicBezTo>
                      <a:pt x="209" y="443"/>
                      <a:pt x="209" y="434"/>
                      <a:pt x="209" y="424"/>
                    </a:cubicBezTo>
                    <a:cubicBezTo>
                      <a:pt x="210" y="419"/>
                      <a:pt x="214" y="415"/>
                      <a:pt x="218" y="414"/>
                    </a:cubicBezTo>
                    <a:cubicBezTo>
                      <a:pt x="400" y="414"/>
                      <a:pt x="400" y="414"/>
                      <a:pt x="400" y="414"/>
                    </a:cubicBezTo>
                    <a:cubicBezTo>
                      <a:pt x="407" y="414"/>
                      <a:pt x="412" y="409"/>
                      <a:pt x="412" y="402"/>
                    </a:cubicBezTo>
                    <a:cubicBezTo>
                      <a:pt x="412" y="12"/>
                      <a:pt x="412" y="12"/>
                      <a:pt x="412" y="12"/>
                    </a:cubicBezTo>
                    <a:cubicBezTo>
                      <a:pt x="412" y="5"/>
                      <a:pt x="407" y="0"/>
                      <a:pt x="40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2"/>
                    </a:cubicBezTo>
                    <a:lnTo>
                      <a:pt x="0" y="16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 defTabSz="1219170">
                  <a:buClr>
                    <a:schemeClr val="dk1"/>
                  </a:buClr>
                  <a:buSzPts val="1400"/>
                </a:pPr>
                <a:endParaRPr sz="1867" kern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984;p48">
                <a:extLst>
                  <a:ext uri="{FF2B5EF4-FFF2-40B4-BE49-F238E27FC236}">
                    <a16:creationId xmlns:a16="http://schemas.microsoft.com/office/drawing/2014/main" id="{AE808550-B5BA-439D-A702-B1DE90512202}"/>
                  </a:ext>
                </a:extLst>
              </p:cNvPr>
              <p:cNvSpPr/>
              <p:nvPr/>
            </p:nvSpPr>
            <p:spPr>
              <a:xfrm>
                <a:off x="557511" y="3008004"/>
                <a:ext cx="347040" cy="434664"/>
              </a:xfrm>
              <a:custGeom>
                <a:avLst/>
                <a:gdLst/>
                <a:ahLst/>
                <a:cxnLst/>
                <a:rect l="l" t="t" r="r" b="b"/>
                <a:pathLst>
                  <a:path w="411" h="515" extrusionOk="0">
                    <a:moveTo>
                      <a:pt x="411" y="356"/>
                    </a:moveTo>
                    <a:cubicBezTo>
                      <a:pt x="401" y="368"/>
                      <a:pt x="387" y="376"/>
                      <a:pt x="372" y="376"/>
                    </a:cubicBezTo>
                    <a:cubicBezTo>
                      <a:pt x="357" y="376"/>
                      <a:pt x="343" y="369"/>
                      <a:pt x="333" y="357"/>
                    </a:cubicBezTo>
                    <a:cubicBezTo>
                      <a:pt x="318" y="340"/>
                      <a:pt x="311" y="315"/>
                      <a:pt x="311" y="288"/>
                    </a:cubicBezTo>
                    <a:cubicBezTo>
                      <a:pt x="311" y="261"/>
                      <a:pt x="318" y="237"/>
                      <a:pt x="333" y="219"/>
                    </a:cubicBezTo>
                    <a:cubicBezTo>
                      <a:pt x="343" y="207"/>
                      <a:pt x="357" y="201"/>
                      <a:pt x="372" y="201"/>
                    </a:cubicBezTo>
                    <a:cubicBezTo>
                      <a:pt x="387" y="201"/>
                      <a:pt x="401" y="208"/>
                      <a:pt x="411" y="220"/>
                    </a:cubicBezTo>
                    <a:cubicBezTo>
                      <a:pt x="411" y="113"/>
                      <a:pt x="411" y="113"/>
                      <a:pt x="411" y="113"/>
                    </a:cubicBezTo>
                    <a:cubicBezTo>
                      <a:pt x="411" y="107"/>
                      <a:pt x="406" y="102"/>
                      <a:pt x="400" y="102"/>
                    </a:cubicBezTo>
                    <a:cubicBezTo>
                      <a:pt x="261" y="102"/>
                      <a:pt x="261" y="102"/>
                      <a:pt x="261" y="102"/>
                    </a:cubicBezTo>
                    <a:cubicBezTo>
                      <a:pt x="257" y="100"/>
                      <a:pt x="252" y="97"/>
                      <a:pt x="252" y="92"/>
                    </a:cubicBezTo>
                    <a:cubicBezTo>
                      <a:pt x="252" y="82"/>
                      <a:pt x="252" y="73"/>
                      <a:pt x="261" y="67"/>
                    </a:cubicBezTo>
                    <a:cubicBezTo>
                      <a:pt x="266" y="63"/>
                      <a:pt x="271" y="61"/>
                      <a:pt x="276" y="58"/>
                    </a:cubicBezTo>
                    <a:cubicBezTo>
                      <a:pt x="293" y="48"/>
                      <a:pt x="294" y="28"/>
                      <a:pt x="279" y="16"/>
                    </a:cubicBezTo>
                    <a:cubicBezTo>
                      <a:pt x="265" y="5"/>
                      <a:pt x="245" y="0"/>
                      <a:pt x="227" y="1"/>
                    </a:cubicBezTo>
                    <a:cubicBezTo>
                      <a:pt x="209" y="0"/>
                      <a:pt x="189" y="5"/>
                      <a:pt x="175" y="16"/>
                    </a:cubicBezTo>
                    <a:cubicBezTo>
                      <a:pt x="160" y="28"/>
                      <a:pt x="161" y="48"/>
                      <a:pt x="177" y="58"/>
                    </a:cubicBezTo>
                    <a:cubicBezTo>
                      <a:pt x="182" y="61"/>
                      <a:pt x="188" y="63"/>
                      <a:pt x="193" y="67"/>
                    </a:cubicBezTo>
                    <a:cubicBezTo>
                      <a:pt x="202" y="73"/>
                      <a:pt x="202" y="82"/>
                      <a:pt x="202" y="92"/>
                    </a:cubicBezTo>
                    <a:cubicBezTo>
                      <a:pt x="201" y="97"/>
                      <a:pt x="197" y="100"/>
                      <a:pt x="193" y="102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5" y="102"/>
                      <a:pt x="0" y="107"/>
                      <a:pt x="0" y="113"/>
                    </a:cubicBezTo>
                    <a:cubicBezTo>
                      <a:pt x="0" y="504"/>
                      <a:pt x="0" y="504"/>
                      <a:pt x="0" y="504"/>
                    </a:cubicBezTo>
                    <a:cubicBezTo>
                      <a:pt x="0" y="510"/>
                      <a:pt x="5" y="515"/>
                      <a:pt x="11" y="515"/>
                    </a:cubicBezTo>
                    <a:cubicBezTo>
                      <a:pt x="400" y="515"/>
                      <a:pt x="400" y="515"/>
                      <a:pt x="400" y="515"/>
                    </a:cubicBezTo>
                    <a:cubicBezTo>
                      <a:pt x="406" y="515"/>
                      <a:pt x="411" y="510"/>
                      <a:pt x="411" y="504"/>
                    </a:cubicBezTo>
                    <a:lnTo>
                      <a:pt x="411" y="35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 defTabSz="1219170">
                  <a:buClr>
                    <a:schemeClr val="dk1"/>
                  </a:buClr>
                  <a:buSzPts val="1400"/>
                </a:pPr>
                <a:endParaRPr sz="1867" kern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985;p48">
                <a:extLst>
                  <a:ext uri="{FF2B5EF4-FFF2-40B4-BE49-F238E27FC236}">
                    <a16:creationId xmlns:a16="http://schemas.microsoft.com/office/drawing/2014/main" id="{4B5277E0-E37C-4248-B465-CB4506D8925A}"/>
                  </a:ext>
                </a:extLst>
              </p:cNvPr>
              <p:cNvSpPr/>
              <p:nvPr/>
            </p:nvSpPr>
            <p:spPr>
              <a:xfrm>
                <a:off x="843755" y="3091827"/>
                <a:ext cx="446607" cy="34687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11" extrusionOk="0">
                    <a:moveTo>
                      <a:pt x="355" y="0"/>
                    </a:moveTo>
                    <a:cubicBezTo>
                      <a:pt x="367" y="10"/>
                      <a:pt x="375" y="24"/>
                      <a:pt x="375" y="39"/>
                    </a:cubicBezTo>
                    <a:cubicBezTo>
                      <a:pt x="375" y="54"/>
                      <a:pt x="368" y="68"/>
                      <a:pt x="356" y="78"/>
                    </a:cubicBezTo>
                    <a:cubicBezTo>
                      <a:pt x="339" y="93"/>
                      <a:pt x="314" y="100"/>
                      <a:pt x="287" y="100"/>
                    </a:cubicBezTo>
                    <a:cubicBezTo>
                      <a:pt x="260" y="100"/>
                      <a:pt x="236" y="93"/>
                      <a:pt x="219" y="78"/>
                    </a:cubicBezTo>
                    <a:cubicBezTo>
                      <a:pt x="207" y="68"/>
                      <a:pt x="200" y="54"/>
                      <a:pt x="200" y="39"/>
                    </a:cubicBezTo>
                    <a:cubicBezTo>
                      <a:pt x="200" y="24"/>
                      <a:pt x="207" y="10"/>
                      <a:pt x="219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06" y="0"/>
                      <a:pt x="101" y="5"/>
                      <a:pt x="101" y="11"/>
                    </a:cubicBezTo>
                    <a:cubicBezTo>
                      <a:pt x="101" y="150"/>
                      <a:pt x="101" y="150"/>
                      <a:pt x="101" y="150"/>
                    </a:cubicBezTo>
                    <a:cubicBezTo>
                      <a:pt x="100" y="154"/>
                      <a:pt x="96" y="159"/>
                      <a:pt x="91" y="159"/>
                    </a:cubicBezTo>
                    <a:cubicBezTo>
                      <a:pt x="81" y="159"/>
                      <a:pt x="72" y="159"/>
                      <a:pt x="66" y="150"/>
                    </a:cubicBezTo>
                    <a:cubicBezTo>
                      <a:pt x="63" y="145"/>
                      <a:pt x="60" y="140"/>
                      <a:pt x="57" y="135"/>
                    </a:cubicBezTo>
                    <a:cubicBezTo>
                      <a:pt x="47" y="118"/>
                      <a:pt x="27" y="117"/>
                      <a:pt x="15" y="132"/>
                    </a:cubicBezTo>
                    <a:cubicBezTo>
                      <a:pt x="4" y="146"/>
                      <a:pt x="0" y="166"/>
                      <a:pt x="0" y="184"/>
                    </a:cubicBezTo>
                    <a:cubicBezTo>
                      <a:pt x="0" y="202"/>
                      <a:pt x="4" y="222"/>
                      <a:pt x="15" y="236"/>
                    </a:cubicBezTo>
                    <a:cubicBezTo>
                      <a:pt x="27" y="251"/>
                      <a:pt x="47" y="250"/>
                      <a:pt x="57" y="234"/>
                    </a:cubicBezTo>
                    <a:cubicBezTo>
                      <a:pt x="60" y="229"/>
                      <a:pt x="63" y="223"/>
                      <a:pt x="66" y="218"/>
                    </a:cubicBezTo>
                    <a:cubicBezTo>
                      <a:pt x="72" y="209"/>
                      <a:pt x="81" y="209"/>
                      <a:pt x="91" y="209"/>
                    </a:cubicBezTo>
                    <a:cubicBezTo>
                      <a:pt x="96" y="210"/>
                      <a:pt x="100" y="214"/>
                      <a:pt x="101" y="218"/>
                    </a:cubicBezTo>
                    <a:cubicBezTo>
                      <a:pt x="101" y="400"/>
                      <a:pt x="101" y="400"/>
                      <a:pt x="101" y="400"/>
                    </a:cubicBezTo>
                    <a:cubicBezTo>
                      <a:pt x="101" y="406"/>
                      <a:pt x="106" y="411"/>
                      <a:pt x="113" y="411"/>
                    </a:cubicBezTo>
                    <a:cubicBezTo>
                      <a:pt x="503" y="411"/>
                      <a:pt x="503" y="411"/>
                      <a:pt x="503" y="411"/>
                    </a:cubicBezTo>
                    <a:cubicBezTo>
                      <a:pt x="510" y="411"/>
                      <a:pt x="515" y="406"/>
                      <a:pt x="515" y="400"/>
                    </a:cubicBezTo>
                    <a:cubicBezTo>
                      <a:pt x="515" y="11"/>
                      <a:pt x="515" y="11"/>
                      <a:pt x="515" y="11"/>
                    </a:cubicBezTo>
                    <a:cubicBezTo>
                      <a:pt x="515" y="5"/>
                      <a:pt x="510" y="0"/>
                      <a:pt x="503" y="0"/>
                    </a:cubicBezTo>
                    <a:lnTo>
                      <a:pt x="35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 defTabSz="1219170">
                  <a:buClr>
                    <a:schemeClr val="dk1"/>
                  </a:buClr>
                  <a:buSzPts val="1400"/>
                </a:pPr>
                <a:endParaRPr sz="1867" kern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99295046-621F-4807-ABE8-297A033EECCF}"/>
                </a:ext>
              </a:extLst>
            </p:cNvPr>
            <p:cNvSpPr txBox="1"/>
            <p:nvPr/>
          </p:nvSpPr>
          <p:spPr>
            <a:xfrm>
              <a:off x="817410" y="1817438"/>
              <a:ext cx="1913184" cy="1369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/>
              <a:r>
                <a:rPr lang="es-CO" sz="1600" kern="0" dirty="0">
                  <a:solidFill>
                    <a:schemeClr val="bg1">
                      <a:lumMod val="95000"/>
                    </a:schemeClr>
                  </a:solidFill>
                  <a:latin typeface="Quicksand"/>
                  <a:ea typeface="Bellota Text Light" panose="020B0604020202020204" charset="0"/>
                </a:rPr>
                <a:t> </a:t>
              </a:r>
              <a:r>
                <a:rPr lang="es-CO" sz="1600" b="1" kern="0" dirty="0">
                  <a:solidFill>
                    <a:schemeClr val="bg1">
                      <a:lumMod val="95000"/>
                    </a:schemeClr>
                  </a:solidFill>
                  <a:latin typeface="Quicksand"/>
                  <a:ea typeface="Bellota Text Light" panose="020B0604020202020204" charset="0"/>
                </a:rPr>
                <a:t>Riesgo del cliente</a:t>
              </a:r>
              <a:r>
                <a:rPr lang="es-CO" sz="1600" kern="0" dirty="0">
                  <a:solidFill>
                    <a:schemeClr val="bg1">
                      <a:lumMod val="95000"/>
                    </a:schemeClr>
                  </a:solidFill>
                  <a:latin typeface="Quicksand"/>
                  <a:ea typeface="Bellota Text Light" panose="020B0604020202020204" charset="0"/>
                </a:rPr>
                <a:t>: Analizar la </a:t>
              </a:r>
              <a:r>
                <a:rPr lang="es-CO" sz="1600" kern="0" dirty="0">
                  <a:solidFill>
                    <a:schemeClr val="bg1">
                      <a:lumMod val="95000"/>
                    </a:schemeClr>
                  </a:solidFill>
                  <a:latin typeface="Quicksand"/>
                </a:rPr>
                <a:t>capacidad</a:t>
              </a:r>
              <a:r>
                <a:rPr lang="es-CO" sz="1600" kern="0" dirty="0">
                  <a:solidFill>
                    <a:schemeClr val="bg1">
                      <a:lumMod val="95000"/>
                    </a:schemeClr>
                  </a:solidFill>
                  <a:latin typeface="Quicksand"/>
                  <a:ea typeface="Bellota Text Light" panose="020B0604020202020204" charset="0"/>
                </a:rPr>
                <a:t> de endeudamiento del cliente</a:t>
              </a:r>
              <a:r>
                <a:rPr lang="es-CO" sz="1600" kern="0" dirty="0">
                  <a:solidFill>
                    <a:schemeClr val="bg1">
                      <a:lumMod val="95000"/>
                    </a:schemeClr>
                  </a:solidFill>
                  <a:latin typeface="Quicksand"/>
                </a:rPr>
                <a:t>.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AA1AB944-1EFE-4D86-9D24-5965198B6F92}"/>
                </a:ext>
              </a:extLst>
            </p:cNvPr>
            <p:cNvSpPr txBox="1"/>
            <p:nvPr/>
          </p:nvSpPr>
          <p:spPr>
            <a:xfrm>
              <a:off x="3592500" y="1700808"/>
              <a:ext cx="1629779" cy="21332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/>
              <a:r>
                <a:rPr lang="es-CO" sz="1600" kern="0" dirty="0">
                  <a:solidFill>
                    <a:schemeClr val="bg1">
                      <a:lumMod val="95000"/>
                    </a:schemeClr>
                  </a:solidFill>
                  <a:latin typeface="Quicksand"/>
                </a:rPr>
                <a:t> </a:t>
              </a:r>
              <a:r>
                <a:rPr lang="es-CO" sz="1600" b="1" kern="0" dirty="0">
                  <a:solidFill>
                    <a:schemeClr val="bg1">
                      <a:lumMod val="95000"/>
                    </a:schemeClr>
                  </a:solidFill>
                  <a:latin typeface="Quicksand"/>
                  <a:ea typeface="Bellota Text Light" panose="020B0604020202020204" charset="0"/>
                </a:rPr>
                <a:t>Riesgo de la propuesta</a:t>
              </a:r>
              <a:r>
                <a:rPr lang="es-CO" sz="1600" kern="0" dirty="0">
                  <a:solidFill>
                    <a:schemeClr val="bg1">
                      <a:lumMod val="95000"/>
                    </a:schemeClr>
                  </a:solidFill>
                  <a:latin typeface="Quicksand"/>
                  <a:ea typeface="Bellota Text Light" panose="020B0604020202020204" charset="0"/>
                </a:rPr>
                <a:t>: Abarca al objeto, la finalidad, el plazo del crédito para su adecuación.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8637A383-70E7-4493-BCD3-950EA4BC92AF}"/>
                </a:ext>
              </a:extLst>
            </p:cNvPr>
            <p:cNvSpPr txBox="1"/>
            <p:nvPr/>
          </p:nvSpPr>
          <p:spPr>
            <a:xfrm>
              <a:off x="3016197" y="4382515"/>
              <a:ext cx="2364041" cy="16238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/>
              <a:r>
                <a:rPr lang="es-CO" sz="1600" b="1" kern="0" dirty="0">
                  <a:solidFill>
                    <a:schemeClr val="bg1">
                      <a:lumMod val="95000"/>
                    </a:schemeClr>
                  </a:solidFill>
                  <a:latin typeface="Quicksand"/>
                  <a:ea typeface="Bellota Text Light" panose="020B0604020202020204" charset="0"/>
                </a:rPr>
                <a:t>Riesgo del proyecto</a:t>
              </a:r>
              <a:r>
                <a:rPr lang="es-CO" sz="1600" kern="0" dirty="0">
                  <a:solidFill>
                    <a:schemeClr val="bg1">
                      <a:lumMod val="95000"/>
                    </a:schemeClr>
                  </a:solidFill>
                  <a:latin typeface="Quicksand"/>
                  <a:ea typeface="Bellota Text Light" panose="020B0604020202020204" charset="0"/>
                </a:rPr>
                <a:t>: Indica la capacidad proyectada del cliente, y los posibles problemas que pudieran surgir más adelante.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4CD58753-8F23-410E-A66C-EC26DDFE332B}"/>
                </a:ext>
              </a:extLst>
            </p:cNvPr>
            <p:cNvSpPr txBox="1"/>
            <p:nvPr/>
          </p:nvSpPr>
          <p:spPr>
            <a:xfrm>
              <a:off x="881120" y="4119963"/>
              <a:ext cx="1445913" cy="18785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/>
              <a:r>
                <a:rPr lang="es-CO" sz="1600" b="1" kern="0" dirty="0">
                  <a:solidFill>
                    <a:schemeClr val="bg1">
                      <a:lumMod val="95000"/>
                    </a:schemeClr>
                  </a:solidFill>
                  <a:latin typeface="Quicksand"/>
                  <a:ea typeface="Bellota Text Light" panose="020B0604020202020204" charset="0"/>
                </a:rPr>
                <a:t>Garantías</a:t>
              </a:r>
              <a:r>
                <a:rPr lang="es-CO" sz="1600" kern="0" dirty="0">
                  <a:solidFill>
                    <a:schemeClr val="bg1">
                      <a:lumMod val="95000"/>
                    </a:schemeClr>
                  </a:solidFill>
                  <a:latin typeface="Quicksand"/>
                  <a:ea typeface="Bellota Text Light" panose="020B0604020202020204" charset="0"/>
                </a:rPr>
                <a:t>: La calidad (valor y liquidez) que poseen las garantías para respaldo de la deuda.</a:t>
              </a:r>
            </a:p>
          </p:txBody>
        </p:sp>
      </p:grp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511EC68-19FF-40B2-8407-7C1D6C160079}"/>
              </a:ext>
            </a:extLst>
          </p:cNvPr>
          <p:cNvSpPr txBox="1"/>
          <p:nvPr/>
        </p:nvSpPr>
        <p:spPr>
          <a:xfrm>
            <a:off x="2002117" y="299571"/>
            <a:ext cx="84853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s-CO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riesgos analizan los bancos?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54814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B4B2044-6DD7-4BD4-BDCE-7D6540DC6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E0C895-23B3-4812-913F-D19EDC8724AA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532D817-C79B-4E0B-BF68-2EB32B464696}"/>
              </a:ext>
            </a:extLst>
          </p:cNvPr>
          <p:cNvSpPr/>
          <p:nvPr/>
        </p:nvSpPr>
        <p:spPr>
          <a:xfrm>
            <a:off x="0" y="-52104"/>
            <a:ext cx="12258327" cy="649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9CE64C8-335F-4448-ACF7-15A89E8C1D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t="8501" b="20563"/>
          <a:stretch/>
        </p:blipFill>
        <p:spPr>
          <a:xfrm flipH="1">
            <a:off x="-33163" y="-78156"/>
            <a:ext cx="12258326" cy="6544980"/>
          </a:xfrm>
          <a:prstGeom prst="rect">
            <a:avLst/>
          </a:prstGeom>
        </p:spPr>
      </p:pic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F54937E7-ABC0-45A5-9614-90666C7ED5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01" y="111070"/>
            <a:ext cx="1165378" cy="747008"/>
          </a:xfrm>
          <a:prstGeom prst="rect">
            <a:avLst/>
          </a:prstGeom>
        </p:spPr>
      </p:pic>
      <p:sp>
        <p:nvSpPr>
          <p:cNvPr id="8" name="Triángulo rectángulo 7">
            <a:extLst>
              <a:ext uri="{FF2B5EF4-FFF2-40B4-BE49-F238E27FC236}">
                <a16:creationId xmlns:a16="http://schemas.microsoft.com/office/drawing/2014/main" id="{2B809AEA-6F77-4B90-9C59-51702390E8E4}"/>
              </a:ext>
            </a:extLst>
          </p:cNvPr>
          <p:cNvSpPr/>
          <p:nvPr/>
        </p:nvSpPr>
        <p:spPr>
          <a:xfrm rot="5400000">
            <a:off x="-345309" y="308837"/>
            <a:ext cx="2340811" cy="165019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E3028CA-67CC-4B22-805C-61CC41260E7F}"/>
              </a:ext>
            </a:extLst>
          </p:cNvPr>
          <p:cNvSpPr txBox="1"/>
          <p:nvPr/>
        </p:nvSpPr>
        <p:spPr>
          <a:xfrm>
            <a:off x="1511648" y="1062967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Tarjetas de crédito.</a:t>
            </a:r>
            <a:endParaRPr lang="es-CO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DAA9C93-FA94-4F51-85C8-9747C94606EE}"/>
              </a:ext>
            </a:extLst>
          </p:cNvPr>
          <p:cNvSpPr/>
          <p:nvPr/>
        </p:nvSpPr>
        <p:spPr>
          <a:xfrm>
            <a:off x="806627" y="1979730"/>
            <a:ext cx="45101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Es una línea de crédito abierta, en cualquier momento, y en cualquier lugar, con tan solo un </a:t>
            </a:r>
            <a:r>
              <a:rPr lang="es-CO" sz="1200" dirty="0"/>
              <a:t>tarjeta</a:t>
            </a: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 Como todo crédito, permite disponer de dinero que no tienes al momento, pero que estás seguro que tendrás en un futuro inmediato.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A5872F0-400B-47BC-B396-A8A9D9391C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09"/>
          <a:stretch/>
        </p:blipFill>
        <p:spPr>
          <a:xfrm>
            <a:off x="2197551" y="3039413"/>
            <a:ext cx="1481950" cy="142005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F1E6C9CA-E619-41C2-8B59-A8F788539462}"/>
              </a:ext>
            </a:extLst>
          </p:cNvPr>
          <p:cNvSpPr/>
          <p:nvPr/>
        </p:nvSpPr>
        <p:spPr>
          <a:xfrm>
            <a:off x="234288" y="4723335"/>
            <a:ext cx="5408475" cy="1569660"/>
          </a:xfrm>
          <a:prstGeom prst="rect">
            <a:avLst/>
          </a:prstGeom>
          <a:solidFill>
            <a:srgbClr val="F5E9DF"/>
          </a:solidFill>
          <a:ln>
            <a:solidFill>
              <a:srgbClr val="97623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Ventajas: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Crédito a la mano – disponibilidad inmediata.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Fácil acceso y aprobación.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Ninguna garantía.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Desventajas: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 tiende a realizar compras innecesarias.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Afecta fácilmente solvencia y endeudamiento del cliente.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7EFDA10-B008-453A-9B33-8B518B262AC6}"/>
              </a:ext>
            </a:extLst>
          </p:cNvPr>
          <p:cNvSpPr txBox="1"/>
          <p:nvPr/>
        </p:nvSpPr>
        <p:spPr>
          <a:xfrm>
            <a:off x="7263453" y="1062967"/>
            <a:ext cx="3579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Créditos de consumo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26EA84D-22B3-46A5-933C-813365BD324C}"/>
              </a:ext>
            </a:extLst>
          </p:cNvPr>
          <p:cNvSpPr/>
          <p:nvPr/>
        </p:nvSpPr>
        <p:spPr>
          <a:xfrm>
            <a:off x="6242686" y="4908000"/>
            <a:ext cx="5621361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Ventajas.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 se tiene restricción para inversión del crédito.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Desventajas.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Si se utiliza para pago de deudas, viajes, artículos personales u otros destino, se tendrá una deuda innecesaria que afectará tu solvencia y endeudamiento para créditos futuros.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DA690D2-EE60-4395-82EB-B2B9D1FA4C95}"/>
              </a:ext>
            </a:extLst>
          </p:cNvPr>
          <p:cNvSpPr/>
          <p:nvPr/>
        </p:nvSpPr>
        <p:spPr>
          <a:xfrm>
            <a:off x="6552882" y="2094699"/>
            <a:ext cx="48988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 caracterizan por ser créditos abiertos de libre disponibilidad, por lo que no se debe informar a que lo destinaremos, puedes emplearlo para cualquier objetivo, ya sea consumo, inversión, compra de bienes, remodelación de tu hogar, viajes, etc.. </a:t>
            </a:r>
            <a:endParaRPr kumimoji="0" lang="es-CO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6" name="Picture 2" descr="Crédito: Créditos de consumo">
            <a:extLst>
              <a:ext uri="{FF2B5EF4-FFF2-40B4-BE49-F238E27FC236}">
                <a16:creationId xmlns:a16="http://schemas.microsoft.com/office/drawing/2014/main" id="{E7435929-D72D-46B9-8377-E53BF6720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79" b="99278" l="8000" r="90000">
                        <a14:foregroundMark x1="35368" y1="22563" x2="35368" y2="22563"/>
                        <a14:foregroundMark x1="32737" y1="10289" x2="32737" y2="10289"/>
                        <a14:foregroundMark x1="25263" y1="14801" x2="31789" y2="28881"/>
                        <a14:foregroundMark x1="23789" y1="22383" x2="22947" y2="28700"/>
                        <a14:foregroundMark x1="19368" y1="24910" x2="21474" y2="37545"/>
                        <a14:foregroundMark x1="21474" y1="37545" x2="27053" y2="43321"/>
                        <a14:foregroundMark x1="36842" y1="12094" x2="41684" y2="47653"/>
                        <a14:foregroundMark x1="16000" y1="13718" x2="15579" y2="27437"/>
                        <a14:foregroundMark x1="15579" y1="27437" x2="32526" y2="42780"/>
                        <a14:foregroundMark x1="32526" y1="42780" x2="41474" y2="33935"/>
                        <a14:foregroundMark x1="41474" y1="33935" x2="41474" y2="15704"/>
                        <a14:foregroundMark x1="41474" y1="15704" x2="34211" y2="7040"/>
                        <a14:foregroundMark x1="34211" y1="7040" x2="27684" y2="6859"/>
                        <a14:foregroundMark x1="27684" y1="6859" x2="20947" y2="14801"/>
                        <a14:foregroundMark x1="20947" y1="14801" x2="17053" y2="28881"/>
                        <a14:foregroundMark x1="17053" y1="28881" x2="16737" y2="43141"/>
                        <a14:foregroundMark x1="16737" y1="43141" x2="30526" y2="50903"/>
                        <a14:foregroundMark x1="9368" y1="27798" x2="9368" y2="27798"/>
                        <a14:foregroundMark x1="18526" y1="76895" x2="36211" y2="74729"/>
                        <a14:foregroundMark x1="36211" y1="74729" x2="58316" y2="82491"/>
                        <a14:foregroundMark x1="58316" y1="82491" x2="61053" y2="79783"/>
                        <a14:foregroundMark x1="66211" y1="83032" x2="28842" y2="84657"/>
                        <a14:foregroundMark x1="28842" y1="84657" x2="21579" y2="82491"/>
                        <a14:foregroundMark x1="21579" y1="82491" x2="21474" y2="82310"/>
                        <a14:foregroundMark x1="7895" y1="77256" x2="12105" y2="91155"/>
                        <a14:foregroundMark x1="12105" y1="91155" x2="51158" y2="99458"/>
                        <a14:foregroundMark x1="51158" y1="99458" x2="74526" y2="92960"/>
                        <a14:foregroundMark x1="74526" y1="92960" x2="77895" y2="87184"/>
                        <a14:foregroundMark x1="87789" y1="96751" x2="13579" y2="95487"/>
                        <a14:foregroundMark x1="8842" y1="90433" x2="9579" y2="97653"/>
                        <a14:foregroundMark x1="10316" y1="90975" x2="36632" y2="99458"/>
                        <a14:foregroundMark x1="8526" y1="27798" x2="8526" y2="27798"/>
                        <a14:foregroundMark x1="8000" y1="30144" x2="9368" y2="31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447" y="3073103"/>
            <a:ext cx="2389584" cy="139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ADF5B572-6A33-4E27-802C-760247AC671B}"/>
              </a:ext>
            </a:extLst>
          </p:cNvPr>
          <p:cNvCxnSpPr/>
          <p:nvPr/>
        </p:nvCxnSpPr>
        <p:spPr>
          <a:xfrm>
            <a:off x="5859127" y="1498656"/>
            <a:ext cx="0" cy="49942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6">
            <a:extLst>
              <a:ext uri="{FF2B5EF4-FFF2-40B4-BE49-F238E27FC236}">
                <a16:creationId xmlns:a16="http://schemas.microsoft.com/office/drawing/2014/main" id="{0C9D0A84-DC56-4879-BF47-D5772BF9F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840" y="192566"/>
            <a:ext cx="50405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O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TIPOS DE CRÉDITOS</a:t>
            </a:r>
            <a:endParaRPr lang="es-E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484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28A8A882-3826-4049-BB02-869DAE0C99E9}"/>
              </a:ext>
            </a:extLst>
          </p:cNvPr>
          <p:cNvSpPr txBox="1"/>
          <p:nvPr/>
        </p:nvSpPr>
        <p:spPr>
          <a:xfrm>
            <a:off x="1631504" y="1552101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Tarjetas de crédito.</a:t>
            </a:r>
            <a:endParaRPr lang="es-CO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BF3421D-F9F5-4EEE-A261-2894D0B5C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" y="0"/>
            <a:ext cx="12216679" cy="895921"/>
          </a:xfrm>
          <a:prstGeom prst="rect">
            <a:avLst/>
          </a:prstGeom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65216AF3-3698-46FA-9453-C903D0587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3792" y="913881"/>
            <a:ext cx="50405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O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TIPOS DE CRÉDITOS</a:t>
            </a:r>
            <a:endParaRPr lang="es-E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9521B83-D754-4ABD-9EE1-902D09AEF6D1}"/>
              </a:ext>
            </a:extLst>
          </p:cNvPr>
          <p:cNvSpPr/>
          <p:nvPr/>
        </p:nvSpPr>
        <p:spPr>
          <a:xfrm>
            <a:off x="135124" y="2196155"/>
            <a:ext cx="5314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Es una línea de crédito abierta, en cualquier momento, y en cualquier lugar, con tan solo un </a:t>
            </a:r>
            <a:r>
              <a:rPr lang="es-CO" sz="1200" dirty="0"/>
              <a:t>tarjeta</a:t>
            </a: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 Como todo crédito, permite disponer de dinero que no tienes al momento, pero que estás seguro que tendrás en un futuro inmediato.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D60C89F-D1CA-43FE-8045-6A04A8F2BD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09"/>
          <a:stretch/>
        </p:blipFill>
        <p:spPr>
          <a:xfrm>
            <a:off x="2165779" y="3116098"/>
            <a:ext cx="1481950" cy="1420056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D005635-AE5C-4B9B-9D6B-FB76A30CD7FE}"/>
              </a:ext>
            </a:extLst>
          </p:cNvPr>
          <p:cNvSpPr/>
          <p:nvPr/>
        </p:nvSpPr>
        <p:spPr>
          <a:xfrm>
            <a:off x="202516" y="4743194"/>
            <a:ext cx="5408475" cy="1569660"/>
          </a:xfrm>
          <a:prstGeom prst="rect">
            <a:avLst/>
          </a:prstGeom>
          <a:solidFill>
            <a:srgbClr val="F5E9DF"/>
          </a:solidFill>
          <a:ln>
            <a:solidFill>
              <a:srgbClr val="97623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Ventajas: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Crédito a la mano – disponibilidad inmediata.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Fácil acceso y aprobación.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Ninguna garantía.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Desventajas: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 tiende a realizar compras innecesarias.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Afecta fácilmente solvencia y endeudamiento del cliente.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6FC54E5-B7D6-432D-9872-725B4FB3E308}"/>
              </a:ext>
            </a:extLst>
          </p:cNvPr>
          <p:cNvSpPr txBox="1"/>
          <p:nvPr/>
        </p:nvSpPr>
        <p:spPr>
          <a:xfrm>
            <a:off x="7517103" y="1628383"/>
            <a:ext cx="3579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Créditos de consumo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DD14EB0-4B55-4C52-925B-A08495978D07}"/>
              </a:ext>
            </a:extLst>
          </p:cNvPr>
          <p:cNvSpPr/>
          <p:nvPr/>
        </p:nvSpPr>
        <p:spPr>
          <a:xfrm>
            <a:off x="6279553" y="4739903"/>
            <a:ext cx="5621361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Ventajas.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 se tiene restricción para inversión del crédito.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Desventajas.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Si se utiliza para pago de deudas, viajes, artículos personales u otros destino, se tendrá una deuda innecesaria que afectará tu solvencia y endeudamiento para créditos futuros.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B528035-13BD-4C48-BC8C-660BA5520313}"/>
              </a:ext>
            </a:extLst>
          </p:cNvPr>
          <p:cNvSpPr/>
          <p:nvPr/>
        </p:nvSpPr>
        <p:spPr>
          <a:xfrm>
            <a:off x="5781412" y="2196155"/>
            <a:ext cx="6307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 caracterizan por ser créditos abiertos de libre disponibilidad, por lo que no se debe informar a que lo destinaremos, puedes emplearlo para cualquier objetivo, ya sea consumo, inversión, compra de bienes, remodelación de tu hogar, viajes, etc.. </a:t>
            </a:r>
            <a:endParaRPr kumimoji="0" lang="es-CO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522AC73D-00D3-4F58-AAD6-80441ABFE738}"/>
              </a:ext>
            </a:extLst>
          </p:cNvPr>
          <p:cNvCxnSpPr/>
          <p:nvPr/>
        </p:nvCxnSpPr>
        <p:spPr>
          <a:xfrm>
            <a:off x="5879976" y="1460638"/>
            <a:ext cx="0" cy="49942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rédito: Créditos de consumo">
            <a:extLst>
              <a:ext uri="{FF2B5EF4-FFF2-40B4-BE49-F238E27FC236}">
                <a16:creationId xmlns:a16="http://schemas.microsoft.com/office/drawing/2014/main" id="{6D22961A-4F89-4D25-B0D8-1A631381B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79" b="99278" l="8000" r="90000">
                        <a14:foregroundMark x1="35368" y1="22563" x2="35368" y2="22563"/>
                        <a14:foregroundMark x1="32737" y1="10289" x2="32737" y2="10289"/>
                        <a14:foregroundMark x1="25263" y1="14801" x2="31789" y2="28881"/>
                        <a14:foregroundMark x1="23789" y1="22383" x2="22947" y2="28700"/>
                        <a14:foregroundMark x1="19368" y1="24910" x2="21474" y2="37545"/>
                        <a14:foregroundMark x1="21474" y1="37545" x2="27053" y2="43321"/>
                        <a14:foregroundMark x1="36842" y1="12094" x2="41684" y2="47653"/>
                        <a14:foregroundMark x1="16000" y1="13718" x2="15579" y2="27437"/>
                        <a14:foregroundMark x1="15579" y1="27437" x2="32526" y2="42780"/>
                        <a14:foregroundMark x1="32526" y1="42780" x2="41474" y2="33935"/>
                        <a14:foregroundMark x1="41474" y1="33935" x2="41474" y2="15704"/>
                        <a14:foregroundMark x1="41474" y1="15704" x2="34211" y2="7040"/>
                        <a14:foregroundMark x1="34211" y1="7040" x2="27684" y2="6859"/>
                        <a14:foregroundMark x1="27684" y1="6859" x2="20947" y2="14801"/>
                        <a14:foregroundMark x1="20947" y1="14801" x2="17053" y2="28881"/>
                        <a14:foregroundMark x1="17053" y1="28881" x2="16737" y2="43141"/>
                        <a14:foregroundMark x1="16737" y1="43141" x2="30526" y2="50903"/>
                        <a14:foregroundMark x1="9368" y1="27798" x2="9368" y2="27798"/>
                        <a14:foregroundMark x1="18526" y1="76895" x2="36211" y2="74729"/>
                        <a14:foregroundMark x1="36211" y1="74729" x2="58316" y2="82491"/>
                        <a14:foregroundMark x1="58316" y1="82491" x2="61053" y2="79783"/>
                        <a14:foregroundMark x1="66211" y1="83032" x2="28842" y2="84657"/>
                        <a14:foregroundMark x1="28842" y1="84657" x2="21579" y2="82491"/>
                        <a14:foregroundMark x1="21579" y1="82491" x2="21474" y2="82310"/>
                        <a14:foregroundMark x1="7895" y1="77256" x2="12105" y2="91155"/>
                        <a14:foregroundMark x1="12105" y1="91155" x2="51158" y2="99458"/>
                        <a14:foregroundMark x1="51158" y1="99458" x2="74526" y2="92960"/>
                        <a14:foregroundMark x1="74526" y1="92960" x2="77895" y2="87184"/>
                        <a14:foregroundMark x1="87789" y1="96751" x2="13579" y2="95487"/>
                        <a14:foregroundMark x1="8842" y1="90433" x2="9579" y2="97653"/>
                        <a14:foregroundMark x1="10316" y1="90975" x2="36632" y2="99458"/>
                        <a14:foregroundMark x1="8526" y1="27798" x2="8526" y2="27798"/>
                        <a14:foregroundMark x1="8000" y1="30144" x2="9368" y2="31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560" y="3045723"/>
            <a:ext cx="2389584" cy="139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925BFC03-6AE7-4A7F-BF79-B61AA0CD2D2B}"/>
              </a:ext>
            </a:extLst>
          </p:cNvPr>
          <p:cNvSpPr/>
          <p:nvPr/>
        </p:nvSpPr>
        <p:spPr>
          <a:xfrm>
            <a:off x="12616" y="0"/>
            <a:ext cx="12258327" cy="649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38FC830B-F72B-4A86-86C5-57D8269595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t="8501" b="20563"/>
          <a:stretch/>
        </p:blipFill>
        <p:spPr>
          <a:xfrm flipH="1">
            <a:off x="-15785" y="0"/>
            <a:ext cx="12286727" cy="6492876"/>
          </a:xfrm>
          <a:prstGeom prst="rect">
            <a:avLst/>
          </a:prstGeom>
        </p:spPr>
      </p:pic>
      <p:pic>
        <p:nvPicPr>
          <p:cNvPr id="22" name="Imagen 21" descr="Imagen que contiene Texto&#10;&#10;Descripción generada automáticamente">
            <a:extLst>
              <a:ext uri="{FF2B5EF4-FFF2-40B4-BE49-F238E27FC236}">
                <a16:creationId xmlns:a16="http://schemas.microsoft.com/office/drawing/2014/main" id="{CB8AEB0E-1767-44FF-8832-D029DE7BAC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01" y="111070"/>
            <a:ext cx="1165378" cy="747008"/>
          </a:xfrm>
          <a:prstGeom prst="rect">
            <a:avLst/>
          </a:prstGeom>
        </p:spPr>
      </p:pic>
      <p:sp>
        <p:nvSpPr>
          <p:cNvPr id="23" name="Triángulo rectángulo 22">
            <a:extLst>
              <a:ext uri="{FF2B5EF4-FFF2-40B4-BE49-F238E27FC236}">
                <a16:creationId xmlns:a16="http://schemas.microsoft.com/office/drawing/2014/main" id="{0CE22D41-AE11-482A-8DCA-9B403B0B96FD}"/>
              </a:ext>
            </a:extLst>
          </p:cNvPr>
          <p:cNvSpPr/>
          <p:nvPr/>
        </p:nvSpPr>
        <p:spPr>
          <a:xfrm rot="5400000">
            <a:off x="-361095" y="365274"/>
            <a:ext cx="2340811" cy="165019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C4B389F6-1AE2-4E50-B695-3ADC48FFA4B9}"/>
              </a:ext>
            </a:extLst>
          </p:cNvPr>
          <p:cNvCxnSpPr>
            <a:cxnSpLocks/>
          </p:cNvCxnSpPr>
          <p:nvPr/>
        </p:nvCxnSpPr>
        <p:spPr>
          <a:xfrm>
            <a:off x="6068095" y="872113"/>
            <a:ext cx="0" cy="55662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n 24">
            <a:extLst>
              <a:ext uri="{FF2B5EF4-FFF2-40B4-BE49-F238E27FC236}">
                <a16:creationId xmlns:a16="http://schemas.microsoft.com/office/drawing/2014/main" id="{698941F4-1708-439B-9083-5A8C4F4BAE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39" y="2588953"/>
            <a:ext cx="2804983" cy="187599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25E2B60F-D395-4A8B-97A9-BF146CB8223C}"/>
              </a:ext>
            </a:extLst>
          </p:cNvPr>
          <p:cNvSpPr txBox="1"/>
          <p:nvPr/>
        </p:nvSpPr>
        <p:spPr>
          <a:xfrm>
            <a:off x="1377535" y="882913"/>
            <a:ext cx="3661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Créditos Hipotecarios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143916D-442D-4449-AC96-76B499917231}"/>
              </a:ext>
            </a:extLst>
          </p:cNvPr>
          <p:cNvSpPr/>
          <p:nvPr/>
        </p:nvSpPr>
        <p:spPr>
          <a:xfrm>
            <a:off x="695400" y="1675781"/>
            <a:ext cx="4940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Se caracteriza porque el préstamo que otorga la entidad se debe utilizar para la compra o realización de una casa en un terreno que ya tengas, o la adquisición de un terreno. 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B05CBE6D-2A4A-45C5-8F5D-E7DFBF44E4B6}"/>
              </a:ext>
            </a:extLst>
          </p:cNvPr>
          <p:cNvSpPr/>
          <p:nvPr/>
        </p:nvSpPr>
        <p:spPr>
          <a:xfrm>
            <a:off x="217782" y="4581375"/>
            <a:ext cx="5482003" cy="1754326"/>
          </a:xfrm>
          <a:prstGeom prst="rect">
            <a:avLst/>
          </a:prstGeom>
          <a:solidFill>
            <a:srgbClr val="E6E6E6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Ventajas: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Tiene las tasas mas bajas del mercado.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Contribuye a aumentar el patrimonio y calidad de vida del beneficiario.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Generalmente existen opciones de subsidio por parte del gobierno.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Desventajas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Plazos largos</a:t>
            </a:r>
            <a:r>
              <a:rPr lang="es-CO" sz="1200" kern="0" dirty="0">
                <a:solidFill>
                  <a:srgbClr val="000000"/>
                </a:solidFill>
              </a:rPr>
              <a:t> y </a:t>
            </a: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mayor pago de monto por intereses.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Valor de cuotas altas  lo que  disminuye la capacidad de pago o solvencia.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Generalmente se debe disponer de un capital inicial propio.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6B4CA6B8-F04D-434E-AD40-D55FF55A31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328" y="2766529"/>
            <a:ext cx="1596147" cy="1630304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EBBE1929-3B44-4C15-BD00-67195609CE8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21" y="2654476"/>
            <a:ext cx="1808227" cy="1668567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AF3C3BEF-FCDF-4FBB-91FB-E74A0591C286}"/>
              </a:ext>
            </a:extLst>
          </p:cNvPr>
          <p:cNvSpPr txBox="1"/>
          <p:nvPr/>
        </p:nvSpPr>
        <p:spPr>
          <a:xfrm>
            <a:off x="7186950" y="928761"/>
            <a:ext cx="3991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Créditos Agropecuarios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A3D750D8-BDC7-4881-B205-F00CF0574371}"/>
              </a:ext>
            </a:extLst>
          </p:cNvPr>
          <p:cNvSpPr/>
          <p:nvPr/>
        </p:nvSpPr>
        <p:spPr>
          <a:xfrm>
            <a:off x="6203101" y="4673708"/>
            <a:ext cx="5819829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Ventajas: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Tasas muy bajas en el mercado (Finagro).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Diferentes opciones de pago y periodos de gracia dependiendo el tipo de actividad.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Es un crédito que contribuye a fortalecer la economía del cliente.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Desventajas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 mayor plazo mayor pago de intereses.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Valores altos de las cuota si se manejan semestrales o anuales.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8AB52C13-49E0-4B5E-88D9-403B5977C904}"/>
              </a:ext>
            </a:extLst>
          </p:cNvPr>
          <p:cNvSpPr/>
          <p:nvPr/>
        </p:nvSpPr>
        <p:spPr>
          <a:xfrm>
            <a:off x="6034032" y="1739451"/>
            <a:ext cx="5959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Créditos dirigidos para capital de trabajo o inversión de actividades que se encuentran dentro de los eslabones de la cadena agropecuaria.</a:t>
            </a:r>
            <a:endParaRPr kumimoji="0" lang="es-CO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13433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F3C84A-FE0B-4634-9DEE-2E16F9634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A1C320-9D8F-4EC9-BDCB-638CB8A6BA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740FEF-4E9F-4095-9E70-543C347FE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E0C895-23B3-4812-913F-D19EDC8724AA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7AE73CF-FF5D-4CA9-AABE-FD49CA908681}"/>
              </a:ext>
            </a:extLst>
          </p:cNvPr>
          <p:cNvSpPr/>
          <p:nvPr/>
        </p:nvSpPr>
        <p:spPr>
          <a:xfrm>
            <a:off x="0" y="-52104"/>
            <a:ext cx="12258327" cy="649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19E7D42-84C7-4BA6-894E-7952748BB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t="8501" b="20563"/>
          <a:stretch/>
        </p:blipFill>
        <p:spPr>
          <a:xfrm flipH="1">
            <a:off x="-33163" y="-102548"/>
            <a:ext cx="12258326" cy="6544980"/>
          </a:xfrm>
          <a:prstGeom prst="rect">
            <a:avLst/>
          </a:prstGeom>
        </p:spPr>
      </p:pic>
      <p:pic>
        <p:nvPicPr>
          <p:cNvPr id="10" name="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19021B23-C058-4A4F-BD7C-2F24669AF2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01" y="111070"/>
            <a:ext cx="1165378" cy="747008"/>
          </a:xfrm>
          <a:prstGeom prst="rect">
            <a:avLst/>
          </a:prstGeom>
        </p:spPr>
      </p:pic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31DC83B5-056A-41DF-BCB4-8FB8FE1086B6}"/>
              </a:ext>
            </a:extLst>
          </p:cNvPr>
          <p:cNvSpPr/>
          <p:nvPr/>
        </p:nvSpPr>
        <p:spPr>
          <a:xfrm rot="5400000">
            <a:off x="-345309" y="308837"/>
            <a:ext cx="2340811" cy="165019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7416CE4-1CB3-4581-BB16-749D4809FEB5}"/>
              </a:ext>
            </a:extLst>
          </p:cNvPr>
          <p:cNvSpPr txBox="1"/>
          <p:nvPr/>
        </p:nvSpPr>
        <p:spPr>
          <a:xfrm>
            <a:off x="1947013" y="813488"/>
            <a:ext cx="2392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Microcréditos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41C6EE2-1911-4672-B519-5E646EB257D9}"/>
              </a:ext>
            </a:extLst>
          </p:cNvPr>
          <p:cNvSpPr/>
          <p:nvPr/>
        </p:nvSpPr>
        <p:spPr>
          <a:xfrm>
            <a:off x="279048" y="1541906"/>
            <a:ext cx="5621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Créditos de “bajo monto”, dirigidos a microempresarios con actividades generadoras de ingresos que pueden ser de servicio, producción o comercio.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8ED68A1-2D84-43FB-AED5-28D9988C3116}"/>
              </a:ext>
            </a:extLst>
          </p:cNvPr>
          <p:cNvSpPr/>
          <p:nvPr/>
        </p:nvSpPr>
        <p:spPr>
          <a:xfrm>
            <a:off x="296768" y="4574860"/>
            <a:ext cx="5621361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Ventajas: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Fácil acceso a financiamiento y rápida respuesta.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Puerta de entrada a la formalización en el sistema financiero.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Dirigido a fortalecer </a:t>
            </a:r>
            <a:r>
              <a:rPr lang="es-CO" sz="1200" kern="0" dirty="0">
                <a:solidFill>
                  <a:srgbClr val="000000"/>
                </a:solidFill>
              </a:rPr>
              <a:t>un</a:t>
            </a: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negocio y por ende la economía del cliente.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Desventaja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Manejan tasas un poco mas altas que el resto de productos dado el nivel de riesgo del crédito.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1C832C0-C3E1-40D8-8D6A-087538F246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937" y="2526888"/>
            <a:ext cx="2311792" cy="161825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274CA47-806A-4A6B-86D4-1EF164007A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94" y="2506913"/>
            <a:ext cx="1958947" cy="1544630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936D7137-EE56-47E1-B4E0-B085F39AC519}"/>
              </a:ext>
            </a:extLst>
          </p:cNvPr>
          <p:cNvCxnSpPr>
            <a:cxnSpLocks/>
          </p:cNvCxnSpPr>
          <p:nvPr/>
        </p:nvCxnSpPr>
        <p:spPr>
          <a:xfrm>
            <a:off x="6096000" y="813488"/>
            <a:ext cx="0" cy="56398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5038CBB-DB64-4A32-8E8D-0F5807D50227}"/>
              </a:ext>
            </a:extLst>
          </p:cNvPr>
          <p:cNvSpPr txBox="1"/>
          <p:nvPr/>
        </p:nvSpPr>
        <p:spPr>
          <a:xfrm>
            <a:off x="7886116" y="831969"/>
            <a:ext cx="2802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Crédito informal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AD8B1F9-1813-4D44-826B-4967839C9139}"/>
              </a:ext>
            </a:extLst>
          </p:cNvPr>
          <p:cNvSpPr/>
          <p:nvPr/>
        </p:nvSpPr>
        <p:spPr>
          <a:xfrm>
            <a:off x="6312023" y="4559965"/>
            <a:ext cx="5812089" cy="1569660"/>
          </a:xfrm>
          <a:prstGeom prst="rect">
            <a:avLst/>
          </a:prstGeom>
          <a:solidFill>
            <a:srgbClr val="E6E6E6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Ventajas: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Fácil adquisición, tiempo de respuesta inmediata.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 se solicitan papeleos ni garantías al cliente.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Desventaja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Es un crédito altamente costoso con tasas de interés que superan la tasa de usura.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 se tienen garantías de seguridad a la integridad del cliente si no paga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El cliente no adquiere historial de crédito.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715755C-8E17-4C80-8C0E-543C1337B5CF}"/>
              </a:ext>
            </a:extLst>
          </p:cNvPr>
          <p:cNvSpPr/>
          <p:nvPr/>
        </p:nvSpPr>
        <p:spPr>
          <a:xfrm>
            <a:off x="6253213" y="1541905"/>
            <a:ext cx="5959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Créditos que son otorgados por personas o instituciones no formales en el sistema financiero.</a:t>
            </a:r>
            <a:endParaRPr kumimoji="0" lang="es-CO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1" name="Picture 2" descr="CRÉDITO INFORMAL: Cómo funciona el negocio de préstamos informales? -  Noticiario Barahona">
            <a:extLst>
              <a:ext uri="{FF2B5EF4-FFF2-40B4-BE49-F238E27FC236}">
                <a16:creationId xmlns:a16="http://schemas.microsoft.com/office/drawing/2014/main" id="{023FBE46-CA05-424D-AD1C-81F43EA91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97" b="96104" l="9864" r="95238">
                        <a14:foregroundMark x1="60204" y1="11688" x2="95918" y2="14286"/>
                        <a14:foregroundMark x1="62585" y1="15584" x2="67687" y2="38961"/>
                        <a14:foregroundMark x1="81293" y1="19481" x2="89116" y2="18831"/>
                        <a14:foregroundMark x1="94558" y1="24675" x2="94558" y2="24675"/>
                        <a14:foregroundMark x1="94558" y1="24675" x2="94558" y2="24675"/>
                        <a14:foregroundMark x1="41837" y1="96104" x2="39796" y2="84416"/>
                        <a14:foregroundMark x1="44558" y1="10390" x2="44558" y2="10390"/>
                        <a14:foregroundMark x1="48639" y1="2597" x2="48639" y2="2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785" y="2526888"/>
            <a:ext cx="2493516" cy="130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🥇Prestamos Online Para Todo El Pais">
            <a:extLst>
              <a:ext uri="{FF2B5EF4-FFF2-40B4-BE49-F238E27FC236}">
                <a16:creationId xmlns:a16="http://schemas.microsoft.com/office/drawing/2014/main" id="{2DFAF5AB-610A-443B-9033-6F6D22478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24" b="89863" l="2462" r="97231">
                        <a14:foregroundMark x1="2769" y1="12371" x2="15385" y2="14777"/>
                        <a14:foregroundMark x1="32154" y1="4124" x2="36154" y2="18385"/>
                        <a14:foregroundMark x1="36000" y1="27663" x2="41231" y2="19931"/>
                        <a14:foregroundMark x1="58462" y1="8591" x2="50154" y2="19072"/>
                        <a14:foregroundMark x1="51538" y1="9107" x2="49692" y2="22680"/>
                        <a14:foregroundMark x1="60154" y1="15120" x2="48462" y2="12199"/>
                        <a14:foregroundMark x1="36769" y1="31787" x2="32308" y2="24227"/>
                        <a14:foregroundMark x1="32308" y1="24227" x2="45231" y2="26117"/>
                        <a14:foregroundMark x1="45231" y1="26117" x2="43538" y2="30241"/>
                        <a14:foregroundMark x1="36923" y1="45876" x2="89692" y2="83505"/>
                        <a14:foregroundMark x1="89692" y1="37285" x2="94615" y2="39003"/>
                        <a14:foregroundMark x1="96154" y1="36426" x2="96154" y2="36426"/>
                        <a14:foregroundMark x1="97231" y1="35052" x2="97231" y2="35052"/>
                        <a14:foregroundMark x1="29077" y1="45876" x2="44923" y2="57045"/>
                        <a14:foregroundMark x1="44923" y1="57045" x2="48154" y2="64433"/>
                        <a14:foregroundMark x1="32154" y1="41409" x2="52615" y2="51546"/>
                        <a14:foregroundMark x1="36923" y1="39347" x2="46615" y2="56014"/>
                        <a14:foregroundMark x1="27385" y1="45533" x2="32615" y2="40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24" y="2754527"/>
            <a:ext cx="1399548" cy="125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368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ángulo 50">
            <a:extLst>
              <a:ext uri="{FF2B5EF4-FFF2-40B4-BE49-F238E27FC236}">
                <a16:creationId xmlns:a16="http://schemas.microsoft.com/office/drawing/2014/main" id="{771A9197-CBBF-4A3D-BBBB-3C5C2C31DE52}"/>
              </a:ext>
            </a:extLst>
          </p:cNvPr>
          <p:cNvSpPr/>
          <p:nvPr/>
        </p:nvSpPr>
        <p:spPr>
          <a:xfrm>
            <a:off x="-90326" y="0"/>
            <a:ext cx="12258327" cy="649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D82833C3-4BE9-492E-AD3D-C29D2721DE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t="8501" b="20563"/>
          <a:stretch/>
        </p:blipFill>
        <p:spPr>
          <a:xfrm flipH="1">
            <a:off x="-85279" y="-66064"/>
            <a:ext cx="12277279" cy="6609739"/>
          </a:xfrm>
          <a:prstGeom prst="rect">
            <a:avLst/>
          </a:prstGeom>
        </p:spPr>
      </p:pic>
      <p:sp>
        <p:nvSpPr>
          <p:cNvPr id="53" name="Triángulo rectángulo 52">
            <a:extLst>
              <a:ext uri="{FF2B5EF4-FFF2-40B4-BE49-F238E27FC236}">
                <a16:creationId xmlns:a16="http://schemas.microsoft.com/office/drawing/2014/main" id="{2952C207-6258-48B5-B00F-93517371AE59}"/>
              </a:ext>
            </a:extLst>
          </p:cNvPr>
          <p:cNvSpPr/>
          <p:nvPr/>
        </p:nvSpPr>
        <p:spPr>
          <a:xfrm rot="5400000">
            <a:off x="-454586" y="344526"/>
            <a:ext cx="2340811" cy="165019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47" name="Imagen 46" descr="Imagen que contiene Texto&#10;&#10;Descripción generada automáticamente">
            <a:extLst>
              <a:ext uri="{FF2B5EF4-FFF2-40B4-BE49-F238E27FC236}">
                <a16:creationId xmlns:a16="http://schemas.microsoft.com/office/drawing/2014/main" id="{04054E7A-3853-48AF-8348-4CCCF8CF0E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01" y="111070"/>
            <a:ext cx="1165378" cy="747008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EC05209-94C1-45B6-BF5A-C3597C327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E0C895-23B3-4812-913F-D19EDC8724AA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BCF360-EA5B-4234-BF48-C6A94833BC3C}"/>
              </a:ext>
            </a:extLst>
          </p:cNvPr>
          <p:cNvSpPr txBox="1"/>
          <p:nvPr/>
        </p:nvSpPr>
        <p:spPr>
          <a:xfrm>
            <a:off x="1796179" y="282214"/>
            <a:ext cx="84853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Antes de solicitar un crédito, ten en cuenta…</a:t>
            </a:r>
            <a:endParaRPr lang="es-CO" sz="2800" dirty="0"/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73576234-73F9-4CCA-939F-52ABEE0F3E7D}"/>
              </a:ext>
            </a:extLst>
          </p:cNvPr>
          <p:cNvGrpSpPr/>
          <p:nvPr/>
        </p:nvGrpSpPr>
        <p:grpSpPr>
          <a:xfrm>
            <a:off x="806146" y="2028400"/>
            <a:ext cx="5289854" cy="1543950"/>
            <a:chOff x="1046760" y="2538409"/>
            <a:chExt cx="5650604" cy="2087796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391D31EA-F988-4A85-97EC-6B66FFCB05E8}"/>
                </a:ext>
              </a:extLst>
            </p:cNvPr>
            <p:cNvGrpSpPr/>
            <p:nvPr/>
          </p:nvGrpSpPr>
          <p:grpSpPr>
            <a:xfrm>
              <a:off x="1046760" y="2538409"/>
              <a:ext cx="5650604" cy="2087796"/>
              <a:chOff x="916045" y="2829103"/>
              <a:chExt cx="4151629" cy="3192184"/>
            </a:xfrm>
          </p:grpSpPr>
          <p:grpSp>
            <p:nvGrpSpPr>
              <p:cNvPr id="6" name="Google Shape;8920;p90">
                <a:extLst>
                  <a:ext uri="{FF2B5EF4-FFF2-40B4-BE49-F238E27FC236}">
                    <a16:creationId xmlns:a16="http://schemas.microsoft.com/office/drawing/2014/main" id="{CCA06380-740B-42D2-8438-A9611635C569}"/>
                  </a:ext>
                </a:extLst>
              </p:cNvPr>
              <p:cNvGrpSpPr/>
              <p:nvPr/>
            </p:nvGrpSpPr>
            <p:grpSpPr>
              <a:xfrm>
                <a:off x="916045" y="2829104"/>
                <a:ext cx="3163731" cy="3192183"/>
                <a:chOff x="238125" y="1335475"/>
                <a:chExt cx="5418735" cy="3034175"/>
              </a:xfrm>
            </p:grpSpPr>
            <p:sp>
              <p:nvSpPr>
                <p:cNvPr id="7" name="Google Shape;8921;p90">
                  <a:extLst>
                    <a:ext uri="{FF2B5EF4-FFF2-40B4-BE49-F238E27FC236}">
                      <a16:creationId xmlns:a16="http://schemas.microsoft.com/office/drawing/2014/main" id="{22E0CD78-ED2A-4F20-8869-FF85E96D46EF}"/>
                    </a:ext>
                  </a:extLst>
                </p:cNvPr>
                <p:cNvSpPr/>
                <p:nvPr/>
              </p:nvSpPr>
              <p:spPr>
                <a:xfrm>
                  <a:off x="3669985" y="1335475"/>
                  <a:ext cx="1986875" cy="303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75" h="121367" extrusionOk="0">
                      <a:moveTo>
                        <a:pt x="1" y="0"/>
                      </a:moveTo>
                      <a:lnTo>
                        <a:pt x="1" y="38997"/>
                      </a:lnTo>
                      <a:cubicBezTo>
                        <a:pt x="588" y="44011"/>
                        <a:pt x="2425" y="48797"/>
                        <a:pt x="5360" y="52918"/>
                      </a:cubicBezTo>
                      <a:lnTo>
                        <a:pt x="9329" y="58469"/>
                      </a:lnTo>
                      <a:cubicBezTo>
                        <a:pt x="10541" y="59694"/>
                        <a:pt x="10541" y="61672"/>
                        <a:pt x="9329" y="62897"/>
                      </a:cubicBezTo>
                      <a:lnTo>
                        <a:pt x="5360" y="68448"/>
                      </a:lnTo>
                      <a:cubicBezTo>
                        <a:pt x="2425" y="72557"/>
                        <a:pt x="588" y="77355"/>
                        <a:pt x="1" y="82370"/>
                      </a:cubicBezTo>
                      <a:lnTo>
                        <a:pt x="1" y="121366"/>
                      </a:lnTo>
                      <a:lnTo>
                        <a:pt x="68743" y="121366"/>
                      </a:lnTo>
                      <a:lnTo>
                        <a:pt x="68743" y="85815"/>
                      </a:lnTo>
                      <a:cubicBezTo>
                        <a:pt x="68743" y="79588"/>
                        <a:pt x="70682" y="73514"/>
                        <a:pt x="74293" y="68448"/>
                      </a:cubicBezTo>
                      <a:lnTo>
                        <a:pt x="78249" y="62897"/>
                      </a:lnTo>
                      <a:cubicBezTo>
                        <a:pt x="79474" y="61672"/>
                        <a:pt x="79474" y="59694"/>
                        <a:pt x="78249" y="58469"/>
                      </a:cubicBezTo>
                      <a:lnTo>
                        <a:pt x="74293" y="52918"/>
                      </a:lnTo>
                      <a:cubicBezTo>
                        <a:pt x="70669" y="47840"/>
                        <a:pt x="68730" y="41778"/>
                        <a:pt x="68730" y="35551"/>
                      </a:cubicBezTo>
                      <a:lnTo>
                        <a:pt x="6873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" name="Google Shape;8922;p90">
                  <a:extLst>
                    <a:ext uri="{FF2B5EF4-FFF2-40B4-BE49-F238E27FC236}">
                      <a16:creationId xmlns:a16="http://schemas.microsoft.com/office/drawing/2014/main" id="{60B18C33-2C8B-4C1C-A628-3B1C51A811B3}"/>
                    </a:ext>
                  </a:extLst>
                </p:cNvPr>
                <p:cNvSpPr/>
                <p:nvPr/>
              </p:nvSpPr>
              <p:spPr>
                <a:xfrm>
                  <a:off x="1956350" y="1335475"/>
                  <a:ext cx="1984950" cy="303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98" h="121367" extrusionOk="0">
                      <a:moveTo>
                        <a:pt x="0" y="0"/>
                      </a:moveTo>
                      <a:lnTo>
                        <a:pt x="0" y="35551"/>
                      </a:lnTo>
                      <a:cubicBezTo>
                        <a:pt x="0" y="41778"/>
                        <a:pt x="1940" y="47852"/>
                        <a:pt x="5564" y="52918"/>
                      </a:cubicBezTo>
                      <a:lnTo>
                        <a:pt x="9520" y="58469"/>
                      </a:lnTo>
                      <a:cubicBezTo>
                        <a:pt x="10745" y="59694"/>
                        <a:pt x="10745" y="61672"/>
                        <a:pt x="9520" y="62897"/>
                      </a:cubicBezTo>
                      <a:lnTo>
                        <a:pt x="5564" y="68448"/>
                      </a:lnTo>
                      <a:cubicBezTo>
                        <a:pt x="1952" y="73514"/>
                        <a:pt x="0" y="79588"/>
                        <a:pt x="0" y="85815"/>
                      </a:cubicBezTo>
                      <a:lnTo>
                        <a:pt x="0" y="121366"/>
                      </a:lnTo>
                      <a:lnTo>
                        <a:pt x="68665" y="121366"/>
                      </a:lnTo>
                      <a:lnTo>
                        <a:pt x="68665" y="85815"/>
                      </a:lnTo>
                      <a:cubicBezTo>
                        <a:pt x="68665" y="79588"/>
                        <a:pt x="70605" y="73514"/>
                        <a:pt x="74216" y="68448"/>
                      </a:cubicBezTo>
                      <a:lnTo>
                        <a:pt x="78185" y="62897"/>
                      </a:lnTo>
                      <a:cubicBezTo>
                        <a:pt x="79397" y="61672"/>
                        <a:pt x="79397" y="59694"/>
                        <a:pt x="78185" y="58469"/>
                      </a:cubicBezTo>
                      <a:lnTo>
                        <a:pt x="74216" y="52918"/>
                      </a:lnTo>
                      <a:cubicBezTo>
                        <a:pt x="70605" y="47840"/>
                        <a:pt x="68665" y="41778"/>
                        <a:pt x="68665" y="35551"/>
                      </a:cubicBezTo>
                      <a:lnTo>
                        <a:pt x="6866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" name="Google Shape;8923;p90">
                  <a:extLst>
                    <a:ext uri="{FF2B5EF4-FFF2-40B4-BE49-F238E27FC236}">
                      <a16:creationId xmlns:a16="http://schemas.microsoft.com/office/drawing/2014/main" id="{5B9E5BE9-C842-433C-BBA8-9CE0AB397757}"/>
                    </a:ext>
                  </a:extLst>
                </p:cNvPr>
                <p:cNvSpPr/>
                <p:nvPr/>
              </p:nvSpPr>
              <p:spPr>
                <a:xfrm>
                  <a:off x="238125" y="1335475"/>
                  <a:ext cx="1986850" cy="303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74" h="121367" extrusionOk="0">
                      <a:moveTo>
                        <a:pt x="0" y="0"/>
                      </a:moveTo>
                      <a:lnTo>
                        <a:pt x="0" y="121366"/>
                      </a:lnTo>
                      <a:lnTo>
                        <a:pt x="68729" y="121366"/>
                      </a:lnTo>
                      <a:lnTo>
                        <a:pt x="68729" y="85815"/>
                      </a:lnTo>
                      <a:cubicBezTo>
                        <a:pt x="68729" y="79588"/>
                        <a:pt x="70669" y="73514"/>
                        <a:pt x="74293" y="68448"/>
                      </a:cubicBezTo>
                      <a:lnTo>
                        <a:pt x="78249" y="62897"/>
                      </a:lnTo>
                      <a:cubicBezTo>
                        <a:pt x="79474" y="61672"/>
                        <a:pt x="79474" y="59694"/>
                        <a:pt x="78249" y="58469"/>
                      </a:cubicBezTo>
                      <a:lnTo>
                        <a:pt x="74293" y="52918"/>
                      </a:lnTo>
                      <a:cubicBezTo>
                        <a:pt x="70669" y="47840"/>
                        <a:pt x="68729" y="41778"/>
                        <a:pt x="68729" y="35551"/>
                      </a:cubicBezTo>
                      <a:lnTo>
                        <a:pt x="68729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" name="Google Shape;8922;p90">
                <a:extLst>
                  <a:ext uri="{FF2B5EF4-FFF2-40B4-BE49-F238E27FC236}">
                    <a16:creationId xmlns:a16="http://schemas.microsoft.com/office/drawing/2014/main" id="{8DF22901-9649-400E-9E34-4F949E91ABE7}"/>
                  </a:ext>
                </a:extLst>
              </p:cNvPr>
              <p:cNvSpPr/>
              <p:nvPr/>
            </p:nvSpPr>
            <p:spPr>
              <a:xfrm>
                <a:off x="3921815" y="2829103"/>
                <a:ext cx="1145859" cy="3192183"/>
              </a:xfrm>
              <a:custGeom>
                <a:avLst/>
                <a:gdLst/>
                <a:ahLst/>
                <a:cxnLst/>
                <a:rect l="l" t="t" r="r" b="b"/>
                <a:pathLst>
                  <a:path w="79398" h="121367" extrusionOk="0">
                    <a:moveTo>
                      <a:pt x="0" y="0"/>
                    </a:moveTo>
                    <a:lnTo>
                      <a:pt x="0" y="35551"/>
                    </a:lnTo>
                    <a:cubicBezTo>
                      <a:pt x="0" y="41778"/>
                      <a:pt x="1940" y="47852"/>
                      <a:pt x="5564" y="52918"/>
                    </a:cubicBezTo>
                    <a:lnTo>
                      <a:pt x="9520" y="58469"/>
                    </a:lnTo>
                    <a:cubicBezTo>
                      <a:pt x="10745" y="59694"/>
                      <a:pt x="10745" y="61672"/>
                      <a:pt x="9520" y="62897"/>
                    </a:cubicBezTo>
                    <a:lnTo>
                      <a:pt x="5564" y="68448"/>
                    </a:lnTo>
                    <a:cubicBezTo>
                      <a:pt x="1952" y="73514"/>
                      <a:pt x="0" y="79588"/>
                      <a:pt x="0" y="85815"/>
                    </a:cubicBezTo>
                    <a:lnTo>
                      <a:pt x="0" y="121366"/>
                    </a:lnTo>
                    <a:lnTo>
                      <a:pt x="68665" y="121366"/>
                    </a:lnTo>
                    <a:lnTo>
                      <a:pt x="68665" y="85815"/>
                    </a:lnTo>
                    <a:cubicBezTo>
                      <a:pt x="68665" y="79588"/>
                      <a:pt x="70605" y="73514"/>
                      <a:pt x="74216" y="68448"/>
                    </a:cubicBezTo>
                    <a:lnTo>
                      <a:pt x="78185" y="62897"/>
                    </a:lnTo>
                    <a:cubicBezTo>
                      <a:pt x="79397" y="61672"/>
                      <a:pt x="79397" y="59694"/>
                      <a:pt x="78185" y="58469"/>
                    </a:cubicBezTo>
                    <a:lnTo>
                      <a:pt x="74216" y="52918"/>
                    </a:lnTo>
                    <a:cubicBezTo>
                      <a:pt x="70605" y="47840"/>
                      <a:pt x="68665" y="41778"/>
                      <a:pt x="68665" y="35551"/>
                    </a:cubicBezTo>
                    <a:lnTo>
                      <a:pt x="6866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C110F38D-27E2-4FAF-B198-33361958CB86}"/>
                </a:ext>
              </a:extLst>
            </p:cNvPr>
            <p:cNvSpPr txBox="1"/>
            <p:nvPr/>
          </p:nvSpPr>
          <p:spPr>
            <a:xfrm>
              <a:off x="1229975" y="3126003"/>
              <a:ext cx="1203328" cy="73866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lang="es-CO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¿Para qué se necesita el dinero?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8A4048D6-E5EA-4759-8853-5237E7AA888D}"/>
                </a:ext>
              </a:extLst>
            </p:cNvPr>
            <p:cNvSpPr txBox="1"/>
            <p:nvPr/>
          </p:nvSpPr>
          <p:spPr>
            <a:xfrm>
              <a:off x="2692935" y="3212976"/>
              <a:ext cx="1123125" cy="7075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lang="es-CO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¿Es una prioridad?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FD04EA8D-7426-43A5-ABCF-DAA2F090CB35}"/>
                </a:ext>
              </a:extLst>
            </p:cNvPr>
            <p:cNvSpPr txBox="1"/>
            <p:nvPr/>
          </p:nvSpPr>
          <p:spPr>
            <a:xfrm>
              <a:off x="4056819" y="3120326"/>
              <a:ext cx="944046" cy="89667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lang="es-CO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¿Cómo voy a pagar?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21B64CDC-791B-4214-B46C-4DFA486204C2}"/>
                </a:ext>
              </a:extLst>
            </p:cNvPr>
            <p:cNvSpPr txBox="1"/>
            <p:nvPr/>
          </p:nvSpPr>
          <p:spPr>
            <a:xfrm>
              <a:off x="5407986" y="3120326"/>
              <a:ext cx="1048620" cy="89667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lang="es-CO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¿Cuál es la mejor opción?</a:t>
              </a:r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28C129CE-12BA-4D24-A561-0FC9259208FE}"/>
              </a:ext>
            </a:extLst>
          </p:cNvPr>
          <p:cNvGrpSpPr/>
          <p:nvPr/>
        </p:nvGrpSpPr>
        <p:grpSpPr>
          <a:xfrm>
            <a:off x="3261602" y="4039953"/>
            <a:ext cx="6093911" cy="2200952"/>
            <a:chOff x="916045" y="2829103"/>
            <a:chExt cx="4151629" cy="3192184"/>
          </a:xfrm>
        </p:grpSpPr>
        <p:grpSp>
          <p:nvGrpSpPr>
            <p:cNvPr id="28" name="Google Shape;8920;p90">
              <a:extLst>
                <a:ext uri="{FF2B5EF4-FFF2-40B4-BE49-F238E27FC236}">
                  <a16:creationId xmlns:a16="http://schemas.microsoft.com/office/drawing/2014/main" id="{5FCB0EE3-52A8-4E6D-B6BF-7FCCFE0C70EA}"/>
                </a:ext>
              </a:extLst>
            </p:cNvPr>
            <p:cNvGrpSpPr/>
            <p:nvPr/>
          </p:nvGrpSpPr>
          <p:grpSpPr>
            <a:xfrm>
              <a:off x="916045" y="2829104"/>
              <a:ext cx="3163731" cy="3192183"/>
              <a:chOff x="238125" y="1335475"/>
              <a:chExt cx="5418735" cy="3034175"/>
            </a:xfrm>
          </p:grpSpPr>
          <p:sp>
            <p:nvSpPr>
              <p:cNvPr id="32" name="Google Shape;8921;p90">
                <a:extLst>
                  <a:ext uri="{FF2B5EF4-FFF2-40B4-BE49-F238E27FC236}">
                    <a16:creationId xmlns:a16="http://schemas.microsoft.com/office/drawing/2014/main" id="{59E471F4-5BCD-429F-AE3B-8C0C633296B8}"/>
                  </a:ext>
                </a:extLst>
              </p:cNvPr>
              <p:cNvSpPr/>
              <p:nvPr/>
            </p:nvSpPr>
            <p:spPr>
              <a:xfrm>
                <a:off x="3669985" y="1335475"/>
                <a:ext cx="1986875" cy="3034175"/>
              </a:xfrm>
              <a:custGeom>
                <a:avLst/>
                <a:gdLst/>
                <a:ahLst/>
                <a:cxnLst/>
                <a:rect l="l" t="t" r="r" b="b"/>
                <a:pathLst>
                  <a:path w="79475" h="121367" extrusionOk="0">
                    <a:moveTo>
                      <a:pt x="1" y="0"/>
                    </a:moveTo>
                    <a:lnTo>
                      <a:pt x="1" y="38997"/>
                    </a:lnTo>
                    <a:cubicBezTo>
                      <a:pt x="588" y="44011"/>
                      <a:pt x="2425" y="48797"/>
                      <a:pt x="5360" y="52918"/>
                    </a:cubicBezTo>
                    <a:lnTo>
                      <a:pt x="9329" y="58469"/>
                    </a:lnTo>
                    <a:cubicBezTo>
                      <a:pt x="10541" y="59694"/>
                      <a:pt x="10541" y="61672"/>
                      <a:pt x="9329" y="62897"/>
                    </a:cubicBezTo>
                    <a:lnTo>
                      <a:pt x="5360" y="68448"/>
                    </a:lnTo>
                    <a:cubicBezTo>
                      <a:pt x="2425" y="72557"/>
                      <a:pt x="588" y="77355"/>
                      <a:pt x="1" y="82370"/>
                    </a:cubicBezTo>
                    <a:lnTo>
                      <a:pt x="1" y="121366"/>
                    </a:lnTo>
                    <a:lnTo>
                      <a:pt x="68743" y="121366"/>
                    </a:lnTo>
                    <a:lnTo>
                      <a:pt x="68743" y="85815"/>
                    </a:lnTo>
                    <a:cubicBezTo>
                      <a:pt x="68743" y="79588"/>
                      <a:pt x="70682" y="73514"/>
                      <a:pt x="74293" y="68448"/>
                    </a:cubicBezTo>
                    <a:lnTo>
                      <a:pt x="78249" y="62897"/>
                    </a:lnTo>
                    <a:cubicBezTo>
                      <a:pt x="79474" y="61672"/>
                      <a:pt x="79474" y="59694"/>
                      <a:pt x="78249" y="58469"/>
                    </a:cubicBezTo>
                    <a:lnTo>
                      <a:pt x="74293" y="52918"/>
                    </a:lnTo>
                    <a:cubicBezTo>
                      <a:pt x="70669" y="47840"/>
                      <a:pt x="68730" y="41778"/>
                      <a:pt x="68730" y="35551"/>
                    </a:cubicBezTo>
                    <a:lnTo>
                      <a:pt x="68730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8922;p90">
                <a:extLst>
                  <a:ext uri="{FF2B5EF4-FFF2-40B4-BE49-F238E27FC236}">
                    <a16:creationId xmlns:a16="http://schemas.microsoft.com/office/drawing/2014/main" id="{BC24D29D-2A0A-4FCE-B2D4-F10DDEE23B94}"/>
                  </a:ext>
                </a:extLst>
              </p:cNvPr>
              <p:cNvSpPr/>
              <p:nvPr/>
            </p:nvSpPr>
            <p:spPr>
              <a:xfrm>
                <a:off x="1956350" y="1335475"/>
                <a:ext cx="1984950" cy="3034175"/>
              </a:xfrm>
              <a:custGeom>
                <a:avLst/>
                <a:gdLst/>
                <a:ahLst/>
                <a:cxnLst/>
                <a:rect l="l" t="t" r="r" b="b"/>
                <a:pathLst>
                  <a:path w="79398" h="121367" extrusionOk="0">
                    <a:moveTo>
                      <a:pt x="0" y="0"/>
                    </a:moveTo>
                    <a:lnTo>
                      <a:pt x="0" y="35551"/>
                    </a:lnTo>
                    <a:cubicBezTo>
                      <a:pt x="0" y="41778"/>
                      <a:pt x="1940" y="47852"/>
                      <a:pt x="5564" y="52918"/>
                    </a:cubicBezTo>
                    <a:lnTo>
                      <a:pt x="9520" y="58469"/>
                    </a:lnTo>
                    <a:cubicBezTo>
                      <a:pt x="10745" y="59694"/>
                      <a:pt x="10745" y="61672"/>
                      <a:pt x="9520" y="62897"/>
                    </a:cubicBezTo>
                    <a:lnTo>
                      <a:pt x="5564" y="68448"/>
                    </a:lnTo>
                    <a:cubicBezTo>
                      <a:pt x="1952" y="73514"/>
                      <a:pt x="0" y="79588"/>
                      <a:pt x="0" y="85815"/>
                    </a:cubicBezTo>
                    <a:lnTo>
                      <a:pt x="0" y="121366"/>
                    </a:lnTo>
                    <a:lnTo>
                      <a:pt x="68665" y="121366"/>
                    </a:lnTo>
                    <a:lnTo>
                      <a:pt x="68665" y="85815"/>
                    </a:lnTo>
                    <a:cubicBezTo>
                      <a:pt x="68665" y="79588"/>
                      <a:pt x="70605" y="73514"/>
                      <a:pt x="74216" y="68448"/>
                    </a:cubicBezTo>
                    <a:lnTo>
                      <a:pt x="78185" y="62897"/>
                    </a:lnTo>
                    <a:cubicBezTo>
                      <a:pt x="79397" y="61672"/>
                      <a:pt x="79397" y="59694"/>
                      <a:pt x="78185" y="58469"/>
                    </a:cubicBezTo>
                    <a:lnTo>
                      <a:pt x="74216" y="52918"/>
                    </a:lnTo>
                    <a:cubicBezTo>
                      <a:pt x="70605" y="47840"/>
                      <a:pt x="68665" y="41778"/>
                      <a:pt x="68665" y="35551"/>
                    </a:cubicBezTo>
                    <a:lnTo>
                      <a:pt x="68665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8923;p90">
                <a:extLst>
                  <a:ext uri="{FF2B5EF4-FFF2-40B4-BE49-F238E27FC236}">
                    <a16:creationId xmlns:a16="http://schemas.microsoft.com/office/drawing/2014/main" id="{A50C82DE-9D04-47BB-9B12-C17AC23AE59E}"/>
                  </a:ext>
                </a:extLst>
              </p:cNvPr>
              <p:cNvSpPr/>
              <p:nvPr/>
            </p:nvSpPr>
            <p:spPr>
              <a:xfrm>
                <a:off x="238125" y="1335475"/>
                <a:ext cx="1986850" cy="3034175"/>
              </a:xfrm>
              <a:custGeom>
                <a:avLst/>
                <a:gdLst/>
                <a:ahLst/>
                <a:cxnLst/>
                <a:rect l="l" t="t" r="r" b="b"/>
                <a:pathLst>
                  <a:path w="79474" h="121367" extrusionOk="0">
                    <a:moveTo>
                      <a:pt x="0" y="0"/>
                    </a:moveTo>
                    <a:lnTo>
                      <a:pt x="0" y="121366"/>
                    </a:lnTo>
                    <a:lnTo>
                      <a:pt x="68729" y="121366"/>
                    </a:lnTo>
                    <a:lnTo>
                      <a:pt x="68729" y="85815"/>
                    </a:lnTo>
                    <a:cubicBezTo>
                      <a:pt x="68729" y="79588"/>
                      <a:pt x="70669" y="73514"/>
                      <a:pt x="74293" y="68448"/>
                    </a:cubicBezTo>
                    <a:lnTo>
                      <a:pt x="78249" y="62897"/>
                    </a:lnTo>
                    <a:cubicBezTo>
                      <a:pt x="79474" y="61672"/>
                      <a:pt x="79474" y="59694"/>
                      <a:pt x="78249" y="58469"/>
                    </a:cubicBezTo>
                    <a:lnTo>
                      <a:pt x="74293" y="52918"/>
                    </a:lnTo>
                    <a:cubicBezTo>
                      <a:pt x="70669" y="47840"/>
                      <a:pt x="68729" y="41778"/>
                      <a:pt x="68729" y="35551"/>
                    </a:cubicBezTo>
                    <a:lnTo>
                      <a:pt x="68729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" name="Google Shape;8922;p90">
              <a:extLst>
                <a:ext uri="{FF2B5EF4-FFF2-40B4-BE49-F238E27FC236}">
                  <a16:creationId xmlns:a16="http://schemas.microsoft.com/office/drawing/2014/main" id="{5375006E-0847-4FEC-90F7-FD0586F8B064}"/>
                </a:ext>
              </a:extLst>
            </p:cNvPr>
            <p:cNvSpPr/>
            <p:nvPr/>
          </p:nvSpPr>
          <p:spPr>
            <a:xfrm>
              <a:off x="3921815" y="2829103"/>
              <a:ext cx="1145859" cy="3192183"/>
            </a:xfrm>
            <a:custGeom>
              <a:avLst/>
              <a:gdLst/>
              <a:ahLst/>
              <a:cxnLst/>
              <a:rect l="l" t="t" r="r" b="b"/>
              <a:pathLst>
                <a:path w="79398" h="121367" extrusionOk="0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id="{D979538F-A59E-4AB6-8307-8B5688AFF8E9}"/>
              </a:ext>
            </a:extLst>
          </p:cNvPr>
          <p:cNvSpPr txBox="1"/>
          <p:nvPr/>
        </p:nvSpPr>
        <p:spPr>
          <a:xfrm>
            <a:off x="3423498" y="4603750"/>
            <a:ext cx="130114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¿Mis ingresos son estables y alcanzan para pagar las cuota?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73E1E3AC-B61B-4460-A654-BD759D89CBAA}"/>
              </a:ext>
            </a:extLst>
          </p:cNvPr>
          <p:cNvSpPr txBox="1"/>
          <p:nvPr/>
        </p:nvSpPr>
        <p:spPr>
          <a:xfrm>
            <a:off x="5004532" y="4603750"/>
            <a:ext cx="131442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¿Estoy reportado en centrales de información financiera?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98E96162-0A6F-4626-8FBA-895F791E793F}"/>
              </a:ext>
            </a:extLst>
          </p:cNvPr>
          <p:cNvSpPr txBox="1"/>
          <p:nvPr/>
        </p:nvSpPr>
        <p:spPr>
          <a:xfrm>
            <a:off x="6368928" y="4765150"/>
            <a:ext cx="14484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Consecuencias sobre el no pago o retraso en las cuotas.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48FF04E6-0DBB-4DE9-8FF8-9934AFF908B3}"/>
              </a:ext>
            </a:extLst>
          </p:cNvPr>
          <p:cNvSpPr txBox="1"/>
          <p:nvPr/>
        </p:nvSpPr>
        <p:spPr>
          <a:xfrm>
            <a:off x="7531162" y="4603750"/>
            <a:ext cx="169250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Conocer mis derechos como consumidor financiero</a:t>
            </a: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50" name="Gráfico 49" descr="Preguntas con relleno sólido">
            <a:extLst>
              <a:ext uri="{FF2B5EF4-FFF2-40B4-BE49-F238E27FC236}">
                <a16:creationId xmlns:a16="http://schemas.microsoft.com/office/drawing/2014/main" id="{BF3EA80E-0077-4126-9807-0F8A0320B4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47114" y="4297574"/>
            <a:ext cx="914400" cy="914400"/>
          </a:xfrm>
          <a:prstGeom prst="rect">
            <a:avLst/>
          </a:prstGeom>
        </p:spPr>
      </p:pic>
      <p:pic>
        <p:nvPicPr>
          <p:cNvPr id="66" name="Imagen 65">
            <a:extLst>
              <a:ext uri="{FF2B5EF4-FFF2-40B4-BE49-F238E27FC236}">
                <a16:creationId xmlns:a16="http://schemas.microsoft.com/office/drawing/2014/main" id="{9B2E6D39-35F5-4F61-B4EF-E358849477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9711" y="2079140"/>
            <a:ext cx="2551061" cy="427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28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C7A8D02-312C-402D-B08C-238FEFA1B639}"/>
              </a:ext>
            </a:extLst>
          </p:cNvPr>
          <p:cNvSpPr/>
          <p:nvPr/>
        </p:nvSpPr>
        <p:spPr>
          <a:xfrm>
            <a:off x="10757" y="-63940"/>
            <a:ext cx="12258327" cy="649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21F099E-D099-4FBB-885D-507E40AD5E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t="8501" b="20563"/>
          <a:stretch/>
        </p:blipFill>
        <p:spPr>
          <a:xfrm flipH="1">
            <a:off x="7547" y="-57620"/>
            <a:ext cx="12301785" cy="6526477"/>
          </a:xfrm>
          <a:prstGeom prst="rect">
            <a:avLst/>
          </a:prstGeom>
        </p:spPr>
      </p:pic>
      <p:sp>
        <p:nvSpPr>
          <p:cNvPr id="8" name="Triángulo rectángulo 7">
            <a:extLst>
              <a:ext uri="{FF2B5EF4-FFF2-40B4-BE49-F238E27FC236}">
                <a16:creationId xmlns:a16="http://schemas.microsoft.com/office/drawing/2014/main" id="{CBA15B25-F6E5-42C5-90E3-39D8A5780A52}"/>
              </a:ext>
            </a:extLst>
          </p:cNvPr>
          <p:cNvSpPr/>
          <p:nvPr/>
        </p:nvSpPr>
        <p:spPr>
          <a:xfrm rot="5400000">
            <a:off x="-345309" y="338576"/>
            <a:ext cx="2340811" cy="165019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9" name="Imagen 8" descr="Imagen que contiene Texto&#10;&#10;Descripción generada automáticamente">
            <a:extLst>
              <a:ext uri="{FF2B5EF4-FFF2-40B4-BE49-F238E27FC236}">
                <a16:creationId xmlns:a16="http://schemas.microsoft.com/office/drawing/2014/main" id="{44EBF9F3-A787-4A65-82B8-D4E637F95D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726" y="111070"/>
            <a:ext cx="1165378" cy="747008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E033DA06-36DC-422E-9D6D-D99A1380C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2821" y="389143"/>
            <a:ext cx="81369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O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Grado de endeudamiento</a:t>
            </a:r>
            <a:endParaRPr lang="es-E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0E900C0-A3ED-488E-9E40-844401D37AC2}"/>
              </a:ext>
            </a:extLst>
          </p:cNvPr>
          <p:cNvSpPr txBox="1"/>
          <p:nvPr/>
        </p:nvSpPr>
        <p:spPr>
          <a:xfrm>
            <a:off x="1153746" y="2427985"/>
            <a:ext cx="4732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20000"/>
              </a:spcBef>
              <a:buClr>
                <a:srgbClr val="5B9927"/>
              </a:buClr>
              <a:defRPr/>
            </a:pPr>
            <a:r>
              <a:rPr lang="es-CO" sz="2000" dirty="0">
                <a:latin typeface="Quicksand"/>
              </a:rPr>
              <a:t>El índice de endeudamiento financiero es una relación de deuda que sirve para medir el apalancamiento financiero de una empresa.</a:t>
            </a:r>
            <a:endParaRPr lang="es-CO" altLang="es-CO" sz="2000" dirty="0">
              <a:latin typeface="Quicksand"/>
            </a:endParaRPr>
          </a:p>
          <a:p>
            <a:pPr algn="just" eaLnBrk="0" hangingPunct="0">
              <a:spcBef>
                <a:spcPct val="20000"/>
              </a:spcBef>
              <a:buClr>
                <a:srgbClr val="5B9927"/>
              </a:buClr>
              <a:defRPr/>
            </a:pPr>
            <a:r>
              <a:rPr lang="es-CO" altLang="es-CO" sz="2000" dirty="0">
                <a:latin typeface="Quicksand"/>
              </a:rPr>
              <a:t>Es un indicador que nos permite medir nuestra capacidad al momento de adquirir un compromiso financiero.</a:t>
            </a:r>
          </a:p>
        </p:txBody>
      </p:sp>
      <p:grpSp>
        <p:nvGrpSpPr>
          <p:cNvPr id="11" name="Google Shape;1561;p86">
            <a:extLst>
              <a:ext uri="{FF2B5EF4-FFF2-40B4-BE49-F238E27FC236}">
                <a16:creationId xmlns:a16="http://schemas.microsoft.com/office/drawing/2014/main" id="{E5D17C95-575A-4DF9-B9A9-4A7AC9FD3005}"/>
              </a:ext>
            </a:extLst>
          </p:cNvPr>
          <p:cNvGrpSpPr/>
          <p:nvPr/>
        </p:nvGrpSpPr>
        <p:grpSpPr>
          <a:xfrm>
            <a:off x="997525" y="4169123"/>
            <a:ext cx="809227" cy="200842"/>
            <a:chOff x="2013045" y="4813233"/>
            <a:chExt cx="921986" cy="228854"/>
          </a:xfrm>
        </p:grpSpPr>
        <p:sp>
          <p:nvSpPr>
            <p:cNvPr id="12" name="Google Shape;1562;p86">
              <a:extLst>
                <a:ext uri="{FF2B5EF4-FFF2-40B4-BE49-F238E27FC236}">
                  <a16:creationId xmlns:a16="http://schemas.microsoft.com/office/drawing/2014/main" id="{2128756C-72A2-4D1E-A79C-90460BF22A83}"/>
                </a:ext>
              </a:extLst>
            </p:cNvPr>
            <p:cNvSpPr/>
            <p:nvPr/>
          </p:nvSpPr>
          <p:spPr>
            <a:xfrm>
              <a:off x="2013045" y="4867370"/>
              <a:ext cx="921986" cy="174718"/>
            </a:xfrm>
            <a:custGeom>
              <a:avLst/>
              <a:gdLst/>
              <a:ahLst/>
              <a:cxnLst/>
              <a:rect l="l" t="t" r="r" b="b"/>
              <a:pathLst>
                <a:path w="138801" h="26303" fill="none" extrusionOk="0">
                  <a:moveTo>
                    <a:pt x="0" y="18153"/>
                  </a:moveTo>
                  <a:lnTo>
                    <a:pt x="0" y="26303"/>
                  </a:lnTo>
                  <a:lnTo>
                    <a:pt x="138800" y="26303"/>
                  </a:lnTo>
                  <a:lnTo>
                    <a:pt x="138800" y="0"/>
                  </a:lnTo>
                  <a:lnTo>
                    <a:pt x="38405" y="0"/>
                  </a:lnTo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63;p86">
              <a:extLst>
                <a:ext uri="{FF2B5EF4-FFF2-40B4-BE49-F238E27FC236}">
                  <a16:creationId xmlns:a16="http://schemas.microsoft.com/office/drawing/2014/main" id="{5D3D8A81-375A-4A20-ACCB-798EC173A4C7}"/>
                </a:ext>
              </a:extLst>
            </p:cNvPr>
            <p:cNvSpPr/>
            <p:nvPr/>
          </p:nvSpPr>
          <p:spPr>
            <a:xfrm>
              <a:off x="2013045" y="4813233"/>
              <a:ext cx="316628" cy="174718"/>
            </a:xfrm>
            <a:custGeom>
              <a:avLst/>
              <a:gdLst/>
              <a:ahLst/>
              <a:cxnLst/>
              <a:rect l="l" t="t" r="r" b="b"/>
              <a:pathLst>
                <a:path w="47667" h="26303" fill="none" extrusionOk="0">
                  <a:moveTo>
                    <a:pt x="0" y="0"/>
                  </a:moveTo>
                  <a:lnTo>
                    <a:pt x="0" y="26303"/>
                  </a:lnTo>
                  <a:lnTo>
                    <a:pt x="47666" y="26303"/>
                  </a:lnTo>
                  <a:lnTo>
                    <a:pt x="3445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" name="Rectangle 1">
            <a:extLst>
              <a:ext uri="{FF2B5EF4-FFF2-40B4-BE49-F238E27FC236}">
                <a16:creationId xmlns:a16="http://schemas.microsoft.com/office/drawing/2014/main" id="{49286998-0F4C-4C85-8304-09528818F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9921" y="2874284"/>
            <a:ext cx="42596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80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CO" sz="1600" b="1" dirty="0">
                <a:solidFill>
                  <a:srgbClr val="196D90"/>
                </a:solidFill>
                <a:latin typeface="Helvetica"/>
                <a:ea typeface="Calibri" panose="020F0502020204030204" pitchFamily="34" charset="0"/>
                <a:cs typeface="Helvetica"/>
              </a:rPr>
              <a:t>INGRESO </a:t>
            </a:r>
            <a:r>
              <a:rPr lang="es-ES" altLang="es-CO" sz="1600" b="1" u="sng" dirty="0">
                <a:solidFill>
                  <a:srgbClr val="196D90"/>
                </a:solidFill>
                <a:latin typeface="Helvetica"/>
                <a:ea typeface="Calibri" panose="020F0502020204030204" pitchFamily="34" charset="0"/>
                <a:cs typeface="Helvetica"/>
              </a:rPr>
              <a:t>NETO</a:t>
            </a:r>
            <a:r>
              <a:rPr lang="es-ES" altLang="es-CO" sz="1600" b="1" dirty="0">
                <a:solidFill>
                  <a:srgbClr val="196D90"/>
                </a:solidFill>
                <a:latin typeface="Helvetica"/>
                <a:ea typeface="Calibri" panose="020F0502020204030204" pitchFamily="34" charset="0"/>
                <a:cs typeface="Helvetica"/>
              </a:rPr>
              <a:t> MENSUAL</a:t>
            </a:r>
            <a:endParaRPr lang="es-CO" altLang="es-CO" sz="1600" b="1" dirty="0">
              <a:solidFill>
                <a:srgbClr val="196D90"/>
              </a:solidFill>
              <a:latin typeface="Helvetica"/>
              <a:cs typeface="Helvetica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A42EF8C-D724-4852-BE37-7E58EF7F5CFF}"/>
              </a:ext>
            </a:extLst>
          </p:cNvPr>
          <p:cNvSpPr/>
          <p:nvPr/>
        </p:nvSpPr>
        <p:spPr>
          <a:xfrm>
            <a:off x="9697792" y="3806413"/>
            <a:ext cx="2233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09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es-CO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33%</a:t>
            </a:r>
            <a:endParaRPr lang="es-CO" altLang="es-CO" sz="4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1DB528C6-CC88-450D-890C-33B606170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040" y="2427985"/>
            <a:ext cx="35206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80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CO" sz="1600" b="1" dirty="0">
                <a:solidFill>
                  <a:srgbClr val="196D90"/>
                </a:solidFill>
                <a:latin typeface="Helvetica"/>
                <a:ea typeface="Calibri" panose="020F0502020204030204" pitchFamily="34" charset="0"/>
                <a:cs typeface="Helvetica"/>
              </a:rPr>
              <a:t>CUOTAS DE DEUDAS AL MES </a:t>
            </a:r>
            <a:endParaRPr lang="es-CO" altLang="es-CO" sz="1600" b="1" dirty="0">
              <a:solidFill>
                <a:srgbClr val="196D90"/>
              </a:solidFill>
              <a:latin typeface="Helvetica"/>
              <a:cs typeface="Helvetica"/>
            </a:endParaRP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A49678F9-89B7-41E9-9857-A1D3D260D369}"/>
              </a:ext>
            </a:extLst>
          </p:cNvPr>
          <p:cNvCxnSpPr>
            <a:cxnSpLocks/>
          </p:cNvCxnSpPr>
          <p:nvPr/>
        </p:nvCxnSpPr>
        <p:spPr>
          <a:xfrm flipV="1">
            <a:off x="6888088" y="2795781"/>
            <a:ext cx="2943855" cy="2149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1">
            <a:extLst>
              <a:ext uri="{FF2B5EF4-FFF2-40B4-BE49-F238E27FC236}">
                <a16:creationId xmlns:a16="http://schemas.microsoft.com/office/drawing/2014/main" id="{A4A2ECB1-05F9-45D3-9108-65B0B2AD2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7298" y="4402177"/>
            <a:ext cx="21318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80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CO" sz="2000" b="1" dirty="0">
                <a:solidFill>
                  <a:srgbClr val="196D90"/>
                </a:solidFill>
                <a:latin typeface="Helvetica"/>
                <a:ea typeface="Calibri" panose="020F0502020204030204" pitchFamily="34" charset="0"/>
                <a:cs typeface="Helvetica"/>
              </a:rPr>
              <a:t>$900.000</a:t>
            </a:r>
            <a:endParaRPr lang="es-CO" altLang="es-CO" sz="2000" b="1" dirty="0">
              <a:solidFill>
                <a:srgbClr val="196D90"/>
              </a:solidFill>
              <a:latin typeface="Helvetica"/>
              <a:cs typeface="Helvetica"/>
            </a:endParaRP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D647C404-ED40-4E3E-A82C-04A1C1D7F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274" y="3904654"/>
            <a:ext cx="25638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80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CO" sz="2000" b="1" dirty="0">
                <a:solidFill>
                  <a:srgbClr val="196D90"/>
                </a:solidFill>
                <a:latin typeface="Helvetica"/>
                <a:cs typeface="Helvetica"/>
              </a:rPr>
              <a:t>$300.000</a:t>
            </a:r>
            <a:endParaRPr lang="es-CO" altLang="es-CO" sz="2000" b="1" dirty="0">
              <a:solidFill>
                <a:srgbClr val="196D90"/>
              </a:solidFill>
              <a:latin typeface="Helvetica"/>
              <a:cs typeface="Helvetica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A0583D2-EEDB-49E6-9A75-BA78B76C3A00}"/>
              </a:ext>
            </a:extLst>
          </p:cNvPr>
          <p:cNvSpPr/>
          <p:nvPr/>
        </p:nvSpPr>
        <p:spPr>
          <a:xfrm>
            <a:off x="8778404" y="4054951"/>
            <a:ext cx="22332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09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X 100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AEDBEDB9-9BB7-41AE-B843-C5A7DB359432}"/>
              </a:ext>
            </a:extLst>
          </p:cNvPr>
          <p:cNvSpPr/>
          <p:nvPr/>
        </p:nvSpPr>
        <p:spPr>
          <a:xfrm>
            <a:off x="9579171" y="2502629"/>
            <a:ext cx="22332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09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X 100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1B9CA06A-0C5A-444E-A407-C58A8C336847}"/>
              </a:ext>
            </a:extLst>
          </p:cNvPr>
          <p:cNvCxnSpPr>
            <a:cxnSpLocks/>
          </p:cNvCxnSpPr>
          <p:nvPr/>
        </p:nvCxnSpPr>
        <p:spPr>
          <a:xfrm>
            <a:off x="7487124" y="4312411"/>
            <a:ext cx="1458493" cy="1004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Imagen 36">
            <a:extLst>
              <a:ext uri="{FF2B5EF4-FFF2-40B4-BE49-F238E27FC236}">
                <a16:creationId xmlns:a16="http://schemas.microsoft.com/office/drawing/2014/main" id="{3708555A-500D-4368-A60B-C1DA6C9969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40558" t="26377" r="20616" b="4572"/>
          <a:stretch/>
        </p:blipFill>
        <p:spPr>
          <a:xfrm>
            <a:off x="5380727" y="4257436"/>
            <a:ext cx="2256525" cy="250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50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ACDBC5-3B3C-44B9-9866-739F2C12D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52FBED-05E8-49C1-8C01-8D71B6A13D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A89DEB-86CD-432E-B235-AB6BB42C9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E0C895-23B3-4812-913F-D19EDC8724AA}" type="slidenum">
              <a:rPr lang="es-ES" smtClean="0"/>
              <a:pPr/>
              <a:t>16</a:t>
            </a:fld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5D1389-D38B-4484-9EE5-E08BEEA49A7B}"/>
              </a:ext>
            </a:extLst>
          </p:cNvPr>
          <p:cNvSpPr/>
          <p:nvPr/>
        </p:nvSpPr>
        <p:spPr>
          <a:xfrm>
            <a:off x="32651" y="-78510"/>
            <a:ext cx="12126701" cy="649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B614A97-50EF-432A-8F4A-1A1F2FD54B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t="8501" b="20563"/>
          <a:stretch/>
        </p:blipFill>
        <p:spPr>
          <a:xfrm flipH="1">
            <a:off x="-55007" y="-157804"/>
            <a:ext cx="12584979" cy="6572170"/>
          </a:xfrm>
          <a:prstGeom prst="rect">
            <a:avLst/>
          </a:prstGeom>
        </p:spPr>
      </p:pic>
      <p:sp>
        <p:nvSpPr>
          <p:cNvPr id="7" name="Triángulo rectángulo 6">
            <a:extLst>
              <a:ext uri="{FF2B5EF4-FFF2-40B4-BE49-F238E27FC236}">
                <a16:creationId xmlns:a16="http://schemas.microsoft.com/office/drawing/2014/main" id="{25EB93F2-DDE1-425A-B4A3-6EA2DBDD2C56}"/>
              </a:ext>
            </a:extLst>
          </p:cNvPr>
          <p:cNvSpPr/>
          <p:nvPr/>
        </p:nvSpPr>
        <p:spPr>
          <a:xfrm rot="5400000">
            <a:off x="-389744" y="235165"/>
            <a:ext cx="2340811" cy="165019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C2433272-581E-49BB-B9B5-7C79B2450D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726" y="111070"/>
            <a:ext cx="1165378" cy="747008"/>
          </a:xfrm>
          <a:prstGeom prst="rect">
            <a:avLst/>
          </a:prstGeom>
        </p:spPr>
      </p:pic>
      <p:grpSp>
        <p:nvGrpSpPr>
          <p:cNvPr id="13" name="Google Shape;433;p23">
            <a:extLst>
              <a:ext uri="{FF2B5EF4-FFF2-40B4-BE49-F238E27FC236}">
                <a16:creationId xmlns:a16="http://schemas.microsoft.com/office/drawing/2014/main" id="{75899758-CEB2-460A-97F4-5BF56F95AC97}"/>
              </a:ext>
            </a:extLst>
          </p:cNvPr>
          <p:cNvGrpSpPr/>
          <p:nvPr/>
        </p:nvGrpSpPr>
        <p:grpSpPr>
          <a:xfrm>
            <a:off x="647550" y="1457537"/>
            <a:ext cx="3620079" cy="1426288"/>
            <a:chOff x="647550" y="1457537"/>
            <a:chExt cx="3620079" cy="1426288"/>
          </a:xfrm>
        </p:grpSpPr>
        <p:sp>
          <p:nvSpPr>
            <p:cNvPr id="14" name="Google Shape;434;p23">
              <a:extLst>
                <a:ext uri="{FF2B5EF4-FFF2-40B4-BE49-F238E27FC236}">
                  <a16:creationId xmlns:a16="http://schemas.microsoft.com/office/drawing/2014/main" id="{1DCA713A-E170-420B-847F-A859CFFFB183}"/>
                </a:ext>
              </a:extLst>
            </p:cNvPr>
            <p:cNvSpPr/>
            <p:nvPr/>
          </p:nvSpPr>
          <p:spPr>
            <a:xfrm>
              <a:off x="652350" y="1704125"/>
              <a:ext cx="3547675" cy="1179700"/>
            </a:xfrm>
            <a:custGeom>
              <a:avLst/>
              <a:gdLst/>
              <a:ahLst/>
              <a:cxnLst/>
              <a:rect l="l" t="t" r="r" b="b"/>
              <a:pathLst>
                <a:path w="141907" h="47188" extrusionOk="0">
                  <a:moveTo>
                    <a:pt x="429" y="0"/>
                  </a:moveTo>
                  <a:lnTo>
                    <a:pt x="5148" y="258"/>
                  </a:lnTo>
                  <a:lnTo>
                    <a:pt x="6006" y="40410"/>
                  </a:lnTo>
                  <a:lnTo>
                    <a:pt x="141907" y="41011"/>
                  </a:lnTo>
                  <a:lnTo>
                    <a:pt x="141478" y="46931"/>
                  </a:lnTo>
                  <a:lnTo>
                    <a:pt x="91888" y="46588"/>
                  </a:lnTo>
                  <a:lnTo>
                    <a:pt x="40410" y="46759"/>
                  </a:lnTo>
                  <a:lnTo>
                    <a:pt x="13985" y="47188"/>
                  </a:lnTo>
                  <a:lnTo>
                    <a:pt x="0" y="4710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grpSp>
          <p:nvGrpSpPr>
            <p:cNvPr id="15" name="Google Shape;435;p23">
              <a:extLst>
                <a:ext uri="{FF2B5EF4-FFF2-40B4-BE49-F238E27FC236}">
                  <a16:creationId xmlns:a16="http://schemas.microsoft.com/office/drawing/2014/main" id="{25A148D4-E881-44F5-857B-0CE56FE82A81}"/>
                </a:ext>
              </a:extLst>
            </p:cNvPr>
            <p:cNvGrpSpPr/>
            <p:nvPr/>
          </p:nvGrpSpPr>
          <p:grpSpPr>
            <a:xfrm>
              <a:off x="656813" y="1473147"/>
              <a:ext cx="3597659" cy="1394520"/>
              <a:chOff x="-737950" y="3363050"/>
              <a:chExt cx="11176325" cy="1659550"/>
            </a:xfrm>
          </p:grpSpPr>
          <p:sp>
            <p:nvSpPr>
              <p:cNvPr id="22" name="Google Shape;436;p23">
                <a:extLst>
                  <a:ext uri="{FF2B5EF4-FFF2-40B4-BE49-F238E27FC236}">
                    <a16:creationId xmlns:a16="http://schemas.microsoft.com/office/drawing/2014/main" id="{FB63B379-2A58-4B3D-ABC7-7C2A1ED791BE}"/>
                  </a:ext>
                </a:extLst>
              </p:cNvPr>
              <p:cNvSpPr/>
              <p:nvPr/>
            </p:nvSpPr>
            <p:spPr>
              <a:xfrm>
                <a:off x="950750" y="4894975"/>
                <a:ext cx="210175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4871" extrusionOk="0">
                    <a:moveTo>
                      <a:pt x="7172" y="1"/>
                    </a:moveTo>
                    <a:cubicBezTo>
                      <a:pt x="5071" y="1802"/>
                      <a:pt x="2502" y="3303"/>
                      <a:pt x="0" y="4871"/>
                    </a:cubicBezTo>
                    <a:lnTo>
                      <a:pt x="1268" y="4871"/>
                    </a:lnTo>
                    <a:cubicBezTo>
                      <a:pt x="3903" y="3370"/>
                      <a:pt x="6105" y="1635"/>
                      <a:pt x="8406" y="34"/>
                    </a:cubicBezTo>
                    <a:lnTo>
                      <a:pt x="7172" y="34"/>
                    </a:lnTo>
                    <a:lnTo>
                      <a:pt x="7172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37;p23">
                <a:extLst>
                  <a:ext uri="{FF2B5EF4-FFF2-40B4-BE49-F238E27FC236}">
                    <a16:creationId xmlns:a16="http://schemas.microsoft.com/office/drawing/2014/main" id="{FF2EF44B-4809-4F37-B5C2-7CFBDC739134}"/>
                  </a:ext>
                </a:extLst>
              </p:cNvPr>
              <p:cNvSpPr/>
              <p:nvPr/>
            </p:nvSpPr>
            <p:spPr>
              <a:xfrm>
                <a:off x="991600" y="4894975"/>
                <a:ext cx="209350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8374" h="4871" extrusionOk="0">
                    <a:moveTo>
                      <a:pt x="7139" y="1"/>
                    </a:moveTo>
                    <a:cubicBezTo>
                      <a:pt x="5071" y="1802"/>
                      <a:pt x="2503" y="3303"/>
                      <a:pt x="1" y="4871"/>
                    </a:cubicBezTo>
                    <a:lnTo>
                      <a:pt x="1268" y="4871"/>
                    </a:lnTo>
                    <a:cubicBezTo>
                      <a:pt x="3870" y="3370"/>
                      <a:pt x="6072" y="1635"/>
                      <a:pt x="8374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38;p23">
                <a:extLst>
                  <a:ext uri="{FF2B5EF4-FFF2-40B4-BE49-F238E27FC236}">
                    <a16:creationId xmlns:a16="http://schemas.microsoft.com/office/drawing/2014/main" id="{CC6526BE-9A6E-493A-8719-BC38EF0411F1}"/>
                  </a:ext>
                </a:extLst>
              </p:cNvPr>
              <p:cNvSpPr/>
              <p:nvPr/>
            </p:nvSpPr>
            <p:spPr>
              <a:xfrm>
                <a:off x="1031650" y="4894975"/>
                <a:ext cx="209325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8373" h="4871" extrusionOk="0">
                    <a:moveTo>
                      <a:pt x="7138" y="1"/>
                    </a:moveTo>
                    <a:cubicBezTo>
                      <a:pt x="5070" y="1802"/>
                      <a:pt x="2502" y="3303"/>
                      <a:pt x="0" y="4871"/>
                    </a:cubicBezTo>
                    <a:lnTo>
                      <a:pt x="1268" y="4871"/>
                    </a:lnTo>
                    <a:cubicBezTo>
                      <a:pt x="3903" y="3370"/>
                      <a:pt x="6071" y="1635"/>
                      <a:pt x="8373" y="34"/>
                    </a:cubicBezTo>
                    <a:lnTo>
                      <a:pt x="7138" y="34"/>
                    </a:lnTo>
                    <a:lnTo>
                      <a:pt x="7138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39;p23">
                <a:extLst>
                  <a:ext uri="{FF2B5EF4-FFF2-40B4-BE49-F238E27FC236}">
                    <a16:creationId xmlns:a16="http://schemas.microsoft.com/office/drawing/2014/main" id="{1CBF3168-4E32-4A55-8DE3-D87A15F550AE}"/>
                  </a:ext>
                </a:extLst>
              </p:cNvPr>
              <p:cNvSpPr/>
              <p:nvPr/>
            </p:nvSpPr>
            <p:spPr>
              <a:xfrm>
                <a:off x="1153400" y="4894975"/>
                <a:ext cx="209325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8373" h="4871" extrusionOk="0">
                    <a:moveTo>
                      <a:pt x="7105" y="1"/>
                    </a:moveTo>
                    <a:cubicBezTo>
                      <a:pt x="5037" y="1802"/>
                      <a:pt x="2502" y="3303"/>
                      <a:pt x="0" y="4871"/>
                    </a:cubicBezTo>
                    <a:lnTo>
                      <a:pt x="1268" y="4871"/>
                    </a:lnTo>
                    <a:cubicBezTo>
                      <a:pt x="3870" y="3370"/>
                      <a:pt x="6071" y="1635"/>
                      <a:pt x="83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40;p23">
                <a:extLst>
                  <a:ext uri="{FF2B5EF4-FFF2-40B4-BE49-F238E27FC236}">
                    <a16:creationId xmlns:a16="http://schemas.microsoft.com/office/drawing/2014/main" id="{EC4C8F39-4778-4686-A92A-D331F800009C}"/>
                  </a:ext>
                </a:extLst>
              </p:cNvPr>
              <p:cNvSpPr/>
              <p:nvPr/>
            </p:nvSpPr>
            <p:spPr>
              <a:xfrm>
                <a:off x="1112525" y="4894975"/>
                <a:ext cx="209350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8374" h="4871" extrusionOk="0">
                    <a:moveTo>
                      <a:pt x="7139" y="1"/>
                    </a:moveTo>
                    <a:cubicBezTo>
                      <a:pt x="5071" y="1802"/>
                      <a:pt x="2502" y="3303"/>
                      <a:pt x="1" y="4871"/>
                    </a:cubicBezTo>
                    <a:lnTo>
                      <a:pt x="1268" y="4871"/>
                    </a:lnTo>
                    <a:cubicBezTo>
                      <a:pt x="3903" y="3370"/>
                      <a:pt x="6072" y="1635"/>
                      <a:pt x="83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441;p23">
                <a:extLst>
                  <a:ext uri="{FF2B5EF4-FFF2-40B4-BE49-F238E27FC236}">
                    <a16:creationId xmlns:a16="http://schemas.microsoft.com/office/drawing/2014/main" id="{A384FD64-FB6E-4ACE-8679-C0CE6E0C276B}"/>
                  </a:ext>
                </a:extLst>
              </p:cNvPr>
              <p:cNvSpPr/>
              <p:nvPr/>
            </p:nvSpPr>
            <p:spPr>
              <a:xfrm>
                <a:off x="1072500" y="4894975"/>
                <a:ext cx="209350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8374" h="4871" extrusionOk="0">
                    <a:moveTo>
                      <a:pt x="7139" y="1"/>
                    </a:moveTo>
                    <a:cubicBezTo>
                      <a:pt x="5071" y="1802"/>
                      <a:pt x="2502" y="3303"/>
                      <a:pt x="1" y="4871"/>
                    </a:cubicBezTo>
                    <a:lnTo>
                      <a:pt x="1268" y="4871"/>
                    </a:lnTo>
                    <a:cubicBezTo>
                      <a:pt x="3870" y="3370"/>
                      <a:pt x="6072" y="1635"/>
                      <a:pt x="83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442;p23">
                <a:extLst>
                  <a:ext uri="{FF2B5EF4-FFF2-40B4-BE49-F238E27FC236}">
                    <a16:creationId xmlns:a16="http://schemas.microsoft.com/office/drawing/2014/main" id="{DBD68555-6089-49D4-B960-5D56AC822CA0}"/>
                  </a:ext>
                </a:extLst>
              </p:cNvPr>
              <p:cNvSpPr/>
              <p:nvPr/>
            </p:nvSpPr>
            <p:spPr>
              <a:xfrm>
                <a:off x="748925" y="4894975"/>
                <a:ext cx="210175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4871" extrusionOk="0">
                    <a:moveTo>
                      <a:pt x="7173" y="1"/>
                    </a:moveTo>
                    <a:cubicBezTo>
                      <a:pt x="5071" y="1802"/>
                      <a:pt x="2503" y="3303"/>
                      <a:pt x="1" y="4871"/>
                    </a:cubicBezTo>
                    <a:lnTo>
                      <a:pt x="1269" y="4871"/>
                    </a:lnTo>
                    <a:cubicBezTo>
                      <a:pt x="3904" y="3403"/>
                      <a:pt x="6105" y="1635"/>
                      <a:pt x="8407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43;p23">
                <a:extLst>
                  <a:ext uri="{FF2B5EF4-FFF2-40B4-BE49-F238E27FC236}">
                    <a16:creationId xmlns:a16="http://schemas.microsoft.com/office/drawing/2014/main" id="{01D350D1-A700-40A7-BA5C-A3C871D05DCA}"/>
                  </a:ext>
                </a:extLst>
              </p:cNvPr>
              <p:cNvSpPr/>
              <p:nvPr/>
            </p:nvSpPr>
            <p:spPr>
              <a:xfrm>
                <a:off x="788975" y="4894975"/>
                <a:ext cx="210175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4871" extrusionOk="0">
                    <a:moveTo>
                      <a:pt x="7172" y="1"/>
                    </a:moveTo>
                    <a:cubicBezTo>
                      <a:pt x="5104" y="1802"/>
                      <a:pt x="2502" y="3303"/>
                      <a:pt x="0" y="4871"/>
                    </a:cubicBezTo>
                    <a:lnTo>
                      <a:pt x="1268" y="4871"/>
                    </a:lnTo>
                    <a:cubicBezTo>
                      <a:pt x="3903" y="3403"/>
                      <a:pt x="6104" y="1635"/>
                      <a:pt x="8406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444;p23">
                <a:extLst>
                  <a:ext uri="{FF2B5EF4-FFF2-40B4-BE49-F238E27FC236}">
                    <a16:creationId xmlns:a16="http://schemas.microsoft.com/office/drawing/2014/main" id="{91E69307-7C5E-4F8D-B839-00AD0651C1F3}"/>
                  </a:ext>
                </a:extLst>
              </p:cNvPr>
              <p:cNvSpPr/>
              <p:nvPr/>
            </p:nvSpPr>
            <p:spPr>
              <a:xfrm>
                <a:off x="910725" y="4894975"/>
                <a:ext cx="209325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8373" h="4871" extrusionOk="0">
                    <a:moveTo>
                      <a:pt x="7139" y="1"/>
                    </a:moveTo>
                    <a:cubicBezTo>
                      <a:pt x="5071" y="1802"/>
                      <a:pt x="2502" y="3303"/>
                      <a:pt x="0" y="4871"/>
                    </a:cubicBezTo>
                    <a:lnTo>
                      <a:pt x="1268" y="4871"/>
                    </a:lnTo>
                    <a:cubicBezTo>
                      <a:pt x="3870" y="3403"/>
                      <a:pt x="6071" y="1669"/>
                      <a:pt x="8373" y="34"/>
                    </a:cubicBezTo>
                    <a:lnTo>
                      <a:pt x="7139" y="34"/>
                    </a:lnTo>
                    <a:lnTo>
                      <a:pt x="7139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445;p23">
                <a:extLst>
                  <a:ext uri="{FF2B5EF4-FFF2-40B4-BE49-F238E27FC236}">
                    <a16:creationId xmlns:a16="http://schemas.microsoft.com/office/drawing/2014/main" id="{EB2EBFBD-831F-46AD-917C-D71BFD2FA4EA}"/>
                  </a:ext>
                </a:extLst>
              </p:cNvPr>
              <p:cNvSpPr/>
              <p:nvPr/>
            </p:nvSpPr>
            <p:spPr>
              <a:xfrm>
                <a:off x="829825" y="4894975"/>
                <a:ext cx="210175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4871" extrusionOk="0">
                    <a:moveTo>
                      <a:pt x="7139" y="1"/>
                    </a:moveTo>
                    <a:cubicBezTo>
                      <a:pt x="5071" y="1802"/>
                      <a:pt x="2502" y="3303"/>
                      <a:pt x="1" y="4871"/>
                    </a:cubicBezTo>
                    <a:lnTo>
                      <a:pt x="1268" y="4871"/>
                    </a:lnTo>
                    <a:cubicBezTo>
                      <a:pt x="3870" y="3403"/>
                      <a:pt x="6072" y="1635"/>
                      <a:pt x="8407" y="34"/>
                    </a:cubicBezTo>
                    <a:lnTo>
                      <a:pt x="7139" y="34"/>
                    </a:lnTo>
                    <a:lnTo>
                      <a:pt x="7139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446;p23">
                <a:extLst>
                  <a:ext uri="{FF2B5EF4-FFF2-40B4-BE49-F238E27FC236}">
                    <a16:creationId xmlns:a16="http://schemas.microsoft.com/office/drawing/2014/main" id="{D53F8EF9-FF1C-47C1-B508-02A55A950D27}"/>
                  </a:ext>
                </a:extLst>
              </p:cNvPr>
              <p:cNvSpPr/>
              <p:nvPr/>
            </p:nvSpPr>
            <p:spPr>
              <a:xfrm>
                <a:off x="869850" y="4894975"/>
                <a:ext cx="210175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4871" extrusionOk="0">
                    <a:moveTo>
                      <a:pt x="7173" y="1"/>
                    </a:moveTo>
                    <a:cubicBezTo>
                      <a:pt x="5104" y="1802"/>
                      <a:pt x="2503" y="3303"/>
                      <a:pt x="1" y="4871"/>
                    </a:cubicBezTo>
                    <a:lnTo>
                      <a:pt x="1268" y="4871"/>
                    </a:lnTo>
                    <a:cubicBezTo>
                      <a:pt x="3904" y="3403"/>
                      <a:pt x="6105" y="1635"/>
                      <a:pt x="8407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447;p23">
                <a:extLst>
                  <a:ext uri="{FF2B5EF4-FFF2-40B4-BE49-F238E27FC236}">
                    <a16:creationId xmlns:a16="http://schemas.microsoft.com/office/drawing/2014/main" id="{25569804-6778-4536-9CCF-66854A789557}"/>
                  </a:ext>
                </a:extLst>
              </p:cNvPr>
              <p:cNvSpPr/>
              <p:nvPr/>
            </p:nvSpPr>
            <p:spPr>
              <a:xfrm>
                <a:off x="1476950" y="4894975"/>
                <a:ext cx="208500" cy="120950"/>
              </a:xfrm>
              <a:custGeom>
                <a:avLst/>
                <a:gdLst/>
                <a:ahLst/>
                <a:cxnLst/>
                <a:rect l="l" t="t" r="r" b="b"/>
                <a:pathLst>
                  <a:path w="8340" h="4838" extrusionOk="0">
                    <a:moveTo>
                      <a:pt x="7072" y="1"/>
                    </a:moveTo>
                    <a:cubicBezTo>
                      <a:pt x="5038" y="1769"/>
                      <a:pt x="2469" y="3270"/>
                      <a:pt x="1" y="4838"/>
                    </a:cubicBezTo>
                    <a:lnTo>
                      <a:pt x="1268" y="4838"/>
                    </a:lnTo>
                    <a:cubicBezTo>
                      <a:pt x="3870" y="3337"/>
                      <a:pt x="6038" y="1635"/>
                      <a:pt x="83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448;p23">
                <a:extLst>
                  <a:ext uri="{FF2B5EF4-FFF2-40B4-BE49-F238E27FC236}">
                    <a16:creationId xmlns:a16="http://schemas.microsoft.com/office/drawing/2014/main" id="{C0BA911E-0322-465B-B33F-1969DC4D9F86}"/>
                  </a:ext>
                </a:extLst>
              </p:cNvPr>
              <p:cNvSpPr/>
              <p:nvPr/>
            </p:nvSpPr>
            <p:spPr>
              <a:xfrm>
                <a:off x="708075" y="4894975"/>
                <a:ext cx="211000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4905" extrusionOk="0">
                    <a:moveTo>
                      <a:pt x="7172" y="1"/>
                    </a:moveTo>
                    <a:cubicBezTo>
                      <a:pt x="5104" y="1802"/>
                      <a:pt x="2536" y="3303"/>
                      <a:pt x="0" y="4904"/>
                    </a:cubicBezTo>
                    <a:lnTo>
                      <a:pt x="1268" y="4904"/>
                    </a:lnTo>
                    <a:cubicBezTo>
                      <a:pt x="3903" y="3403"/>
                      <a:pt x="6105" y="1669"/>
                      <a:pt x="84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449;p23">
                <a:extLst>
                  <a:ext uri="{FF2B5EF4-FFF2-40B4-BE49-F238E27FC236}">
                    <a16:creationId xmlns:a16="http://schemas.microsoft.com/office/drawing/2014/main" id="{3329CCDF-8063-41F5-A0A4-F7CBCD3D035D}"/>
                  </a:ext>
                </a:extLst>
              </p:cNvPr>
              <p:cNvSpPr/>
              <p:nvPr/>
            </p:nvSpPr>
            <p:spPr>
              <a:xfrm>
                <a:off x="1193425" y="4894975"/>
                <a:ext cx="209325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8373" h="4871" extrusionOk="0">
                    <a:moveTo>
                      <a:pt x="7139" y="1"/>
                    </a:moveTo>
                    <a:cubicBezTo>
                      <a:pt x="5071" y="1802"/>
                      <a:pt x="2502" y="3303"/>
                      <a:pt x="0" y="4871"/>
                    </a:cubicBezTo>
                    <a:lnTo>
                      <a:pt x="1268" y="4871"/>
                    </a:lnTo>
                    <a:cubicBezTo>
                      <a:pt x="3870" y="3370"/>
                      <a:pt x="6071" y="1635"/>
                      <a:pt x="83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50;p23">
                <a:extLst>
                  <a:ext uri="{FF2B5EF4-FFF2-40B4-BE49-F238E27FC236}">
                    <a16:creationId xmlns:a16="http://schemas.microsoft.com/office/drawing/2014/main" id="{E88C2780-4B11-47E7-9D86-055BF8899AC2}"/>
                  </a:ext>
                </a:extLst>
              </p:cNvPr>
              <p:cNvSpPr/>
              <p:nvPr/>
            </p:nvSpPr>
            <p:spPr>
              <a:xfrm>
                <a:off x="1436100" y="4894975"/>
                <a:ext cx="208500" cy="120950"/>
              </a:xfrm>
              <a:custGeom>
                <a:avLst/>
                <a:gdLst/>
                <a:ahLst/>
                <a:cxnLst/>
                <a:rect l="l" t="t" r="r" b="b"/>
                <a:pathLst>
                  <a:path w="8340" h="4838" extrusionOk="0">
                    <a:moveTo>
                      <a:pt x="7105" y="1"/>
                    </a:moveTo>
                    <a:cubicBezTo>
                      <a:pt x="5037" y="1769"/>
                      <a:pt x="2502" y="3270"/>
                      <a:pt x="0" y="4838"/>
                    </a:cubicBezTo>
                    <a:lnTo>
                      <a:pt x="1301" y="4838"/>
                    </a:lnTo>
                    <a:cubicBezTo>
                      <a:pt x="3870" y="3337"/>
                      <a:pt x="6071" y="1635"/>
                      <a:pt x="83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451;p23">
                <a:extLst>
                  <a:ext uri="{FF2B5EF4-FFF2-40B4-BE49-F238E27FC236}">
                    <a16:creationId xmlns:a16="http://schemas.microsoft.com/office/drawing/2014/main" id="{08F57538-3B4B-4CFD-8850-70B83540CAA6}"/>
                  </a:ext>
                </a:extLst>
              </p:cNvPr>
              <p:cNvSpPr/>
              <p:nvPr/>
            </p:nvSpPr>
            <p:spPr>
              <a:xfrm>
                <a:off x="1597875" y="4894975"/>
                <a:ext cx="208500" cy="120950"/>
              </a:xfrm>
              <a:custGeom>
                <a:avLst/>
                <a:gdLst/>
                <a:ahLst/>
                <a:cxnLst/>
                <a:rect l="l" t="t" r="r" b="b"/>
                <a:pathLst>
                  <a:path w="8340" h="4838" extrusionOk="0">
                    <a:moveTo>
                      <a:pt x="7106" y="1"/>
                    </a:moveTo>
                    <a:cubicBezTo>
                      <a:pt x="5037" y="1769"/>
                      <a:pt x="2502" y="3270"/>
                      <a:pt x="1" y="4838"/>
                    </a:cubicBezTo>
                    <a:lnTo>
                      <a:pt x="1301" y="4838"/>
                    </a:lnTo>
                    <a:cubicBezTo>
                      <a:pt x="3870" y="3337"/>
                      <a:pt x="6038" y="1635"/>
                      <a:pt x="83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452;p23">
                <a:extLst>
                  <a:ext uri="{FF2B5EF4-FFF2-40B4-BE49-F238E27FC236}">
                    <a16:creationId xmlns:a16="http://schemas.microsoft.com/office/drawing/2014/main" id="{1A5B3535-E5B6-48B9-8996-DC222DA7046C}"/>
                  </a:ext>
                </a:extLst>
              </p:cNvPr>
              <p:cNvSpPr/>
              <p:nvPr/>
            </p:nvSpPr>
            <p:spPr>
              <a:xfrm>
                <a:off x="1638750" y="4894975"/>
                <a:ext cx="207650" cy="120950"/>
              </a:xfrm>
              <a:custGeom>
                <a:avLst/>
                <a:gdLst/>
                <a:ahLst/>
                <a:cxnLst/>
                <a:rect l="l" t="t" r="r" b="b"/>
                <a:pathLst>
                  <a:path w="8306" h="4838" extrusionOk="0">
                    <a:moveTo>
                      <a:pt x="7072" y="1"/>
                    </a:moveTo>
                    <a:cubicBezTo>
                      <a:pt x="5004" y="1769"/>
                      <a:pt x="2468" y="3270"/>
                      <a:pt x="0" y="4838"/>
                    </a:cubicBezTo>
                    <a:cubicBezTo>
                      <a:pt x="434" y="4838"/>
                      <a:pt x="867" y="4838"/>
                      <a:pt x="1301" y="4804"/>
                    </a:cubicBezTo>
                    <a:cubicBezTo>
                      <a:pt x="3869" y="3337"/>
                      <a:pt x="6038" y="1635"/>
                      <a:pt x="8306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53;p23">
                <a:extLst>
                  <a:ext uri="{FF2B5EF4-FFF2-40B4-BE49-F238E27FC236}">
                    <a16:creationId xmlns:a16="http://schemas.microsoft.com/office/drawing/2014/main" id="{E80C48BA-732F-4593-B6AA-E60930224AD9}"/>
                  </a:ext>
                </a:extLst>
              </p:cNvPr>
              <p:cNvSpPr/>
              <p:nvPr/>
            </p:nvSpPr>
            <p:spPr>
              <a:xfrm>
                <a:off x="1516975" y="4894975"/>
                <a:ext cx="208525" cy="120950"/>
              </a:xfrm>
              <a:custGeom>
                <a:avLst/>
                <a:gdLst/>
                <a:ahLst/>
                <a:cxnLst/>
                <a:rect l="l" t="t" r="r" b="b"/>
                <a:pathLst>
                  <a:path w="8341" h="4838" extrusionOk="0">
                    <a:moveTo>
                      <a:pt x="7106" y="1"/>
                    </a:moveTo>
                    <a:cubicBezTo>
                      <a:pt x="5038" y="1769"/>
                      <a:pt x="2503" y="3270"/>
                      <a:pt x="1" y="4838"/>
                    </a:cubicBezTo>
                    <a:lnTo>
                      <a:pt x="1302" y="4838"/>
                    </a:lnTo>
                    <a:cubicBezTo>
                      <a:pt x="3870" y="3337"/>
                      <a:pt x="6072" y="1635"/>
                      <a:pt x="83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54;p23">
                <a:extLst>
                  <a:ext uri="{FF2B5EF4-FFF2-40B4-BE49-F238E27FC236}">
                    <a16:creationId xmlns:a16="http://schemas.microsoft.com/office/drawing/2014/main" id="{683E8EE8-9509-45BD-A76C-C0758DD1CA11}"/>
                  </a:ext>
                </a:extLst>
              </p:cNvPr>
              <p:cNvSpPr/>
              <p:nvPr/>
            </p:nvSpPr>
            <p:spPr>
              <a:xfrm>
                <a:off x="1234275" y="4894975"/>
                <a:ext cx="208525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8341" h="4871" extrusionOk="0">
                    <a:moveTo>
                      <a:pt x="7106" y="1"/>
                    </a:moveTo>
                    <a:cubicBezTo>
                      <a:pt x="5038" y="1802"/>
                      <a:pt x="2469" y="3303"/>
                      <a:pt x="1" y="4871"/>
                    </a:cubicBezTo>
                    <a:cubicBezTo>
                      <a:pt x="401" y="4871"/>
                      <a:pt x="835" y="4871"/>
                      <a:pt x="1268" y="4838"/>
                    </a:cubicBezTo>
                    <a:cubicBezTo>
                      <a:pt x="3870" y="3370"/>
                      <a:pt x="6038" y="1635"/>
                      <a:pt x="83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55;p23">
                <a:extLst>
                  <a:ext uri="{FF2B5EF4-FFF2-40B4-BE49-F238E27FC236}">
                    <a16:creationId xmlns:a16="http://schemas.microsoft.com/office/drawing/2014/main" id="{CA0C46C5-9B79-4256-8149-CDA2685E4711}"/>
                  </a:ext>
                </a:extLst>
              </p:cNvPr>
              <p:cNvSpPr/>
              <p:nvPr/>
            </p:nvSpPr>
            <p:spPr>
              <a:xfrm>
                <a:off x="1274300" y="4894975"/>
                <a:ext cx="209350" cy="120950"/>
              </a:xfrm>
              <a:custGeom>
                <a:avLst/>
                <a:gdLst/>
                <a:ahLst/>
                <a:cxnLst/>
                <a:rect l="l" t="t" r="r" b="b"/>
                <a:pathLst>
                  <a:path w="8374" h="4838" extrusionOk="0">
                    <a:moveTo>
                      <a:pt x="7139" y="1"/>
                    </a:moveTo>
                    <a:cubicBezTo>
                      <a:pt x="5071" y="1802"/>
                      <a:pt x="2503" y="3303"/>
                      <a:pt x="1" y="4838"/>
                    </a:cubicBezTo>
                    <a:lnTo>
                      <a:pt x="1302" y="4838"/>
                    </a:lnTo>
                    <a:cubicBezTo>
                      <a:pt x="3870" y="3370"/>
                      <a:pt x="6072" y="1635"/>
                      <a:pt x="8374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56;p23">
                <a:extLst>
                  <a:ext uri="{FF2B5EF4-FFF2-40B4-BE49-F238E27FC236}">
                    <a16:creationId xmlns:a16="http://schemas.microsoft.com/office/drawing/2014/main" id="{681CD4E8-D77A-4BA6-BAA3-0C9B855C3279}"/>
                  </a:ext>
                </a:extLst>
              </p:cNvPr>
              <p:cNvSpPr/>
              <p:nvPr/>
            </p:nvSpPr>
            <p:spPr>
              <a:xfrm>
                <a:off x="1315175" y="4894975"/>
                <a:ext cx="208500" cy="120950"/>
              </a:xfrm>
              <a:custGeom>
                <a:avLst/>
                <a:gdLst/>
                <a:ahLst/>
                <a:cxnLst/>
                <a:rect l="l" t="t" r="r" b="b"/>
                <a:pathLst>
                  <a:path w="8340" h="4838" extrusionOk="0">
                    <a:moveTo>
                      <a:pt x="7106" y="1"/>
                    </a:moveTo>
                    <a:cubicBezTo>
                      <a:pt x="5037" y="1802"/>
                      <a:pt x="2469" y="3303"/>
                      <a:pt x="0" y="4838"/>
                    </a:cubicBezTo>
                    <a:lnTo>
                      <a:pt x="1268" y="4838"/>
                    </a:lnTo>
                    <a:cubicBezTo>
                      <a:pt x="3870" y="3370"/>
                      <a:pt x="6038" y="1635"/>
                      <a:pt x="83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57;p23">
                <a:extLst>
                  <a:ext uri="{FF2B5EF4-FFF2-40B4-BE49-F238E27FC236}">
                    <a16:creationId xmlns:a16="http://schemas.microsoft.com/office/drawing/2014/main" id="{8FE26637-7926-4CE3-9A81-B3691CD521D6}"/>
                  </a:ext>
                </a:extLst>
              </p:cNvPr>
              <p:cNvSpPr/>
              <p:nvPr/>
            </p:nvSpPr>
            <p:spPr>
              <a:xfrm>
                <a:off x="1396075" y="4894975"/>
                <a:ext cx="208500" cy="120950"/>
              </a:xfrm>
              <a:custGeom>
                <a:avLst/>
                <a:gdLst/>
                <a:ahLst/>
                <a:cxnLst/>
                <a:rect l="l" t="t" r="r" b="b"/>
                <a:pathLst>
                  <a:path w="8340" h="4838" extrusionOk="0">
                    <a:moveTo>
                      <a:pt x="7105" y="1"/>
                    </a:moveTo>
                    <a:cubicBezTo>
                      <a:pt x="5037" y="1769"/>
                      <a:pt x="2469" y="3270"/>
                      <a:pt x="0" y="4838"/>
                    </a:cubicBezTo>
                    <a:lnTo>
                      <a:pt x="1268" y="4838"/>
                    </a:lnTo>
                    <a:cubicBezTo>
                      <a:pt x="3870" y="3370"/>
                      <a:pt x="6038" y="1635"/>
                      <a:pt x="8339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58;p23">
                <a:extLst>
                  <a:ext uri="{FF2B5EF4-FFF2-40B4-BE49-F238E27FC236}">
                    <a16:creationId xmlns:a16="http://schemas.microsoft.com/office/drawing/2014/main" id="{EA278C1D-7CA8-45D6-A72E-807FB22F3542}"/>
                  </a:ext>
                </a:extLst>
              </p:cNvPr>
              <p:cNvSpPr/>
              <p:nvPr/>
            </p:nvSpPr>
            <p:spPr>
              <a:xfrm>
                <a:off x="1355200" y="4894975"/>
                <a:ext cx="208500" cy="120950"/>
              </a:xfrm>
              <a:custGeom>
                <a:avLst/>
                <a:gdLst/>
                <a:ahLst/>
                <a:cxnLst/>
                <a:rect l="l" t="t" r="r" b="b"/>
                <a:pathLst>
                  <a:path w="8340" h="4838" extrusionOk="0">
                    <a:moveTo>
                      <a:pt x="7106" y="1"/>
                    </a:moveTo>
                    <a:cubicBezTo>
                      <a:pt x="5071" y="1769"/>
                      <a:pt x="2502" y="3270"/>
                      <a:pt x="1" y="4838"/>
                    </a:cubicBezTo>
                    <a:lnTo>
                      <a:pt x="1302" y="4838"/>
                    </a:lnTo>
                    <a:cubicBezTo>
                      <a:pt x="3870" y="3370"/>
                      <a:pt x="6072" y="1635"/>
                      <a:pt x="83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9;p23">
                <a:extLst>
                  <a:ext uri="{FF2B5EF4-FFF2-40B4-BE49-F238E27FC236}">
                    <a16:creationId xmlns:a16="http://schemas.microsoft.com/office/drawing/2014/main" id="{FD06D2C2-C53A-457C-9566-E3305228A536}"/>
                  </a:ext>
                </a:extLst>
              </p:cNvPr>
              <p:cNvSpPr/>
              <p:nvPr/>
            </p:nvSpPr>
            <p:spPr>
              <a:xfrm>
                <a:off x="1557850" y="4894975"/>
                <a:ext cx="207675" cy="120950"/>
              </a:xfrm>
              <a:custGeom>
                <a:avLst/>
                <a:gdLst/>
                <a:ahLst/>
                <a:cxnLst/>
                <a:rect l="l" t="t" r="r" b="b"/>
                <a:pathLst>
                  <a:path w="8307" h="4838" extrusionOk="0">
                    <a:moveTo>
                      <a:pt x="7072" y="1"/>
                    </a:moveTo>
                    <a:cubicBezTo>
                      <a:pt x="5037" y="1769"/>
                      <a:pt x="2469" y="3270"/>
                      <a:pt x="0" y="4838"/>
                    </a:cubicBezTo>
                    <a:lnTo>
                      <a:pt x="1301" y="4838"/>
                    </a:lnTo>
                    <a:cubicBezTo>
                      <a:pt x="3870" y="3337"/>
                      <a:pt x="6038" y="1635"/>
                      <a:pt x="8306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0;p23">
                <a:extLst>
                  <a:ext uri="{FF2B5EF4-FFF2-40B4-BE49-F238E27FC236}">
                    <a16:creationId xmlns:a16="http://schemas.microsoft.com/office/drawing/2014/main" id="{D06793D8-7BCB-49EB-9BA6-BCC9B8200829}"/>
                  </a:ext>
                </a:extLst>
              </p:cNvPr>
              <p:cNvSpPr/>
              <p:nvPr/>
            </p:nvSpPr>
            <p:spPr>
              <a:xfrm>
                <a:off x="60950" y="4894975"/>
                <a:ext cx="211825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8473" h="4938" extrusionOk="0">
                    <a:moveTo>
                      <a:pt x="7239" y="1"/>
                    </a:moveTo>
                    <a:cubicBezTo>
                      <a:pt x="5137" y="1836"/>
                      <a:pt x="2535" y="3337"/>
                      <a:pt x="0" y="4938"/>
                    </a:cubicBezTo>
                    <a:lnTo>
                      <a:pt x="1268" y="4938"/>
                    </a:lnTo>
                    <a:cubicBezTo>
                      <a:pt x="3936" y="3437"/>
                      <a:pt x="6171" y="1669"/>
                      <a:pt x="84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61;p23">
                <a:extLst>
                  <a:ext uri="{FF2B5EF4-FFF2-40B4-BE49-F238E27FC236}">
                    <a16:creationId xmlns:a16="http://schemas.microsoft.com/office/drawing/2014/main" id="{2B780C4F-E9DA-4A02-8AB6-E5CB72117638}"/>
                  </a:ext>
                </a:extLst>
              </p:cNvPr>
              <p:cNvSpPr/>
              <p:nvPr/>
            </p:nvSpPr>
            <p:spPr>
              <a:xfrm>
                <a:off x="20925" y="4894975"/>
                <a:ext cx="211825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8473" h="4938" extrusionOk="0">
                    <a:moveTo>
                      <a:pt x="7239" y="1"/>
                    </a:moveTo>
                    <a:cubicBezTo>
                      <a:pt x="5137" y="1836"/>
                      <a:pt x="2535" y="3337"/>
                      <a:pt x="0" y="4938"/>
                    </a:cubicBezTo>
                    <a:lnTo>
                      <a:pt x="1268" y="4938"/>
                    </a:lnTo>
                    <a:cubicBezTo>
                      <a:pt x="3903" y="3437"/>
                      <a:pt x="6138" y="1669"/>
                      <a:pt x="84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62;p23">
                <a:extLst>
                  <a:ext uri="{FF2B5EF4-FFF2-40B4-BE49-F238E27FC236}">
                    <a16:creationId xmlns:a16="http://schemas.microsoft.com/office/drawing/2014/main" id="{3CD915C3-004A-44F0-A557-58BD57DDFDF7}"/>
                  </a:ext>
                </a:extLst>
              </p:cNvPr>
              <p:cNvSpPr/>
              <p:nvPr/>
            </p:nvSpPr>
            <p:spPr>
              <a:xfrm>
                <a:off x="142675" y="4894975"/>
                <a:ext cx="21100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4938" extrusionOk="0">
                    <a:moveTo>
                      <a:pt x="7205" y="1"/>
                    </a:moveTo>
                    <a:cubicBezTo>
                      <a:pt x="5104" y="1802"/>
                      <a:pt x="2502" y="3337"/>
                      <a:pt x="0" y="4938"/>
                    </a:cubicBezTo>
                    <a:cubicBezTo>
                      <a:pt x="401" y="4938"/>
                      <a:pt x="834" y="4904"/>
                      <a:pt x="1268" y="4904"/>
                    </a:cubicBezTo>
                    <a:cubicBezTo>
                      <a:pt x="3903" y="3403"/>
                      <a:pt x="6138" y="1669"/>
                      <a:pt x="84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63;p23">
                <a:extLst>
                  <a:ext uri="{FF2B5EF4-FFF2-40B4-BE49-F238E27FC236}">
                    <a16:creationId xmlns:a16="http://schemas.microsoft.com/office/drawing/2014/main" id="{30338850-2880-4A54-9887-F6D4C1CDCF4C}"/>
                  </a:ext>
                </a:extLst>
              </p:cNvPr>
              <p:cNvSpPr/>
              <p:nvPr/>
            </p:nvSpPr>
            <p:spPr>
              <a:xfrm>
                <a:off x="182700" y="4894975"/>
                <a:ext cx="211850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8474" h="4905" extrusionOk="0">
                    <a:moveTo>
                      <a:pt x="7206" y="1"/>
                    </a:moveTo>
                    <a:cubicBezTo>
                      <a:pt x="5137" y="1802"/>
                      <a:pt x="2536" y="3337"/>
                      <a:pt x="0" y="4904"/>
                    </a:cubicBezTo>
                    <a:lnTo>
                      <a:pt x="1268" y="4904"/>
                    </a:lnTo>
                    <a:cubicBezTo>
                      <a:pt x="3903" y="3403"/>
                      <a:pt x="6138" y="1669"/>
                      <a:pt x="84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464;p23">
                <a:extLst>
                  <a:ext uri="{FF2B5EF4-FFF2-40B4-BE49-F238E27FC236}">
                    <a16:creationId xmlns:a16="http://schemas.microsoft.com/office/drawing/2014/main" id="{DFF1D33B-991A-418F-8B87-D0DC7D2340BC}"/>
                  </a:ext>
                </a:extLst>
              </p:cNvPr>
              <p:cNvSpPr/>
              <p:nvPr/>
            </p:nvSpPr>
            <p:spPr>
              <a:xfrm>
                <a:off x="-19950" y="4894975"/>
                <a:ext cx="212675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8507" h="4938" extrusionOk="0">
                    <a:moveTo>
                      <a:pt x="7273" y="1"/>
                    </a:moveTo>
                    <a:cubicBezTo>
                      <a:pt x="5171" y="1836"/>
                      <a:pt x="2536" y="3337"/>
                      <a:pt x="1" y="4938"/>
                    </a:cubicBezTo>
                    <a:lnTo>
                      <a:pt x="1268" y="4938"/>
                    </a:lnTo>
                    <a:cubicBezTo>
                      <a:pt x="3937" y="3437"/>
                      <a:pt x="6172" y="1669"/>
                      <a:pt x="8507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465;p23">
                <a:extLst>
                  <a:ext uri="{FF2B5EF4-FFF2-40B4-BE49-F238E27FC236}">
                    <a16:creationId xmlns:a16="http://schemas.microsoft.com/office/drawing/2014/main" id="{BFD5EBAA-50B7-4B29-B5A3-8C51BE95952E}"/>
                  </a:ext>
                </a:extLst>
              </p:cNvPr>
              <p:cNvSpPr/>
              <p:nvPr/>
            </p:nvSpPr>
            <p:spPr>
              <a:xfrm>
                <a:off x="101800" y="4894975"/>
                <a:ext cx="21185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8474" h="4938" extrusionOk="0">
                    <a:moveTo>
                      <a:pt x="7239" y="1"/>
                    </a:moveTo>
                    <a:cubicBezTo>
                      <a:pt x="5138" y="1802"/>
                      <a:pt x="2536" y="3337"/>
                      <a:pt x="1" y="4938"/>
                    </a:cubicBezTo>
                    <a:cubicBezTo>
                      <a:pt x="434" y="4938"/>
                      <a:pt x="835" y="4904"/>
                      <a:pt x="1268" y="4904"/>
                    </a:cubicBezTo>
                    <a:cubicBezTo>
                      <a:pt x="3904" y="3403"/>
                      <a:pt x="6139" y="1669"/>
                      <a:pt x="8474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466;p23">
                <a:extLst>
                  <a:ext uri="{FF2B5EF4-FFF2-40B4-BE49-F238E27FC236}">
                    <a16:creationId xmlns:a16="http://schemas.microsoft.com/office/drawing/2014/main" id="{6E7BBE56-6315-407B-924C-D7B8C90E581D}"/>
                  </a:ext>
                </a:extLst>
              </p:cNvPr>
              <p:cNvSpPr/>
              <p:nvPr/>
            </p:nvSpPr>
            <p:spPr>
              <a:xfrm>
                <a:off x="-182550" y="4894975"/>
                <a:ext cx="213500" cy="124300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4972" extrusionOk="0">
                    <a:moveTo>
                      <a:pt x="7305" y="1"/>
                    </a:moveTo>
                    <a:cubicBezTo>
                      <a:pt x="5204" y="1836"/>
                      <a:pt x="2569" y="3370"/>
                      <a:pt x="0" y="4971"/>
                    </a:cubicBezTo>
                    <a:lnTo>
                      <a:pt x="1268" y="4971"/>
                    </a:lnTo>
                    <a:cubicBezTo>
                      <a:pt x="3970" y="3437"/>
                      <a:pt x="6204" y="1669"/>
                      <a:pt x="8539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467;p23">
                <a:extLst>
                  <a:ext uri="{FF2B5EF4-FFF2-40B4-BE49-F238E27FC236}">
                    <a16:creationId xmlns:a16="http://schemas.microsoft.com/office/drawing/2014/main" id="{C83CE9DE-42A1-4468-AC6D-A0106B748E37}"/>
                  </a:ext>
                </a:extLst>
              </p:cNvPr>
              <p:cNvSpPr/>
              <p:nvPr/>
            </p:nvSpPr>
            <p:spPr>
              <a:xfrm>
                <a:off x="-222600" y="4894975"/>
                <a:ext cx="213525" cy="124300"/>
              </a:xfrm>
              <a:custGeom>
                <a:avLst/>
                <a:gdLst/>
                <a:ahLst/>
                <a:cxnLst/>
                <a:rect l="l" t="t" r="r" b="b"/>
                <a:pathLst>
                  <a:path w="8541" h="4972" extrusionOk="0">
                    <a:moveTo>
                      <a:pt x="7306" y="1"/>
                    </a:moveTo>
                    <a:cubicBezTo>
                      <a:pt x="5171" y="1836"/>
                      <a:pt x="2536" y="3370"/>
                      <a:pt x="1" y="4971"/>
                    </a:cubicBezTo>
                    <a:lnTo>
                      <a:pt x="1235" y="4971"/>
                    </a:lnTo>
                    <a:cubicBezTo>
                      <a:pt x="3937" y="3470"/>
                      <a:pt x="6172" y="1669"/>
                      <a:pt x="8540" y="34"/>
                    </a:cubicBezTo>
                    <a:lnTo>
                      <a:pt x="7306" y="34"/>
                    </a:lnTo>
                    <a:lnTo>
                      <a:pt x="7306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468;p23">
                <a:extLst>
                  <a:ext uri="{FF2B5EF4-FFF2-40B4-BE49-F238E27FC236}">
                    <a16:creationId xmlns:a16="http://schemas.microsoft.com/office/drawing/2014/main" id="{6B3DF4AA-0CE7-4743-A4EF-E386E1292F53}"/>
                  </a:ext>
                </a:extLst>
              </p:cNvPr>
              <p:cNvSpPr/>
              <p:nvPr/>
            </p:nvSpPr>
            <p:spPr>
              <a:xfrm>
                <a:off x="-141700" y="4894975"/>
                <a:ext cx="213500" cy="124300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4972" extrusionOk="0">
                    <a:moveTo>
                      <a:pt x="7272" y="1"/>
                    </a:moveTo>
                    <a:cubicBezTo>
                      <a:pt x="5171" y="1836"/>
                      <a:pt x="2536" y="3337"/>
                      <a:pt x="1" y="4971"/>
                    </a:cubicBezTo>
                    <a:cubicBezTo>
                      <a:pt x="434" y="4971"/>
                      <a:pt x="834" y="4938"/>
                      <a:pt x="1268" y="4938"/>
                    </a:cubicBezTo>
                    <a:cubicBezTo>
                      <a:pt x="3937" y="3437"/>
                      <a:pt x="6172" y="1669"/>
                      <a:pt x="85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469;p23">
                <a:extLst>
                  <a:ext uri="{FF2B5EF4-FFF2-40B4-BE49-F238E27FC236}">
                    <a16:creationId xmlns:a16="http://schemas.microsoft.com/office/drawing/2014/main" id="{36524D1D-D38E-4F64-86E5-55211F2B5F0D}"/>
                  </a:ext>
                </a:extLst>
              </p:cNvPr>
              <p:cNvSpPr/>
              <p:nvPr/>
            </p:nvSpPr>
            <p:spPr>
              <a:xfrm>
                <a:off x="-59975" y="4894975"/>
                <a:ext cx="21185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8474" h="4938" extrusionOk="0">
                    <a:moveTo>
                      <a:pt x="7239" y="1"/>
                    </a:moveTo>
                    <a:cubicBezTo>
                      <a:pt x="5138" y="1836"/>
                      <a:pt x="2536" y="3337"/>
                      <a:pt x="1" y="4938"/>
                    </a:cubicBezTo>
                    <a:lnTo>
                      <a:pt x="1268" y="4938"/>
                    </a:lnTo>
                    <a:cubicBezTo>
                      <a:pt x="3903" y="3437"/>
                      <a:pt x="6138" y="1669"/>
                      <a:pt x="84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470;p23">
                <a:extLst>
                  <a:ext uri="{FF2B5EF4-FFF2-40B4-BE49-F238E27FC236}">
                    <a16:creationId xmlns:a16="http://schemas.microsoft.com/office/drawing/2014/main" id="{C597C761-75AD-4817-BD4D-DA9339C9FF62}"/>
                  </a:ext>
                </a:extLst>
              </p:cNvPr>
              <p:cNvSpPr/>
              <p:nvPr/>
            </p:nvSpPr>
            <p:spPr>
              <a:xfrm>
                <a:off x="-100825" y="4894975"/>
                <a:ext cx="21265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8506" h="4938" extrusionOk="0">
                    <a:moveTo>
                      <a:pt x="7272" y="1"/>
                    </a:moveTo>
                    <a:cubicBezTo>
                      <a:pt x="5170" y="1836"/>
                      <a:pt x="2535" y="3337"/>
                      <a:pt x="0" y="4938"/>
                    </a:cubicBezTo>
                    <a:lnTo>
                      <a:pt x="1268" y="4938"/>
                    </a:lnTo>
                    <a:cubicBezTo>
                      <a:pt x="3936" y="3437"/>
                      <a:pt x="6171" y="1669"/>
                      <a:pt x="8506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471;p23">
                <a:extLst>
                  <a:ext uri="{FF2B5EF4-FFF2-40B4-BE49-F238E27FC236}">
                    <a16:creationId xmlns:a16="http://schemas.microsoft.com/office/drawing/2014/main" id="{186F3184-0A43-4136-A737-3AD8460A8817}"/>
                  </a:ext>
                </a:extLst>
              </p:cNvPr>
              <p:cNvSpPr/>
              <p:nvPr/>
            </p:nvSpPr>
            <p:spPr>
              <a:xfrm>
                <a:off x="506275" y="4894975"/>
                <a:ext cx="211000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4905" extrusionOk="0">
                    <a:moveTo>
                      <a:pt x="7172" y="1"/>
                    </a:moveTo>
                    <a:cubicBezTo>
                      <a:pt x="5104" y="1802"/>
                      <a:pt x="2502" y="3303"/>
                      <a:pt x="0" y="4904"/>
                    </a:cubicBezTo>
                    <a:lnTo>
                      <a:pt x="1268" y="4904"/>
                    </a:lnTo>
                    <a:cubicBezTo>
                      <a:pt x="3903" y="3403"/>
                      <a:pt x="6104" y="1669"/>
                      <a:pt x="8439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472;p23">
                <a:extLst>
                  <a:ext uri="{FF2B5EF4-FFF2-40B4-BE49-F238E27FC236}">
                    <a16:creationId xmlns:a16="http://schemas.microsoft.com/office/drawing/2014/main" id="{5AE7C3AD-C423-4B6A-8084-D7FB63A7DD14}"/>
                  </a:ext>
                </a:extLst>
              </p:cNvPr>
              <p:cNvSpPr/>
              <p:nvPr/>
            </p:nvSpPr>
            <p:spPr>
              <a:xfrm>
                <a:off x="546300" y="4894975"/>
                <a:ext cx="211000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4905" extrusionOk="0">
                    <a:moveTo>
                      <a:pt x="7205" y="1"/>
                    </a:moveTo>
                    <a:cubicBezTo>
                      <a:pt x="5137" y="1802"/>
                      <a:pt x="2535" y="3303"/>
                      <a:pt x="0" y="4904"/>
                    </a:cubicBezTo>
                    <a:lnTo>
                      <a:pt x="1301" y="4904"/>
                    </a:lnTo>
                    <a:cubicBezTo>
                      <a:pt x="3903" y="3403"/>
                      <a:pt x="6138" y="1635"/>
                      <a:pt x="84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473;p23">
                <a:extLst>
                  <a:ext uri="{FF2B5EF4-FFF2-40B4-BE49-F238E27FC236}">
                    <a16:creationId xmlns:a16="http://schemas.microsoft.com/office/drawing/2014/main" id="{8901E6A4-8E2D-4B4D-94AD-B9EC694C47E2}"/>
                  </a:ext>
                </a:extLst>
              </p:cNvPr>
              <p:cNvSpPr/>
              <p:nvPr/>
            </p:nvSpPr>
            <p:spPr>
              <a:xfrm>
                <a:off x="668050" y="4894975"/>
                <a:ext cx="21017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4905" extrusionOk="0">
                    <a:moveTo>
                      <a:pt x="7172" y="1"/>
                    </a:moveTo>
                    <a:cubicBezTo>
                      <a:pt x="5104" y="1802"/>
                      <a:pt x="2502" y="3303"/>
                      <a:pt x="0" y="4904"/>
                    </a:cubicBezTo>
                    <a:lnTo>
                      <a:pt x="1268" y="4904"/>
                    </a:lnTo>
                    <a:cubicBezTo>
                      <a:pt x="3903" y="3403"/>
                      <a:pt x="6105" y="1669"/>
                      <a:pt x="8406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474;p23">
                <a:extLst>
                  <a:ext uri="{FF2B5EF4-FFF2-40B4-BE49-F238E27FC236}">
                    <a16:creationId xmlns:a16="http://schemas.microsoft.com/office/drawing/2014/main" id="{28427976-0046-445B-9487-C69A92DB820C}"/>
                  </a:ext>
                </a:extLst>
              </p:cNvPr>
              <p:cNvSpPr/>
              <p:nvPr/>
            </p:nvSpPr>
            <p:spPr>
              <a:xfrm>
                <a:off x="-263450" y="4894975"/>
                <a:ext cx="213500" cy="124300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4972" extrusionOk="0">
                    <a:moveTo>
                      <a:pt x="7306" y="1"/>
                    </a:moveTo>
                    <a:cubicBezTo>
                      <a:pt x="5204" y="1836"/>
                      <a:pt x="2569" y="3370"/>
                      <a:pt x="0" y="4971"/>
                    </a:cubicBezTo>
                    <a:lnTo>
                      <a:pt x="1268" y="4971"/>
                    </a:lnTo>
                    <a:cubicBezTo>
                      <a:pt x="3937" y="3470"/>
                      <a:pt x="6205" y="1669"/>
                      <a:pt x="85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75;p23">
                <a:extLst>
                  <a:ext uri="{FF2B5EF4-FFF2-40B4-BE49-F238E27FC236}">
                    <a16:creationId xmlns:a16="http://schemas.microsoft.com/office/drawing/2014/main" id="{65EFD939-4B68-48F9-9619-A42500F4E7D1}"/>
                  </a:ext>
                </a:extLst>
              </p:cNvPr>
              <p:cNvSpPr/>
              <p:nvPr/>
            </p:nvSpPr>
            <p:spPr>
              <a:xfrm>
                <a:off x="465400" y="4894975"/>
                <a:ext cx="211000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4905" extrusionOk="0">
                    <a:moveTo>
                      <a:pt x="7206" y="1"/>
                    </a:moveTo>
                    <a:cubicBezTo>
                      <a:pt x="5138" y="1802"/>
                      <a:pt x="2536" y="3303"/>
                      <a:pt x="1" y="4904"/>
                    </a:cubicBezTo>
                    <a:lnTo>
                      <a:pt x="1268" y="4904"/>
                    </a:lnTo>
                    <a:cubicBezTo>
                      <a:pt x="3903" y="3403"/>
                      <a:pt x="6138" y="1669"/>
                      <a:pt x="84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76;p23">
                <a:extLst>
                  <a:ext uri="{FF2B5EF4-FFF2-40B4-BE49-F238E27FC236}">
                    <a16:creationId xmlns:a16="http://schemas.microsoft.com/office/drawing/2014/main" id="{B567EFE3-B952-4DC9-8EE4-3CB365D8517A}"/>
                  </a:ext>
                </a:extLst>
              </p:cNvPr>
              <p:cNvSpPr/>
              <p:nvPr/>
            </p:nvSpPr>
            <p:spPr>
              <a:xfrm>
                <a:off x="587150" y="4894975"/>
                <a:ext cx="21017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4905" extrusionOk="0">
                    <a:moveTo>
                      <a:pt x="7172" y="1"/>
                    </a:moveTo>
                    <a:cubicBezTo>
                      <a:pt x="5104" y="1802"/>
                      <a:pt x="2502" y="3303"/>
                      <a:pt x="1" y="4904"/>
                    </a:cubicBezTo>
                    <a:lnTo>
                      <a:pt x="1268" y="4904"/>
                    </a:lnTo>
                    <a:cubicBezTo>
                      <a:pt x="3903" y="3403"/>
                      <a:pt x="6105" y="1635"/>
                      <a:pt x="8407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477;p23">
                <a:extLst>
                  <a:ext uri="{FF2B5EF4-FFF2-40B4-BE49-F238E27FC236}">
                    <a16:creationId xmlns:a16="http://schemas.microsoft.com/office/drawing/2014/main" id="{45167A88-EB56-4D6A-BCF3-F26E30D4A9F7}"/>
                  </a:ext>
                </a:extLst>
              </p:cNvPr>
              <p:cNvSpPr/>
              <p:nvPr/>
            </p:nvSpPr>
            <p:spPr>
              <a:xfrm>
                <a:off x="385350" y="4894975"/>
                <a:ext cx="21017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4905" extrusionOk="0">
                    <a:moveTo>
                      <a:pt x="7172" y="1"/>
                    </a:moveTo>
                    <a:cubicBezTo>
                      <a:pt x="5104" y="1802"/>
                      <a:pt x="2502" y="3337"/>
                      <a:pt x="0" y="4904"/>
                    </a:cubicBezTo>
                    <a:lnTo>
                      <a:pt x="1268" y="4904"/>
                    </a:lnTo>
                    <a:cubicBezTo>
                      <a:pt x="3903" y="3403"/>
                      <a:pt x="6105" y="1669"/>
                      <a:pt x="8406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478;p23">
                <a:extLst>
                  <a:ext uri="{FF2B5EF4-FFF2-40B4-BE49-F238E27FC236}">
                    <a16:creationId xmlns:a16="http://schemas.microsoft.com/office/drawing/2014/main" id="{416DB5A2-CE58-48D0-938D-7D77BF71F30E}"/>
                  </a:ext>
                </a:extLst>
              </p:cNvPr>
              <p:cNvSpPr/>
              <p:nvPr/>
            </p:nvSpPr>
            <p:spPr>
              <a:xfrm>
                <a:off x="304450" y="4894975"/>
                <a:ext cx="211000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4905" extrusionOk="0">
                    <a:moveTo>
                      <a:pt x="7206" y="1"/>
                    </a:moveTo>
                    <a:cubicBezTo>
                      <a:pt x="5104" y="1802"/>
                      <a:pt x="2502" y="3337"/>
                      <a:pt x="1" y="4904"/>
                    </a:cubicBezTo>
                    <a:lnTo>
                      <a:pt x="1268" y="4904"/>
                    </a:lnTo>
                    <a:cubicBezTo>
                      <a:pt x="3903" y="3403"/>
                      <a:pt x="6105" y="1669"/>
                      <a:pt x="84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479;p23">
                <a:extLst>
                  <a:ext uri="{FF2B5EF4-FFF2-40B4-BE49-F238E27FC236}">
                    <a16:creationId xmlns:a16="http://schemas.microsoft.com/office/drawing/2014/main" id="{DBDCB240-40B0-4CF6-8971-86568F3B1030}"/>
                  </a:ext>
                </a:extLst>
              </p:cNvPr>
              <p:cNvSpPr/>
              <p:nvPr/>
            </p:nvSpPr>
            <p:spPr>
              <a:xfrm>
                <a:off x="425375" y="4894975"/>
                <a:ext cx="211000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4905" extrusionOk="0">
                    <a:moveTo>
                      <a:pt x="7206" y="1"/>
                    </a:moveTo>
                    <a:cubicBezTo>
                      <a:pt x="5104" y="1802"/>
                      <a:pt x="2536" y="3303"/>
                      <a:pt x="0" y="4904"/>
                    </a:cubicBezTo>
                    <a:lnTo>
                      <a:pt x="1268" y="4904"/>
                    </a:lnTo>
                    <a:cubicBezTo>
                      <a:pt x="3903" y="3403"/>
                      <a:pt x="6105" y="1669"/>
                      <a:pt x="8440" y="34"/>
                    </a:cubicBezTo>
                    <a:lnTo>
                      <a:pt x="7206" y="34"/>
                    </a:lnTo>
                    <a:lnTo>
                      <a:pt x="7206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480;p23">
                <a:extLst>
                  <a:ext uri="{FF2B5EF4-FFF2-40B4-BE49-F238E27FC236}">
                    <a16:creationId xmlns:a16="http://schemas.microsoft.com/office/drawing/2014/main" id="{7966FC4A-EA7F-48BE-9814-8C763752A63A}"/>
                  </a:ext>
                </a:extLst>
              </p:cNvPr>
              <p:cNvSpPr/>
              <p:nvPr/>
            </p:nvSpPr>
            <p:spPr>
              <a:xfrm>
                <a:off x="263600" y="4894975"/>
                <a:ext cx="211000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4905" extrusionOk="0">
                    <a:moveTo>
                      <a:pt x="7205" y="1"/>
                    </a:moveTo>
                    <a:cubicBezTo>
                      <a:pt x="5137" y="1802"/>
                      <a:pt x="2535" y="3337"/>
                      <a:pt x="0" y="4904"/>
                    </a:cubicBezTo>
                    <a:lnTo>
                      <a:pt x="1268" y="4904"/>
                    </a:lnTo>
                    <a:cubicBezTo>
                      <a:pt x="3903" y="3403"/>
                      <a:pt x="6138" y="1669"/>
                      <a:pt x="8439" y="34"/>
                    </a:cubicBezTo>
                    <a:lnTo>
                      <a:pt x="7205" y="34"/>
                    </a:lnTo>
                    <a:lnTo>
                      <a:pt x="7205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481;p23">
                <a:extLst>
                  <a:ext uri="{FF2B5EF4-FFF2-40B4-BE49-F238E27FC236}">
                    <a16:creationId xmlns:a16="http://schemas.microsoft.com/office/drawing/2014/main" id="{03F4941B-8301-469C-A0F0-BD51097830BC}"/>
                  </a:ext>
                </a:extLst>
              </p:cNvPr>
              <p:cNvSpPr/>
              <p:nvPr/>
            </p:nvSpPr>
            <p:spPr>
              <a:xfrm>
                <a:off x="223550" y="4894975"/>
                <a:ext cx="2110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8441" h="4905" extrusionOk="0">
                    <a:moveTo>
                      <a:pt x="7206" y="1"/>
                    </a:moveTo>
                    <a:cubicBezTo>
                      <a:pt x="5105" y="1802"/>
                      <a:pt x="2503" y="3337"/>
                      <a:pt x="1" y="4904"/>
                    </a:cubicBezTo>
                    <a:lnTo>
                      <a:pt x="1269" y="4904"/>
                    </a:lnTo>
                    <a:cubicBezTo>
                      <a:pt x="3904" y="3403"/>
                      <a:pt x="6105" y="1669"/>
                      <a:pt x="8440" y="34"/>
                    </a:cubicBezTo>
                    <a:lnTo>
                      <a:pt x="7206" y="34"/>
                    </a:lnTo>
                    <a:lnTo>
                      <a:pt x="7206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482;p23">
                <a:extLst>
                  <a:ext uri="{FF2B5EF4-FFF2-40B4-BE49-F238E27FC236}">
                    <a16:creationId xmlns:a16="http://schemas.microsoft.com/office/drawing/2014/main" id="{89E9ED66-BC7E-4675-BFD8-DAF0E105567D}"/>
                  </a:ext>
                </a:extLst>
              </p:cNvPr>
              <p:cNvSpPr/>
              <p:nvPr/>
            </p:nvSpPr>
            <p:spPr>
              <a:xfrm>
                <a:off x="344475" y="4894975"/>
                <a:ext cx="211000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4905" extrusionOk="0">
                    <a:moveTo>
                      <a:pt x="7206" y="1"/>
                    </a:moveTo>
                    <a:cubicBezTo>
                      <a:pt x="5104" y="1802"/>
                      <a:pt x="2536" y="3337"/>
                      <a:pt x="1" y="4904"/>
                    </a:cubicBezTo>
                    <a:lnTo>
                      <a:pt x="1268" y="4904"/>
                    </a:lnTo>
                    <a:cubicBezTo>
                      <a:pt x="3904" y="3403"/>
                      <a:pt x="6105" y="1669"/>
                      <a:pt x="84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483;p23">
                <a:extLst>
                  <a:ext uri="{FF2B5EF4-FFF2-40B4-BE49-F238E27FC236}">
                    <a16:creationId xmlns:a16="http://schemas.microsoft.com/office/drawing/2014/main" id="{3BB3BC46-CC1B-4455-A92F-64AC56455B39}"/>
                  </a:ext>
                </a:extLst>
              </p:cNvPr>
              <p:cNvSpPr/>
              <p:nvPr/>
            </p:nvSpPr>
            <p:spPr>
              <a:xfrm>
                <a:off x="627175" y="4894975"/>
                <a:ext cx="2110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8441" h="4905" extrusionOk="0">
                    <a:moveTo>
                      <a:pt x="7206" y="1"/>
                    </a:moveTo>
                    <a:cubicBezTo>
                      <a:pt x="5104" y="1802"/>
                      <a:pt x="2536" y="3303"/>
                      <a:pt x="1" y="4904"/>
                    </a:cubicBezTo>
                    <a:lnTo>
                      <a:pt x="1302" y="4904"/>
                    </a:lnTo>
                    <a:cubicBezTo>
                      <a:pt x="3904" y="3403"/>
                      <a:pt x="6105" y="1669"/>
                      <a:pt x="8440" y="34"/>
                    </a:cubicBezTo>
                    <a:lnTo>
                      <a:pt x="7206" y="34"/>
                    </a:lnTo>
                    <a:lnTo>
                      <a:pt x="7206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484;p23">
                <a:extLst>
                  <a:ext uri="{FF2B5EF4-FFF2-40B4-BE49-F238E27FC236}">
                    <a16:creationId xmlns:a16="http://schemas.microsoft.com/office/drawing/2014/main" id="{0B94A470-DA54-4F68-AB7D-B4F61A55C3F2}"/>
                  </a:ext>
                </a:extLst>
              </p:cNvPr>
              <p:cNvSpPr/>
              <p:nvPr/>
            </p:nvSpPr>
            <p:spPr>
              <a:xfrm>
                <a:off x="2933825" y="4894975"/>
                <a:ext cx="203500" cy="118450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4738" extrusionOk="0">
                    <a:moveTo>
                      <a:pt x="6906" y="1"/>
                    </a:moveTo>
                    <a:cubicBezTo>
                      <a:pt x="4904" y="1735"/>
                      <a:pt x="2436" y="3203"/>
                      <a:pt x="1" y="4738"/>
                    </a:cubicBezTo>
                    <a:cubicBezTo>
                      <a:pt x="434" y="4738"/>
                      <a:pt x="868" y="4738"/>
                      <a:pt x="1302" y="4704"/>
                    </a:cubicBezTo>
                    <a:cubicBezTo>
                      <a:pt x="3803" y="3270"/>
                      <a:pt x="5905" y="1602"/>
                      <a:pt x="81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485;p23">
                <a:extLst>
                  <a:ext uri="{FF2B5EF4-FFF2-40B4-BE49-F238E27FC236}">
                    <a16:creationId xmlns:a16="http://schemas.microsoft.com/office/drawing/2014/main" id="{212A14BB-8267-4172-A8EE-1CDA962FF8EB}"/>
                  </a:ext>
                </a:extLst>
              </p:cNvPr>
              <p:cNvSpPr/>
              <p:nvPr/>
            </p:nvSpPr>
            <p:spPr>
              <a:xfrm>
                <a:off x="2973850" y="4894975"/>
                <a:ext cx="221025" cy="118450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4738" extrusionOk="0">
                    <a:moveTo>
                      <a:pt x="6906" y="1"/>
                    </a:moveTo>
                    <a:cubicBezTo>
                      <a:pt x="4904" y="1735"/>
                      <a:pt x="2436" y="3203"/>
                      <a:pt x="1" y="4738"/>
                    </a:cubicBezTo>
                    <a:cubicBezTo>
                      <a:pt x="668" y="4738"/>
                      <a:pt x="1302" y="4704"/>
                      <a:pt x="1936" y="4704"/>
                    </a:cubicBezTo>
                    <a:cubicBezTo>
                      <a:pt x="4471" y="3270"/>
                      <a:pt x="6606" y="1602"/>
                      <a:pt x="8841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486;p23">
                <a:extLst>
                  <a:ext uri="{FF2B5EF4-FFF2-40B4-BE49-F238E27FC236}">
                    <a16:creationId xmlns:a16="http://schemas.microsoft.com/office/drawing/2014/main" id="{18BABB5B-E857-4A25-A59C-0BE81AEF6B4C}"/>
                  </a:ext>
                </a:extLst>
              </p:cNvPr>
              <p:cNvSpPr/>
              <p:nvPr/>
            </p:nvSpPr>
            <p:spPr>
              <a:xfrm>
                <a:off x="2892975" y="4894975"/>
                <a:ext cx="204325" cy="11845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4738" extrusionOk="0">
                    <a:moveTo>
                      <a:pt x="6939" y="1"/>
                    </a:moveTo>
                    <a:cubicBezTo>
                      <a:pt x="4904" y="1735"/>
                      <a:pt x="2435" y="3203"/>
                      <a:pt x="0" y="4738"/>
                    </a:cubicBezTo>
                    <a:cubicBezTo>
                      <a:pt x="434" y="4738"/>
                      <a:pt x="868" y="4738"/>
                      <a:pt x="1301" y="4704"/>
                    </a:cubicBezTo>
                    <a:cubicBezTo>
                      <a:pt x="3803" y="3270"/>
                      <a:pt x="5938" y="1569"/>
                      <a:pt x="81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87;p23">
                <a:extLst>
                  <a:ext uri="{FF2B5EF4-FFF2-40B4-BE49-F238E27FC236}">
                    <a16:creationId xmlns:a16="http://schemas.microsoft.com/office/drawing/2014/main" id="{8F3A9A6C-309D-4B7B-9027-1E3D74E794C2}"/>
                  </a:ext>
                </a:extLst>
              </p:cNvPr>
              <p:cNvSpPr/>
              <p:nvPr/>
            </p:nvSpPr>
            <p:spPr>
              <a:xfrm>
                <a:off x="3031400" y="4894975"/>
                <a:ext cx="197675" cy="117625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4705" extrusionOk="0">
                    <a:moveTo>
                      <a:pt x="6939" y="1"/>
                    </a:moveTo>
                    <a:cubicBezTo>
                      <a:pt x="4904" y="1735"/>
                      <a:pt x="2402" y="3170"/>
                      <a:pt x="1" y="4704"/>
                    </a:cubicBezTo>
                    <a:lnTo>
                      <a:pt x="935" y="4704"/>
                    </a:lnTo>
                    <a:cubicBezTo>
                      <a:pt x="3503" y="3303"/>
                      <a:pt x="5671" y="1635"/>
                      <a:pt x="7906" y="34"/>
                    </a:cubicBezTo>
                    <a:lnTo>
                      <a:pt x="6939" y="34"/>
                    </a:lnTo>
                    <a:lnTo>
                      <a:pt x="6939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88;p23">
                <a:extLst>
                  <a:ext uri="{FF2B5EF4-FFF2-40B4-BE49-F238E27FC236}">
                    <a16:creationId xmlns:a16="http://schemas.microsoft.com/office/drawing/2014/main" id="{0A30D594-569B-4782-BD30-5A6D5918AA6A}"/>
                  </a:ext>
                </a:extLst>
              </p:cNvPr>
              <p:cNvSpPr/>
              <p:nvPr/>
            </p:nvSpPr>
            <p:spPr>
              <a:xfrm>
                <a:off x="3211525" y="4884975"/>
                <a:ext cx="31725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34" extrusionOk="0">
                    <a:moveTo>
                      <a:pt x="1" y="1"/>
                    </a:moveTo>
                    <a:cubicBezTo>
                      <a:pt x="67" y="34"/>
                      <a:pt x="134" y="67"/>
                      <a:pt x="101" y="134"/>
                    </a:cubicBezTo>
                    <a:lnTo>
                      <a:pt x="1101" y="134"/>
                    </a:lnTo>
                    <a:cubicBezTo>
                      <a:pt x="1135" y="101"/>
                      <a:pt x="1202" y="34"/>
                      <a:pt x="1268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489;p23">
                <a:extLst>
                  <a:ext uri="{FF2B5EF4-FFF2-40B4-BE49-F238E27FC236}">
                    <a16:creationId xmlns:a16="http://schemas.microsoft.com/office/drawing/2014/main" id="{2E0336DE-C534-4274-A402-4CE04A2DB214}"/>
                  </a:ext>
                </a:extLst>
              </p:cNvPr>
              <p:cNvSpPr/>
              <p:nvPr/>
            </p:nvSpPr>
            <p:spPr>
              <a:xfrm>
                <a:off x="2852950" y="4894975"/>
                <a:ext cx="203500" cy="118450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4738" extrusionOk="0">
                    <a:moveTo>
                      <a:pt x="6905" y="1"/>
                    </a:moveTo>
                    <a:cubicBezTo>
                      <a:pt x="4904" y="1735"/>
                      <a:pt x="2435" y="3203"/>
                      <a:pt x="0" y="4738"/>
                    </a:cubicBezTo>
                    <a:lnTo>
                      <a:pt x="1301" y="4738"/>
                    </a:lnTo>
                    <a:cubicBezTo>
                      <a:pt x="3803" y="3270"/>
                      <a:pt x="5938" y="1602"/>
                      <a:pt x="8139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490;p23">
                <a:extLst>
                  <a:ext uri="{FF2B5EF4-FFF2-40B4-BE49-F238E27FC236}">
                    <a16:creationId xmlns:a16="http://schemas.microsoft.com/office/drawing/2014/main" id="{4C4F7FEC-BC08-489F-90DD-DDB893632C0A}"/>
                  </a:ext>
                </a:extLst>
              </p:cNvPr>
              <p:cNvSpPr/>
              <p:nvPr/>
            </p:nvSpPr>
            <p:spPr>
              <a:xfrm>
                <a:off x="2772050" y="4894975"/>
                <a:ext cx="204325" cy="11845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4738" extrusionOk="0">
                    <a:moveTo>
                      <a:pt x="6905" y="1"/>
                    </a:moveTo>
                    <a:cubicBezTo>
                      <a:pt x="4904" y="1735"/>
                      <a:pt x="2436" y="3203"/>
                      <a:pt x="0" y="4738"/>
                    </a:cubicBezTo>
                    <a:lnTo>
                      <a:pt x="1301" y="4738"/>
                    </a:lnTo>
                    <a:cubicBezTo>
                      <a:pt x="3803" y="3270"/>
                      <a:pt x="5938" y="1602"/>
                      <a:pt x="81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491;p23">
                <a:extLst>
                  <a:ext uri="{FF2B5EF4-FFF2-40B4-BE49-F238E27FC236}">
                    <a16:creationId xmlns:a16="http://schemas.microsoft.com/office/drawing/2014/main" id="{778746E8-341F-409F-83F6-25C4A4CF7D0F}"/>
                  </a:ext>
                </a:extLst>
              </p:cNvPr>
              <p:cNvSpPr/>
              <p:nvPr/>
            </p:nvSpPr>
            <p:spPr>
              <a:xfrm>
                <a:off x="2691150" y="4894975"/>
                <a:ext cx="204350" cy="118450"/>
              </a:xfrm>
              <a:custGeom>
                <a:avLst/>
                <a:gdLst/>
                <a:ahLst/>
                <a:cxnLst/>
                <a:rect l="l" t="t" r="r" b="b"/>
                <a:pathLst>
                  <a:path w="8174" h="4738" extrusionOk="0">
                    <a:moveTo>
                      <a:pt x="6939" y="1"/>
                    </a:moveTo>
                    <a:cubicBezTo>
                      <a:pt x="4904" y="1735"/>
                      <a:pt x="2436" y="3203"/>
                      <a:pt x="1" y="4738"/>
                    </a:cubicBezTo>
                    <a:lnTo>
                      <a:pt x="1302" y="4738"/>
                    </a:lnTo>
                    <a:cubicBezTo>
                      <a:pt x="3804" y="3270"/>
                      <a:pt x="5938" y="1602"/>
                      <a:pt x="81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492;p23">
                <a:extLst>
                  <a:ext uri="{FF2B5EF4-FFF2-40B4-BE49-F238E27FC236}">
                    <a16:creationId xmlns:a16="http://schemas.microsoft.com/office/drawing/2014/main" id="{11A05FE1-E1AB-4751-B1C3-2F33EB9341AF}"/>
                  </a:ext>
                </a:extLst>
              </p:cNvPr>
              <p:cNvSpPr/>
              <p:nvPr/>
            </p:nvSpPr>
            <p:spPr>
              <a:xfrm>
                <a:off x="2650300" y="4894975"/>
                <a:ext cx="204325" cy="11845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4738" extrusionOk="0">
                    <a:moveTo>
                      <a:pt x="6939" y="1"/>
                    </a:moveTo>
                    <a:cubicBezTo>
                      <a:pt x="4937" y="1735"/>
                      <a:pt x="2435" y="3203"/>
                      <a:pt x="0" y="4738"/>
                    </a:cubicBezTo>
                    <a:lnTo>
                      <a:pt x="1301" y="4738"/>
                    </a:lnTo>
                    <a:cubicBezTo>
                      <a:pt x="3803" y="3270"/>
                      <a:pt x="5938" y="1602"/>
                      <a:pt x="81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493;p23">
                <a:extLst>
                  <a:ext uri="{FF2B5EF4-FFF2-40B4-BE49-F238E27FC236}">
                    <a16:creationId xmlns:a16="http://schemas.microsoft.com/office/drawing/2014/main" id="{DCC6C1D0-96C7-41EF-B775-338CB8BB3AC1}"/>
                  </a:ext>
                </a:extLst>
              </p:cNvPr>
              <p:cNvSpPr/>
              <p:nvPr/>
            </p:nvSpPr>
            <p:spPr>
              <a:xfrm>
                <a:off x="2812075" y="4894975"/>
                <a:ext cx="204325" cy="11845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4738" extrusionOk="0">
                    <a:moveTo>
                      <a:pt x="6939" y="1"/>
                    </a:moveTo>
                    <a:cubicBezTo>
                      <a:pt x="4937" y="1735"/>
                      <a:pt x="2436" y="3203"/>
                      <a:pt x="1" y="4738"/>
                    </a:cubicBezTo>
                    <a:lnTo>
                      <a:pt x="1302" y="4738"/>
                    </a:lnTo>
                    <a:cubicBezTo>
                      <a:pt x="3803" y="3270"/>
                      <a:pt x="5938" y="1602"/>
                      <a:pt x="81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494;p23">
                <a:extLst>
                  <a:ext uri="{FF2B5EF4-FFF2-40B4-BE49-F238E27FC236}">
                    <a16:creationId xmlns:a16="http://schemas.microsoft.com/office/drawing/2014/main" id="{8EFCF029-9CF6-4B46-BB42-AFA889ABB6C3}"/>
                  </a:ext>
                </a:extLst>
              </p:cNvPr>
              <p:cNvSpPr/>
              <p:nvPr/>
            </p:nvSpPr>
            <p:spPr>
              <a:xfrm>
                <a:off x="2731175" y="4894975"/>
                <a:ext cx="204350" cy="118450"/>
              </a:xfrm>
              <a:custGeom>
                <a:avLst/>
                <a:gdLst/>
                <a:ahLst/>
                <a:cxnLst/>
                <a:rect l="l" t="t" r="r" b="b"/>
                <a:pathLst>
                  <a:path w="8174" h="4738" extrusionOk="0">
                    <a:moveTo>
                      <a:pt x="6939" y="1"/>
                    </a:moveTo>
                    <a:cubicBezTo>
                      <a:pt x="4938" y="1735"/>
                      <a:pt x="2436" y="3203"/>
                      <a:pt x="1" y="4738"/>
                    </a:cubicBezTo>
                    <a:lnTo>
                      <a:pt x="1302" y="4738"/>
                    </a:lnTo>
                    <a:cubicBezTo>
                      <a:pt x="3804" y="3270"/>
                      <a:pt x="5939" y="1602"/>
                      <a:pt x="81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495;p23">
                <a:extLst>
                  <a:ext uri="{FF2B5EF4-FFF2-40B4-BE49-F238E27FC236}">
                    <a16:creationId xmlns:a16="http://schemas.microsoft.com/office/drawing/2014/main" id="{5143AB71-F531-479C-A4C4-DC6E985029B8}"/>
                  </a:ext>
                </a:extLst>
              </p:cNvPr>
              <p:cNvSpPr/>
              <p:nvPr/>
            </p:nvSpPr>
            <p:spPr>
              <a:xfrm>
                <a:off x="3063925" y="4894975"/>
                <a:ext cx="221850" cy="117625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4705" extrusionOk="0">
                    <a:moveTo>
                      <a:pt x="7039" y="1"/>
                    </a:moveTo>
                    <a:cubicBezTo>
                      <a:pt x="4971" y="1702"/>
                      <a:pt x="2436" y="3170"/>
                      <a:pt x="0" y="4704"/>
                    </a:cubicBezTo>
                    <a:lnTo>
                      <a:pt x="1902" y="4704"/>
                    </a:lnTo>
                    <a:cubicBezTo>
                      <a:pt x="4504" y="3270"/>
                      <a:pt x="6672" y="1602"/>
                      <a:pt x="88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496;p23">
                <a:extLst>
                  <a:ext uri="{FF2B5EF4-FFF2-40B4-BE49-F238E27FC236}">
                    <a16:creationId xmlns:a16="http://schemas.microsoft.com/office/drawing/2014/main" id="{38D418A8-E1FD-4333-A8A3-8E56CBFFC69D}"/>
                  </a:ext>
                </a:extLst>
              </p:cNvPr>
              <p:cNvSpPr/>
              <p:nvPr/>
            </p:nvSpPr>
            <p:spPr>
              <a:xfrm>
                <a:off x="3477550" y="4884975"/>
                <a:ext cx="52550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34" extrusionOk="0">
                    <a:moveTo>
                      <a:pt x="167" y="1"/>
                    </a:moveTo>
                    <a:cubicBezTo>
                      <a:pt x="101" y="34"/>
                      <a:pt x="34" y="67"/>
                      <a:pt x="1" y="134"/>
                    </a:cubicBezTo>
                    <a:lnTo>
                      <a:pt x="1902" y="134"/>
                    </a:lnTo>
                    <a:cubicBezTo>
                      <a:pt x="1969" y="67"/>
                      <a:pt x="2035" y="34"/>
                      <a:pt x="2102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497;p23">
                <a:extLst>
                  <a:ext uri="{FF2B5EF4-FFF2-40B4-BE49-F238E27FC236}">
                    <a16:creationId xmlns:a16="http://schemas.microsoft.com/office/drawing/2014/main" id="{F2ECDBAC-B055-437C-A64B-3CD24F08DABA}"/>
                  </a:ext>
                </a:extLst>
              </p:cNvPr>
              <p:cNvSpPr/>
              <p:nvPr/>
            </p:nvSpPr>
            <p:spPr>
              <a:xfrm>
                <a:off x="3293250" y="4894975"/>
                <a:ext cx="221025" cy="1176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4705" extrusionOk="0">
                    <a:moveTo>
                      <a:pt x="7006" y="1"/>
                    </a:moveTo>
                    <a:cubicBezTo>
                      <a:pt x="5471" y="1268"/>
                      <a:pt x="3670" y="2436"/>
                      <a:pt x="1835" y="3570"/>
                    </a:cubicBezTo>
                    <a:cubicBezTo>
                      <a:pt x="1235" y="3937"/>
                      <a:pt x="634" y="4304"/>
                      <a:pt x="1" y="4704"/>
                    </a:cubicBezTo>
                    <a:cubicBezTo>
                      <a:pt x="434" y="4704"/>
                      <a:pt x="835" y="4704"/>
                      <a:pt x="1268" y="4671"/>
                    </a:cubicBezTo>
                    <a:lnTo>
                      <a:pt x="1935" y="4671"/>
                    </a:lnTo>
                    <a:cubicBezTo>
                      <a:pt x="4471" y="3270"/>
                      <a:pt x="6639" y="1602"/>
                      <a:pt x="88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498;p23">
                <a:extLst>
                  <a:ext uri="{FF2B5EF4-FFF2-40B4-BE49-F238E27FC236}">
                    <a16:creationId xmlns:a16="http://schemas.microsoft.com/office/drawing/2014/main" id="{334C90BC-D6BA-4DF7-9AA6-66EC8CB028C4}"/>
                  </a:ext>
                </a:extLst>
              </p:cNvPr>
              <p:cNvSpPr/>
              <p:nvPr/>
            </p:nvSpPr>
            <p:spPr>
              <a:xfrm>
                <a:off x="2610275" y="4894975"/>
                <a:ext cx="204325" cy="11845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4738" extrusionOk="0">
                    <a:moveTo>
                      <a:pt x="6938" y="1"/>
                    </a:moveTo>
                    <a:cubicBezTo>
                      <a:pt x="4937" y="1735"/>
                      <a:pt x="2435" y="3203"/>
                      <a:pt x="0" y="4738"/>
                    </a:cubicBezTo>
                    <a:lnTo>
                      <a:pt x="1301" y="4738"/>
                    </a:lnTo>
                    <a:cubicBezTo>
                      <a:pt x="3803" y="3270"/>
                      <a:pt x="5938" y="1602"/>
                      <a:pt x="81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499;p23">
                <a:extLst>
                  <a:ext uri="{FF2B5EF4-FFF2-40B4-BE49-F238E27FC236}">
                    <a16:creationId xmlns:a16="http://schemas.microsoft.com/office/drawing/2014/main" id="{66A71A04-AAB0-4BD5-91F1-26E9F24581C5}"/>
                  </a:ext>
                </a:extLst>
              </p:cNvPr>
              <p:cNvSpPr/>
              <p:nvPr/>
            </p:nvSpPr>
            <p:spPr>
              <a:xfrm>
                <a:off x="3350800" y="4894975"/>
                <a:ext cx="221000" cy="117625"/>
              </a:xfrm>
              <a:custGeom>
                <a:avLst/>
                <a:gdLst/>
                <a:ahLst/>
                <a:cxnLst/>
                <a:rect l="l" t="t" r="r" b="b"/>
                <a:pathLst>
                  <a:path w="8840" h="4705" extrusionOk="0">
                    <a:moveTo>
                      <a:pt x="7005" y="1"/>
                    </a:moveTo>
                    <a:cubicBezTo>
                      <a:pt x="4937" y="1702"/>
                      <a:pt x="2435" y="3170"/>
                      <a:pt x="0" y="4704"/>
                    </a:cubicBezTo>
                    <a:cubicBezTo>
                      <a:pt x="634" y="4704"/>
                      <a:pt x="1268" y="4671"/>
                      <a:pt x="1902" y="4671"/>
                    </a:cubicBezTo>
                    <a:cubicBezTo>
                      <a:pt x="4470" y="3270"/>
                      <a:pt x="6638" y="1602"/>
                      <a:pt x="88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500;p23">
                <a:extLst>
                  <a:ext uri="{FF2B5EF4-FFF2-40B4-BE49-F238E27FC236}">
                    <a16:creationId xmlns:a16="http://schemas.microsoft.com/office/drawing/2014/main" id="{CC2A5E0C-03F7-48BC-87B3-2E576DAC86FC}"/>
                  </a:ext>
                </a:extLst>
              </p:cNvPr>
              <p:cNvSpPr/>
              <p:nvPr/>
            </p:nvSpPr>
            <p:spPr>
              <a:xfrm>
                <a:off x="3534250" y="4884150"/>
                <a:ext cx="52575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67" extrusionOk="0">
                    <a:moveTo>
                      <a:pt x="168" y="0"/>
                    </a:moveTo>
                    <a:cubicBezTo>
                      <a:pt x="134" y="67"/>
                      <a:pt x="68" y="100"/>
                      <a:pt x="1" y="167"/>
                    </a:cubicBezTo>
                    <a:lnTo>
                      <a:pt x="1902" y="167"/>
                    </a:lnTo>
                    <a:cubicBezTo>
                      <a:pt x="1969" y="100"/>
                      <a:pt x="2036" y="67"/>
                      <a:pt x="2102" y="0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501;p23">
                <a:extLst>
                  <a:ext uri="{FF2B5EF4-FFF2-40B4-BE49-F238E27FC236}">
                    <a16:creationId xmlns:a16="http://schemas.microsoft.com/office/drawing/2014/main" id="{4F550BA1-D7CB-48CE-B758-9ABB0869CFCD}"/>
                  </a:ext>
                </a:extLst>
              </p:cNvPr>
              <p:cNvSpPr/>
              <p:nvPr/>
            </p:nvSpPr>
            <p:spPr>
              <a:xfrm>
                <a:off x="3420000" y="4884975"/>
                <a:ext cx="52575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34" extrusionOk="0">
                    <a:moveTo>
                      <a:pt x="168" y="1"/>
                    </a:moveTo>
                    <a:cubicBezTo>
                      <a:pt x="101" y="34"/>
                      <a:pt x="68" y="67"/>
                      <a:pt x="1" y="134"/>
                    </a:cubicBezTo>
                    <a:lnTo>
                      <a:pt x="1902" y="134"/>
                    </a:lnTo>
                    <a:cubicBezTo>
                      <a:pt x="1969" y="67"/>
                      <a:pt x="2036" y="34"/>
                      <a:pt x="2102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502;p23">
                <a:extLst>
                  <a:ext uri="{FF2B5EF4-FFF2-40B4-BE49-F238E27FC236}">
                    <a16:creationId xmlns:a16="http://schemas.microsoft.com/office/drawing/2014/main" id="{E2A6A515-F79F-447D-A4D4-2ABFAE46FFB5}"/>
                  </a:ext>
                </a:extLst>
              </p:cNvPr>
              <p:cNvSpPr/>
              <p:nvPr/>
            </p:nvSpPr>
            <p:spPr>
              <a:xfrm>
                <a:off x="3236550" y="4894975"/>
                <a:ext cx="221000" cy="117625"/>
              </a:xfrm>
              <a:custGeom>
                <a:avLst/>
                <a:gdLst/>
                <a:ahLst/>
                <a:cxnLst/>
                <a:rect l="l" t="t" r="r" b="b"/>
                <a:pathLst>
                  <a:path w="8840" h="4705" extrusionOk="0">
                    <a:moveTo>
                      <a:pt x="7005" y="1"/>
                    </a:moveTo>
                    <a:cubicBezTo>
                      <a:pt x="6505" y="435"/>
                      <a:pt x="5971" y="801"/>
                      <a:pt x="5438" y="1202"/>
                    </a:cubicBezTo>
                    <a:cubicBezTo>
                      <a:pt x="3736" y="2403"/>
                      <a:pt x="1835" y="3537"/>
                      <a:pt x="0" y="4704"/>
                    </a:cubicBezTo>
                    <a:lnTo>
                      <a:pt x="1902" y="4704"/>
                    </a:lnTo>
                    <a:cubicBezTo>
                      <a:pt x="2736" y="4237"/>
                      <a:pt x="3503" y="3737"/>
                      <a:pt x="4270" y="3237"/>
                    </a:cubicBezTo>
                    <a:cubicBezTo>
                      <a:pt x="5838" y="2202"/>
                      <a:pt x="7339" y="1102"/>
                      <a:pt x="88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503;p23">
                <a:extLst>
                  <a:ext uri="{FF2B5EF4-FFF2-40B4-BE49-F238E27FC236}">
                    <a16:creationId xmlns:a16="http://schemas.microsoft.com/office/drawing/2014/main" id="{2B7EEA5F-65AA-4569-8EAA-1E88B69621B0}"/>
                  </a:ext>
                </a:extLst>
              </p:cNvPr>
              <p:cNvSpPr/>
              <p:nvPr/>
            </p:nvSpPr>
            <p:spPr>
              <a:xfrm>
                <a:off x="3305775" y="4884975"/>
                <a:ext cx="51725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34" extrusionOk="0">
                    <a:moveTo>
                      <a:pt x="133" y="1"/>
                    </a:moveTo>
                    <a:cubicBezTo>
                      <a:pt x="100" y="34"/>
                      <a:pt x="67" y="101"/>
                      <a:pt x="0" y="134"/>
                    </a:cubicBezTo>
                    <a:lnTo>
                      <a:pt x="1901" y="134"/>
                    </a:lnTo>
                    <a:lnTo>
                      <a:pt x="2068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504;p23">
                <a:extLst>
                  <a:ext uri="{FF2B5EF4-FFF2-40B4-BE49-F238E27FC236}">
                    <a16:creationId xmlns:a16="http://schemas.microsoft.com/office/drawing/2014/main" id="{05107226-D693-46B7-A9CA-129D981EF63B}"/>
                  </a:ext>
                </a:extLst>
              </p:cNvPr>
              <p:cNvSpPr/>
              <p:nvPr/>
            </p:nvSpPr>
            <p:spPr>
              <a:xfrm>
                <a:off x="3248225" y="4884975"/>
                <a:ext cx="51725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34" extrusionOk="0">
                    <a:moveTo>
                      <a:pt x="167" y="1"/>
                    </a:moveTo>
                    <a:cubicBezTo>
                      <a:pt x="100" y="34"/>
                      <a:pt x="67" y="67"/>
                      <a:pt x="0" y="134"/>
                    </a:cubicBezTo>
                    <a:lnTo>
                      <a:pt x="1902" y="134"/>
                    </a:lnTo>
                    <a:cubicBezTo>
                      <a:pt x="1968" y="67"/>
                      <a:pt x="2035" y="34"/>
                      <a:pt x="2069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505;p23">
                <a:extLst>
                  <a:ext uri="{FF2B5EF4-FFF2-40B4-BE49-F238E27FC236}">
                    <a16:creationId xmlns:a16="http://schemas.microsoft.com/office/drawing/2014/main" id="{C7E2A119-BCBE-4E35-AF5C-626B29C24277}"/>
                  </a:ext>
                </a:extLst>
              </p:cNvPr>
              <p:cNvSpPr/>
              <p:nvPr/>
            </p:nvSpPr>
            <p:spPr>
              <a:xfrm>
                <a:off x="3121475" y="4894975"/>
                <a:ext cx="221825" cy="117625"/>
              </a:xfrm>
              <a:custGeom>
                <a:avLst/>
                <a:gdLst/>
                <a:ahLst/>
                <a:cxnLst/>
                <a:rect l="l" t="t" r="r" b="b"/>
                <a:pathLst>
                  <a:path w="8873" h="4705" extrusionOk="0">
                    <a:moveTo>
                      <a:pt x="7005" y="1"/>
                    </a:moveTo>
                    <a:cubicBezTo>
                      <a:pt x="4937" y="1702"/>
                      <a:pt x="2435" y="3170"/>
                      <a:pt x="0" y="4704"/>
                    </a:cubicBezTo>
                    <a:lnTo>
                      <a:pt x="1901" y="4704"/>
                    </a:lnTo>
                    <a:cubicBezTo>
                      <a:pt x="4470" y="3270"/>
                      <a:pt x="6638" y="1602"/>
                      <a:pt x="88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506;p23">
                <a:extLst>
                  <a:ext uri="{FF2B5EF4-FFF2-40B4-BE49-F238E27FC236}">
                    <a16:creationId xmlns:a16="http://schemas.microsoft.com/office/drawing/2014/main" id="{9696640B-9FED-4A26-86A6-19D88B414754}"/>
                  </a:ext>
                </a:extLst>
              </p:cNvPr>
              <p:cNvSpPr/>
              <p:nvPr/>
            </p:nvSpPr>
            <p:spPr>
              <a:xfrm>
                <a:off x="3362475" y="4884975"/>
                <a:ext cx="52550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34" extrusionOk="0">
                    <a:moveTo>
                      <a:pt x="167" y="1"/>
                    </a:moveTo>
                    <a:cubicBezTo>
                      <a:pt x="134" y="34"/>
                      <a:pt x="67" y="67"/>
                      <a:pt x="0" y="134"/>
                    </a:cubicBezTo>
                    <a:lnTo>
                      <a:pt x="1902" y="134"/>
                    </a:lnTo>
                    <a:cubicBezTo>
                      <a:pt x="1968" y="67"/>
                      <a:pt x="2035" y="34"/>
                      <a:pt x="2102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507;p23">
                <a:extLst>
                  <a:ext uri="{FF2B5EF4-FFF2-40B4-BE49-F238E27FC236}">
                    <a16:creationId xmlns:a16="http://schemas.microsoft.com/office/drawing/2014/main" id="{CCDEF285-76B6-43F2-A097-145ADC7A2B0C}"/>
                  </a:ext>
                </a:extLst>
              </p:cNvPr>
              <p:cNvSpPr/>
              <p:nvPr/>
            </p:nvSpPr>
            <p:spPr>
              <a:xfrm>
                <a:off x="3179000" y="4894975"/>
                <a:ext cx="221025" cy="1176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4705" extrusionOk="0">
                    <a:moveTo>
                      <a:pt x="7006" y="1"/>
                    </a:moveTo>
                    <a:cubicBezTo>
                      <a:pt x="4938" y="1702"/>
                      <a:pt x="2436" y="3170"/>
                      <a:pt x="1" y="4704"/>
                    </a:cubicBezTo>
                    <a:lnTo>
                      <a:pt x="1902" y="4704"/>
                    </a:lnTo>
                    <a:cubicBezTo>
                      <a:pt x="4204" y="3437"/>
                      <a:pt x="6172" y="1936"/>
                      <a:pt x="8173" y="501"/>
                    </a:cubicBezTo>
                    <a:cubicBezTo>
                      <a:pt x="8407" y="334"/>
                      <a:pt x="8607" y="168"/>
                      <a:pt x="88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508;p23">
                <a:extLst>
                  <a:ext uri="{FF2B5EF4-FFF2-40B4-BE49-F238E27FC236}">
                    <a16:creationId xmlns:a16="http://schemas.microsoft.com/office/drawing/2014/main" id="{0F81E7A0-C049-40EA-9D18-64E62B71FA47}"/>
                  </a:ext>
                </a:extLst>
              </p:cNvPr>
              <p:cNvSpPr/>
              <p:nvPr/>
            </p:nvSpPr>
            <p:spPr>
              <a:xfrm>
                <a:off x="2245850" y="4894975"/>
                <a:ext cx="206000" cy="119275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4771" extrusionOk="0">
                    <a:moveTo>
                      <a:pt x="7005" y="1"/>
                    </a:moveTo>
                    <a:cubicBezTo>
                      <a:pt x="4970" y="1769"/>
                      <a:pt x="2469" y="3237"/>
                      <a:pt x="0" y="4771"/>
                    </a:cubicBezTo>
                    <a:lnTo>
                      <a:pt x="1301" y="4771"/>
                    </a:lnTo>
                    <a:cubicBezTo>
                      <a:pt x="3836" y="3303"/>
                      <a:pt x="5971" y="1602"/>
                      <a:pt x="8239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509;p23">
                <a:extLst>
                  <a:ext uri="{FF2B5EF4-FFF2-40B4-BE49-F238E27FC236}">
                    <a16:creationId xmlns:a16="http://schemas.microsoft.com/office/drawing/2014/main" id="{153F78E5-44B8-4551-97C6-2D2237F8836D}"/>
                  </a:ext>
                </a:extLst>
              </p:cNvPr>
              <p:cNvSpPr/>
              <p:nvPr/>
            </p:nvSpPr>
            <p:spPr>
              <a:xfrm>
                <a:off x="2003175" y="4894975"/>
                <a:ext cx="206825" cy="120125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4805" extrusionOk="0">
                    <a:moveTo>
                      <a:pt x="7005" y="1"/>
                    </a:moveTo>
                    <a:cubicBezTo>
                      <a:pt x="4970" y="1769"/>
                      <a:pt x="2469" y="3237"/>
                      <a:pt x="0" y="4804"/>
                    </a:cubicBezTo>
                    <a:lnTo>
                      <a:pt x="1301" y="4804"/>
                    </a:lnTo>
                    <a:cubicBezTo>
                      <a:pt x="3836" y="3303"/>
                      <a:pt x="6004" y="1602"/>
                      <a:pt x="82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510;p23">
                <a:extLst>
                  <a:ext uri="{FF2B5EF4-FFF2-40B4-BE49-F238E27FC236}">
                    <a16:creationId xmlns:a16="http://schemas.microsoft.com/office/drawing/2014/main" id="{2687DC5A-9514-42A9-9EDC-3851855DC586}"/>
                  </a:ext>
                </a:extLst>
              </p:cNvPr>
              <p:cNvSpPr/>
              <p:nvPr/>
            </p:nvSpPr>
            <p:spPr>
              <a:xfrm>
                <a:off x="1962300" y="4894975"/>
                <a:ext cx="206850" cy="120125"/>
              </a:xfrm>
              <a:custGeom>
                <a:avLst/>
                <a:gdLst/>
                <a:ahLst/>
                <a:cxnLst/>
                <a:rect l="l" t="t" r="r" b="b"/>
                <a:pathLst>
                  <a:path w="8274" h="4805" extrusionOk="0">
                    <a:moveTo>
                      <a:pt x="7039" y="1"/>
                    </a:moveTo>
                    <a:cubicBezTo>
                      <a:pt x="5004" y="1769"/>
                      <a:pt x="2469" y="3270"/>
                      <a:pt x="1" y="4804"/>
                    </a:cubicBezTo>
                    <a:lnTo>
                      <a:pt x="1302" y="4804"/>
                    </a:lnTo>
                    <a:cubicBezTo>
                      <a:pt x="3837" y="3337"/>
                      <a:pt x="6005" y="1602"/>
                      <a:pt x="82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511;p23">
                <a:extLst>
                  <a:ext uri="{FF2B5EF4-FFF2-40B4-BE49-F238E27FC236}">
                    <a16:creationId xmlns:a16="http://schemas.microsoft.com/office/drawing/2014/main" id="{D6E5E946-7868-4BE2-9009-DEC31BEC6BC3}"/>
                  </a:ext>
                </a:extLst>
              </p:cNvPr>
              <p:cNvSpPr/>
              <p:nvPr/>
            </p:nvSpPr>
            <p:spPr>
              <a:xfrm>
                <a:off x="2179125" y="4884975"/>
                <a:ext cx="1030750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41230" h="134" extrusionOk="0">
                    <a:moveTo>
                      <a:pt x="41230" y="1"/>
                    </a:moveTo>
                    <a:cubicBezTo>
                      <a:pt x="41226" y="1"/>
                      <a:pt x="41223" y="1"/>
                      <a:pt x="41220" y="1"/>
                    </a:cubicBezTo>
                    <a:lnTo>
                      <a:pt x="41220" y="1"/>
                    </a:lnTo>
                    <a:cubicBezTo>
                      <a:pt x="41223" y="1"/>
                      <a:pt x="41227" y="1"/>
                      <a:pt x="41230" y="1"/>
                    </a:cubicBezTo>
                    <a:close/>
                    <a:moveTo>
                      <a:pt x="41220" y="1"/>
                    </a:moveTo>
                    <a:cubicBezTo>
                      <a:pt x="34518" y="34"/>
                      <a:pt x="27817" y="34"/>
                      <a:pt x="21116" y="67"/>
                    </a:cubicBezTo>
                    <a:cubicBezTo>
                      <a:pt x="14077" y="67"/>
                      <a:pt x="7039" y="101"/>
                      <a:pt x="1" y="134"/>
                    </a:cubicBezTo>
                    <a:lnTo>
                      <a:pt x="41030" y="134"/>
                    </a:lnTo>
                    <a:cubicBezTo>
                      <a:pt x="41097" y="101"/>
                      <a:pt x="41130" y="67"/>
                      <a:pt x="41163" y="34"/>
                    </a:cubicBezTo>
                    <a:cubicBezTo>
                      <a:pt x="41193" y="4"/>
                      <a:pt x="41196" y="1"/>
                      <a:pt x="4122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512;p23">
                <a:extLst>
                  <a:ext uri="{FF2B5EF4-FFF2-40B4-BE49-F238E27FC236}">
                    <a16:creationId xmlns:a16="http://schemas.microsoft.com/office/drawing/2014/main" id="{511D7B99-E878-4735-8069-7D58CD50DF11}"/>
                  </a:ext>
                </a:extLst>
              </p:cNvPr>
              <p:cNvSpPr/>
              <p:nvPr/>
            </p:nvSpPr>
            <p:spPr>
              <a:xfrm>
                <a:off x="2043200" y="4894975"/>
                <a:ext cx="206825" cy="120125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4805" extrusionOk="0">
                    <a:moveTo>
                      <a:pt x="7039" y="1"/>
                    </a:moveTo>
                    <a:cubicBezTo>
                      <a:pt x="5004" y="1769"/>
                      <a:pt x="2469" y="3237"/>
                      <a:pt x="0" y="4804"/>
                    </a:cubicBezTo>
                    <a:lnTo>
                      <a:pt x="1301" y="4804"/>
                    </a:lnTo>
                    <a:cubicBezTo>
                      <a:pt x="3836" y="3303"/>
                      <a:pt x="6005" y="1602"/>
                      <a:pt x="82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513;p23">
                <a:extLst>
                  <a:ext uri="{FF2B5EF4-FFF2-40B4-BE49-F238E27FC236}">
                    <a16:creationId xmlns:a16="http://schemas.microsoft.com/office/drawing/2014/main" id="{1C3780AC-226B-445C-A613-EDF76CE14539}"/>
                  </a:ext>
                </a:extLst>
              </p:cNvPr>
              <p:cNvSpPr/>
              <p:nvPr/>
            </p:nvSpPr>
            <p:spPr>
              <a:xfrm>
                <a:off x="1922275" y="4894975"/>
                <a:ext cx="206825" cy="120125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4805" extrusionOk="0">
                    <a:moveTo>
                      <a:pt x="7039" y="1"/>
                    </a:moveTo>
                    <a:cubicBezTo>
                      <a:pt x="4971" y="1769"/>
                      <a:pt x="2469" y="3270"/>
                      <a:pt x="0" y="4804"/>
                    </a:cubicBezTo>
                    <a:lnTo>
                      <a:pt x="1268" y="4804"/>
                    </a:lnTo>
                    <a:cubicBezTo>
                      <a:pt x="3837" y="3337"/>
                      <a:pt x="6005" y="1602"/>
                      <a:pt x="82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514;p23">
                <a:extLst>
                  <a:ext uri="{FF2B5EF4-FFF2-40B4-BE49-F238E27FC236}">
                    <a16:creationId xmlns:a16="http://schemas.microsoft.com/office/drawing/2014/main" id="{5DC1120E-0779-439E-8DF4-DC9081A8B8F0}"/>
                  </a:ext>
                </a:extLst>
              </p:cNvPr>
              <p:cNvSpPr/>
              <p:nvPr/>
            </p:nvSpPr>
            <p:spPr>
              <a:xfrm>
                <a:off x="1841375" y="4894975"/>
                <a:ext cx="206850" cy="120125"/>
              </a:xfrm>
              <a:custGeom>
                <a:avLst/>
                <a:gdLst/>
                <a:ahLst/>
                <a:cxnLst/>
                <a:rect l="l" t="t" r="r" b="b"/>
                <a:pathLst>
                  <a:path w="8274" h="4805" extrusionOk="0">
                    <a:moveTo>
                      <a:pt x="7039" y="1"/>
                    </a:moveTo>
                    <a:cubicBezTo>
                      <a:pt x="5004" y="1769"/>
                      <a:pt x="2469" y="3270"/>
                      <a:pt x="1" y="4804"/>
                    </a:cubicBezTo>
                    <a:lnTo>
                      <a:pt x="1268" y="4804"/>
                    </a:lnTo>
                    <a:cubicBezTo>
                      <a:pt x="3837" y="3337"/>
                      <a:pt x="6005" y="1602"/>
                      <a:pt x="82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515;p23">
                <a:extLst>
                  <a:ext uri="{FF2B5EF4-FFF2-40B4-BE49-F238E27FC236}">
                    <a16:creationId xmlns:a16="http://schemas.microsoft.com/office/drawing/2014/main" id="{681DCB30-83D7-4E28-AA17-AA7735A1E93C}"/>
                  </a:ext>
                </a:extLst>
              </p:cNvPr>
              <p:cNvSpPr/>
              <p:nvPr/>
            </p:nvSpPr>
            <p:spPr>
              <a:xfrm>
                <a:off x="1760500" y="4894975"/>
                <a:ext cx="206825" cy="120125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4805" extrusionOk="0">
                    <a:moveTo>
                      <a:pt x="7039" y="1"/>
                    </a:moveTo>
                    <a:cubicBezTo>
                      <a:pt x="5004" y="1769"/>
                      <a:pt x="2469" y="3270"/>
                      <a:pt x="0" y="4804"/>
                    </a:cubicBezTo>
                    <a:lnTo>
                      <a:pt x="1268" y="4804"/>
                    </a:lnTo>
                    <a:cubicBezTo>
                      <a:pt x="3836" y="3337"/>
                      <a:pt x="6004" y="1635"/>
                      <a:pt x="82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516;p23">
                <a:extLst>
                  <a:ext uri="{FF2B5EF4-FFF2-40B4-BE49-F238E27FC236}">
                    <a16:creationId xmlns:a16="http://schemas.microsoft.com/office/drawing/2014/main" id="{4A3E63CE-3142-4964-9C58-9627851AAC0C}"/>
                  </a:ext>
                </a:extLst>
              </p:cNvPr>
              <p:cNvSpPr/>
              <p:nvPr/>
            </p:nvSpPr>
            <p:spPr>
              <a:xfrm>
                <a:off x="1719625" y="4894975"/>
                <a:ext cx="207675" cy="120125"/>
              </a:xfrm>
              <a:custGeom>
                <a:avLst/>
                <a:gdLst/>
                <a:ahLst/>
                <a:cxnLst/>
                <a:rect l="l" t="t" r="r" b="b"/>
                <a:pathLst>
                  <a:path w="8307" h="4805" extrusionOk="0">
                    <a:moveTo>
                      <a:pt x="7072" y="1"/>
                    </a:moveTo>
                    <a:cubicBezTo>
                      <a:pt x="5004" y="1769"/>
                      <a:pt x="2469" y="3270"/>
                      <a:pt x="1" y="4804"/>
                    </a:cubicBezTo>
                    <a:lnTo>
                      <a:pt x="1302" y="4804"/>
                    </a:lnTo>
                    <a:cubicBezTo>
                      <a:pt x="3870" y="3337"/>
                      <a:pt x="6038" y="1635"/>
                      <a:pt x="8307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517;p23">
                <a:extLst>
                  <a:ext uri="{FF2B5EF4-FFF2-40B4-BE49-F238E27FC236}">
                    <a16:creationId xmlns:a16="http://schemas.microsoft.com/office/drawing/2014/main" id="{6D5B2DC8-C0C3-489F-9A56-F9F3ED575840}"/>
                  </a:ext>
                </a:extLst>
              </p:cNvPr>
              <p:cNvSpPr/>
              <p:nvPr/>
            </p:nvSpPr>
            <p:spPr>
              <a:xfrm>
                <a:off x="1800525" y="4894975"/>
                <a:ext cx="207675" cy="120125"/>
              </a:xfrm>
              <a:custGeom>
                <a:avLst/>
                <a:gdLst/>
                <a:ahLst/>
                <a:cxnLst/>
                <a:rect l="l" t="t" r="r" b="b"/>
                <a:pathLst>
                  <a:path w="8307" h="4805" extrusionOk="0">
                    <a:moveTo>
                      <a:pt x="7039" y="1"/>
                    </a:moveTo>
                    <a:cubicBezTo>
                      <a:pt x="5004" y="1769"/>
                      <a:pt x="2469" y="3270"/>
                      <a:pt x="0" y="4804"/>
                    </a:cubicBezTo>
                    <a:lnTo>
                      <a:pt x="1301" y="4804"/>
                    </a:lnTo>
                    <a:cubicBezTo>
                      <a:pt x="3870" y="3337"/>
                      <a:pt x="6038" y="1602"/>
                      <a:pt x="8306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518;p23">
                <a:extLst>
                  <a:ext uri="{FF2B5EF4-FFF2-40B4-BE49-F238E27FC236}">
                    <a16:creationId xmlns:a16="http://schemas.microsoft.com/office/drawing/2014/main" id="{D1CF1531-5299-44B3-B275-4709841FEEFA}"/>
                  </a:ext>
                </a:extLst>
              </p:cNvPr>
              <p:cNvSpPr/>
              <p:nvPr/>
            </p:nvSpPr>
            <p:spPr>
              <a:xfrm>
                <a:off x="2084050" y="4894975"/>
                <a:ext cx="206000" cy="120125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4805" extrusionOk="0">
                    <a:moveTo>
                      <a:pt x="7006" y="1"/>
                    </a:moveTo>
                    <a:cubicBezTo>
                      <a:pt x="4971" y="1769"/>
                      <a:pt x="2469" y="3237"/>
                      <a:pt x="1" y="4804"/>
                    </a:cubicBezTo>
                    <a:cubicBezTo>
                      <a:pt x="434" y="4804"/>
                      <a:pt x="868" y="4804"/>
                      <a:pt x="1302" y="4771"/>
                    </a:cubicBezTo>
                    <a:cubicBezTo>
                      <a:pt x="3837" y="3303"/>
                      <a:pt x="6005" y="1602"/>
                      <a:pt x="82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519;p23">
                <a:extLst>
                  <a:ext uri="{FF2B5EF4-FFF2-40B4-BE49-F238E27FC236}">
                    <a16:creationId xmlns:a16="http://schemas.microsoft.com/office/drawing/2014/main" id="{0EC21BBC-EAF3-47A4-8C46-F4E15416B3FD}"/>
                  </a:ext>
                </a:extLst>
              </p:cNvPr>
              <p:cNvSpPr/>
              <p:nvPr/>
            </p:nvSpPr>
            <p:spPr>
              <a:xfrm>
                <a:off x="1881400" y="4894975"/>
                <a:ext cx="206850" cy="120125"/>
              </a:xfrm>
              <a:custGeom>
                <a:avLst/>
                <a:gdLst/>
                <a:ahLst/>
                <a:cxnLst/>
                <a:rect l="l" t="t" r="r" b="b"/>
                <a:pathLst>
                  <a:path w="8274" h="4805" extrusionOk="0">
                    <a:moveTo>
                      <a:pt x="7039" y="1"/>
                    </a:moveTo>
                    <a:cubicBezTo>
                      <a:pt x="5005" y="1769"/>
                      <a:pt x="2469" y="3270"/>
                      <a:pt x="1" y="4804"/>
                    </a:cubicBezTo>
                    <a:lnTo>
                      <a:pt x="1302" y="4804"/>
                    </a:lnTo>
                    <a:cubicBezTo>
                      <a:pt x="3870" y="3337"/>
                      <a:pt x="6005" y="1602"/>
                      <a:pt x="8274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520;p23">
                <a:extLst>
                  <a:ext uri="{FF2B5EF4-FFF2-40B4-BE49-F238E27FC236}">
                    <a16:creationId xmlns:a16="http://schemas.microsoft.com/office/drawing/2014/main" id="{B6EAD01E-24EC-4AFF-8E82-FC97F5062BD2}"/>
                  </a:ext>
                </a:extLst>
              </p:cNvPr>
              <p:cNvSpPr/>
              <p:nvPr/>
            </p:nvSpPr>
            <p:spPr>
              <a:xfrm>
                <a:off x="2204975" y="4894975"/>
                <a:ext cx="206000" cy="119275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4771" extrusionOk="0">
                    <a:moveTo>
                      <a:pt x="7006" y="1"/>
                    </a:moveTo>
                    <a:cubicBezTo>
                      <a:pt x="4971" y="1769"/>
                      <a:pt x="2469" y="3237"/>
                      <a:pt x="1" y="4771"/>
                    </a:cubicBezTo>
                    <a:lnTo>
                      <a:pt x="1302" y="4771"/>
                    </a:lnTo>
                    <a:cubicBezTo>
                      <a:pt x="3837" y="3303"/>
                      <a:pt x="6005" y="1602"/>
                      <a:pt x="82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521;p23">
                <a:extLst>
                  <a:ext uri="{FF2B5EF4-FFF2-40B4-BE49-F238E27FC236}">
                    <a16:creationId xmlns:a16="http://schemas.microsoft.com/office/drawing/2014/main" id="{9A460FE3-FC92-4E23-90A9-D8A9D1E78E04}"/>
                  </a:ext>
                </a:extLst>
              </p:cNvPr>
              <p:cNvSpPr/>
              <p:nvPr/>
            </p:nvSpPr>
            <p:spPr>
              <a:xfrm>
                <a:off x="2448475" y="4894975"/>
                <a:ext cx="205175" cy="119275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4771" extrusionOk="0">
                    <a:moveTo>
                      <a:pt x="6939" y="1"/>
                    </a:moveTo>
                    <a:cubicBezTo>
                      <a:pt x="4938" y="1735"/>
                      <a:pt x="2436" y="3237"/>
                      <a:pt x="1" y="4771"/>
                    </a:cubicBezTo>
                    <a:lnTo>
                      <a:pt x="1302" y="4771"/>
                    </a:lnTo>
                    <a:cubicBezTo>
                      <a:pt x="3804" y="3303"/>
                      <a:pt x="5938" y="1602"/>
                      <a:pt x="8207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522;p23">
                <a:extLst>
                  <a:ext uri="{FF2B5EF4-FFF2-40B4-BE49-F238E27FC236}">
                    <a16:creationId xmlns:a16="http://schemas.microsoft.com/office/drawing/2014/main" id="{864BE481-B06B-4940-804B-B20F1B84E932}"/>
                  </a:ext>
                </a:extLst>
              </p:cNvPr>
              <p:cNvSpPr/>
              <p:nvPr/>
            </p:nvSpPr>
            <p:spPr>
              <a:xfrm>
                <a:off x="2407625" y="4894975"/>
                <a:ext cx="205175" cy="119275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4771" extrusionOk="0">
                    <a:moveTo>
                      <a:pt x="6972" y="1"/>
                    </a:moveTo>
                    <a:cubicBezTo>
                      <a:pt x="4937" y="1769"/>
                      <a:pt x="2435" y="3237"/>
                      <a:pt x="0" y="4771"/>
                    </a:cubicBezTo>
                    <a:lnTo>
                      <a:pt x="1301" y="4771"/>
                    </a:lnTo>
                    <a:cubicBezTo>
                      <a:pt x="3836" y="3303"/>
                      <a:pt x="5971" y="1602"/>
                      <a:pt x="8206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523;p23">
                <a:extLst>
                  <a:ext uri="{FF2B5EF4-FFF2-40B4-BE49-F238E27FC236}">
                    <a16:creationId xmlns:a16="http://schemas.microsoft.com/office/drawing/2014/main" id="{27BF28F9-2F6B-4D1E-97C1-F97014AA0FDD}"/>
                  </a:ext>
                </a:extLst>
              </p:cNvPr>
              <p:cNvSpPr/>
              <p:nvPr/>
            </p:nvSpPr>
            <p:spPr>
              <a:xfrm>
                <a:off x="2488525" y="4894975"/>
                <a:ext cx="205150" cy="119275"/>
              </a:xfrm>
              <a:custGeom>
                <a:avLst/>
                <a:gdLst/>
                <a:ahLst/>
                <a:cxnLst/>
                <a:rect l="l" t="t" r="r" b="b"/>
                <a:pathLst>
                  <a:path w="8206" h="4771" extrusionOk="0">
                    <a:moveTo>
                      <a:pt x="6972" y="1"/>
                    </a:moveTo>
                    <a:cubicBezTo>
                      <a:pt x="4937" y="1735"/>
                      <a:pt x="2435" y="3237"/>
                      <a:pt x="0" y="4771"/>
                    </a:cubicBezTo>
                    <a:cubicBezTo>
                      <a:pt x="434" y="4771"/>
                      <a:pt x="867" y="4771"/>
                      <a:pt x="1301" y="4738"/>
                    </a:cubicBezTo>
                    <a:cubicBezTo>
                      <a:pt x="3836" y="3303"/>
                      <a:pt x="5971" y="1602"/>
                      <a:pt x="8206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524;p23">
                <a:extLst>
                  <a:ext uri="{FF2B5EF4-FFF2-40B4-BE49-F238E27FC236}">
                    <a16:creationId xmlns:a16="http://schemas.microsoft.com/office/drawing/2014/main" id="{95DB8BB5-97CB-4E4F-917A-548E7FD0F351}"/>
                  </a:ext>
                </a:extLst>
              </p:cNvPr>
              <p:cNvSpPr/>
              <p:nvPr/>
            </p:nvSpPr>
            <p:spPr>
              <a:xfrm>
                <a:off x="2529375" y="4894975"/>
                <a:ext cx="204325" cy="119275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4771" extrusionOk="0">
                    <a:moveTo>
                      <a:pt x="6939" y="1"/>
                    </a:moveTo>
                    <a:cubicBezTo>
                      <a:pt x="4937" y="1735"/>
                      <a:pt x="2436" y="3237"/>
                      <a:pt x="1" y="4771"/>
                    </a:cubicBezTo>
                    <a:cubicBezTo>
                      <a:pt x="434" y="4771"/>
                      <a:pt x="868" y="4771"/>
                      <a:pt x="1301" y="4738"/>
                    </a:cubicBezTo>
                    <a:cubicBezTo>
                      <a:pt x="3803" y="3270"/>
                      <a:pt x="5938" y="1602"/>
                      <a:pt x="81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525;p23">
                <a:extLst>
                  <a:ext uri="{FF2B5EF4-FFF2-40B4-BE49-F238E27FC236}">
                    <a16:creationId xmlns:a16="http://schemas.microsoft.com/office/drawing/2014/main" id="{CC91CF8E-59BE-4EB9-8FC1-CAF3E65B1386}"/>
                  </a:ext>
                </a:extLst>
              </p:cNvPr>
              <p:cNvSpPr/>
              <p:nvPr/>
            </p:nvSpPr>
            <p:spPr>
              <a:xfrm>
                <a:off x="2366750" y="4894975"/>
                <a:ext cx="206000" cy="119275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4771" extrusionOk="0">
                    <a:moveTo>
                      <a:pt x="7006" y="1"/>
                    </a:moveTo>
                    <a:cubicBezTo>
                      <a:pt x="4971" y="1769"/>
                      <a:pt x="2469" y="3237"/>
                      <a:pt x="1" y="4771"/>
                    </a:cubicBezTo>
                    <a:lnTo>
                      <a:pt x="1302" y="4771"/>
                    </a:lnTo>
                    <a:cubicBezTo>
                      <a:pt x="3837" y="3303"/>
                      <a:pt x="5972" y="1602"/>
                      <a:pt x="82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526;p23">
                <a:extLst>
                  <a:ext uri="{FF2B5EF4-FFF2-40B4-BE49-F238E27FC236}">
                    <a16:creationId xmlns:a16="http://schemas.microsoft.com/office/drawing/2014/main" id="{C31457E8-FC1D-47EC-93AB-96526081F751}"/>
                  </a:ext>
                </a:extLst>
              </p:cNvPr>
              <p:cNvSpPr/>
              <p:nvPr/>
            </p:nvSpPr>
            <p:spPr>
              <a:xfrm>
                <a:off x="2326725" y="4894975"/>
                <a:ext cx="206000" cy="119275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4771" extrusionOk="0">
                    <a:moveTo>
                      <a:pt x="6972" y="1"/>
                    </a:moveTo>
                    <a:cubicBezTo>
                      <a:pt x="4971" y="1769"/>
                      <a:pt x="2436" y="3237"/>
                      <a:pt x="1" y="4771"/>
                    </a:cubicBezTo>
                    <a:lnTo>
                      <a:pt x="1302" y="4771"/>
                    </a:lnTo>
                    <a:cubicBezTo>
                      <a:pt x="3837" y="3303"/>
                      <a:pt x="5972" y="1602"/>
                      <a:pt x="82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527;p23">
                <a:extLst>
                  <a:ext uri="{FF2B5EF4-FFF2-40B4-BE49-F238E27FC236}">
                    <a16:creationId xmlns:a16="http://schemas.microsoft.com/office/drawing/2014/main" id="{F5BA6A2A-54E8-4DA0-B0D4-CF5353A371FE}"/>
                  </a:ext>
                </a:extLst>
              </p:cNvPr>
              <p:cNvSpPr/>
              <p:nvPr/>
            </p:nvSpPr>
            <p:spPr>
              <a:xfrm>
                <a:off x="2164950" y="4894975"/>
                <a:ext cx="206000" cy="119275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4771" extrusionOk="0">
                    <a:moveTo>
                      <a:pt x="7005" y="1"/>
                    </a:moveTo>
                    <a:cubicBezTo>
                      <a:pt x="4971" y="1769"/>
                      <a:pt x="2469" y="3237"/>
                      <a:pt x="0" y="4771"/>
                    </a:cubicBezTo>
                    <a:lnTo>
                      <a:pt x="1301" y="4771"/>
                    </a:lnTo>
                    <a:cubicBezTo>
                      <a:pt x="3837" y="3303"/>
                      <a:pt x="5971" y="1602"/>
                      <a:pt x="82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528;p23">
                <a:extLst>
                  <a:ext uri="{FF2B5EF4-FFF2-40B4-BE49-F238E27FC236}">
                    <a16:creationId xmlns:a16="http://schemas.microsoft.com/office/drawing/2014/main" id="{508897A1-02BD-42E9-8579-2A06D39DC583}"/>
                  </a:ext>
                </a:extLst>
              </p:cNvPr>
              <p:cNvSpPr/>
              <p:nvPr/>
            </p:nvSpPr>
            <p:spPr>
              <a:xfrm>
                <a:off x="2569400" y="4894975"/>
                <a:ext cx="205175" cy="11845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4738" extrusionOk="0">
                    <a:moveTo>
                      <a:pt x="6972" y="1"/>
                    </a:moveTo>
                    <a:cubicBezTo>
                      <a:pt x="4938" y="1735"/>
                      <a:pt x="2436" y="3203"/>
                      <a:pt x="1" y="4738"/>
                    </a:cubicBezTo>
                    <a:lnTo>
                      <a:pt x="1302" y="4738"/>
                    </a:lnTo>
                    <a:cubicBezTo>
                      <a:pt x="3837" y="3270"/>
                      <a:pt x="5972" y="1602"/>
                      <a:pt x="8207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529;p23">
                <a:extLst>
                  <a:ext uri="{FF2B5EF4-FFF2-40B4-BE49-F238E27FC236}">
                    <a16:creationId xmlns:a16="http://schemas.microsoft.com/office/drawing/2014/main" id="{750269C1-7B18-4060-9807-649EF747ED41}"/>
                  </a:ext>
                </a:extLst>
              </p:cNvPr>
              <p:cNvSpPr/>
              <p:nvPr/>
            </p:nvSpPr>
            <p:spPr>
              <a:xfrm>
                <a:off x="2285875" y="4894975"/>
                <a:ext cx="206000" cy="119275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4771" extrusionOk="0">
                    <a:moveTo>
                      <a:pt x="7005" y="1"/>
                    </a:moveTo>
                    <a:cubicBezTo>
                      <a:pt x="4970" y="1769"/>
                      <a:pt x="2469" y="3237"/>
                      <a:pt x="0" y="4771"/>
                    </a:cubicBezTo>
                    <a:lnTo>
                      <a:pt x="1301" y="4771"/>
                    </a:lnTo>
                    <a:cubicBezTo>
                      <a:pt x="3836" y="3303"/>
                      <a:pt x="6005" y="1602"/>
                      <a:pt x="8239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530;p23">
                <a:extLst>
                  <a:ext uri="{FF2B5EF4-FFF2-40B4-BE49-F238E27FC236}">
                    <a16:creationId xmlns:a16="http://schemas.microsoft.com/office/drawing/2014/main" id="{E715A0CD-1E61-4FFA-A259-8CFD1AB563D4}"/>
                  </a:ext>
                </a:extLst>
              </p:cNvPr>
              <p:cNvSpPr/>
              <p:nvPr/>
            </p:nvSpPr>
            <p:spPr>
              <a:xfrm>
                <a:off x="1678775" y="4894975"/>
                <a:ext cx="207675" cy="120950"/>
              </a:xfrm>
              <a:custGeom>
                <a:avLst/>
                <a:gdLst/>
                <a:ahLst/>
                <a:cxnLst/>
                <a:rect l="l" t="t" r="r" b="b"/>
                <a:pathLst>
                  <a:path w="8307" h="4838" extrusionOk="0">
                    <a:moveTo>
                      <a:pt x="7072" y="1"/>
                    </a:moveTo>
                    <a:cubicBezTo>
                      <a:pt x="5037" y="1769"/>
                      <a:pt x="2502" y="3270"/>
                      <a:pt x="0" y="4838"/>
                    </a:cubicBezTo>
                    <a:cubicBezTo>
                      <a:pt x="434" y="4838"/>
                      <a:pt x="867" y="4838"/>
                      <a:pt x="1301" y="4804"/>
                    </a:cubicBezTo>
                    <a:cubicBezTo>
                      <a:pt x="3870" y="3337"/>
                      <a:pt x="6038" y="1635"/>
                      <a:pt x="8306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531;p23">
                <a:extLst>
                  <a:ext uri="{FF2B5EF4-FFF2-40B4-BE49-F238E27FC236}">
                    <a16:creationId xmlns:a16="http://schemas.microsoft.com/office/drawing/2014/main" id="{337F43EB-7EA4-401F-8B99-297BE0D6AE29}"/>
                  </a:ext>
                </a:extLst>
              </p:cNvPr>
              <p:cNvSpPr/>
              <p:nvPr/>
            </p:nvSpPr>
            <p:spPr>
              <a:xfrm>
                <a:off x="2124075" y="4894975"/>
                <a:ext cx="206850" cy="120125"/>
              </a:xfrm>
              <a:custGeom>
                <a:avLst/>
                <a:gdLst/>
                <a:ahLst/>
                <a:cxnLst/>
                <a:rect l="l" t="t" r="r" b="b"/>
                <a:pathLst>
                  <a:path w="8274" h="4805" extrusionOk="0">
                    <a:moveTo>
                      <a:pt x="7006" y="1"/>
                    </a:moveTo>
                    <a:cubicBezTo>
                      <a:pt x="4971" y="1769"/>
                      <a:pt x="2469" y="3237"/>
                      <a:pt x="1" y="4804"/>
                    </a:cubicBezTo>
                    <a:cubicBezTo>
                      <a:pt x="435" y="4804"/>
                      <a:pt x="868" y="4804"/>
                      <a:pt x="1302" y="4771"/>
                    </a:cubicBezTo>
                    <a:cubicBezTo>
                      <a:pt x="3837" y="3303"/>
                      <a:pt x="6005" y="1602"/>
                      <a:pt x="8274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532;p23">
                <a:extLst>
                  <a:ext uri="{FF2B5EF4-FFF2-40B4-BE49-F238E27FC236}">
                    <a16:creationId xmlns:a16="http://schemas.microsoft.com/office/drawing/2014/main" id="{BBE13B76-844A-487B-ABE6-3B0BB71A66D4}"/>
                  </a:ext>
                </a:extLst>
              </p:cNvPr>
              <p:cNvSpPr/>
              <p:nvPr/>
            </p:nvSpPr>
            <p:spPr>
              <a:xfrm>
                <a:off x="-718775" y="4794075"/>
                <a:ext cx="232675" cy="174325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6973" extrusionOk="0">
                    <a:moveTo>
                      <a:pt x="9307" y="1"/>
                    </a:moveTo>
                    <a:cubicBezTo>
                      <a:pt x="6505" y="2236"/>
                      <a:pt x="3236" y="4170"/>
                      <a:pt x="0" y="6205"/>
                    </a:cubicBezTo>
                    <a:lnTo>
                      <a:pt x="0" y="6972"/>
                    </a:lnTo>
                    <a:cubicBezTo>
                      <a:pt x="3436" y="5038"/>
                      <a:pt x="6338" y="2836"/>
                      <a:pt x="9307" y="701"/>
                    </a:cubicBezTo>
                    <a:lnTo>
                      <a:pt x="9307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533;p23">
                <a:extLst>
                  <a:ext uri="{FF2B5EF4-FFF2-40B4-BE49-F238E27FC236}">
                    <a16:creationId xmlns:a16="http://schemas.microsoft.com/office/drawing/2014/main" id="{04F55F4D-E7D8-437D-88B8-22C70AB1E772}"/>
                  </a:ext>
                </a:extLst>
              </p:cNvPr>
              <p:cNvSpPr/>
              <p:nvPr/>
            </p:nvSpPr>
            <p:spPr>
              <a:xfrm>
                <a:off x="-718775" y="3639075"/>
                <a:ext cx="675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1836" extrusionOk="0">
                    <a:moveTo>
                      <a:pt x="1768" y="1"/>
                    </a:moveTo>
                    <a:cubicBezTo>
                      <a:pt x="1535" y="234"/>
                      <a:pt x="1201" y="468"/>
                      <a:pt x="901" y="701"/>
                    </a:cubicBezTo>
                    <a:cubicBezTo>
                      <a:pt x="601" y="935"/>
                      <a:pt x="334" y="1168"/>
                      <a:pt x="34" y="1402"/>
                    </a:cubicBezTo>
                    <a:lnTo>
                      <a:pt x="0" y="1402"/>
                    </a:lnTo>
                    <a:lnTo>
                      <a:pt x="0" y="1836"/>
                    </a:lnTo>
                    <a:cubicBezTo>
                      <a:pt x="734" y="1168"/>
                      <a:pt x="1668" y="535"/>
                      <a:pt x="2702" y="34"/>
                    </a:cubicBezTo>
                    <a:cubicBezTo>
                      <a:pt x="2435" y="34"/>
                      <a:pt x="2102" y="1"/>
                      <a:pt x="1768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534;p23">
                <a:extLst>
                  <a:ext uri="{FF2B5EF4-FFF2-40B4-BE49-F238E27FC236}">
                    <a16:creationId xmlns:a16="http://schemas.microsoft.com/office/drawing/2014/main" id="{2065DFAF-527B-46D1-B23B-ABABAF5EB944}"/>
                  </a:ext>
                </a:extLst>
              </p:cNvPr>
              <p:cNvSpPr/>
              <p:nvPr/>
            </p:nvSpPr>
            <p:spPr>
              <a:xfrm>
                <a:off x="-718775" y="3639925"/>
                <a:ext cx="984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2503" extrusionOk="0">
                    <a:moveTo>
                      <a:pt x="3003" y="0"/>
                    </a:moveTo>
                    <a:cubicBezTo>
                      <a:pt x="1902" y="701"/>
                      <a:pt x="901" y="1435"/>
                      <a:pt x="0" y="2202"/>
                    </a:cubicBezTo>
                    <a:lnTo>
                      <a:pt x="0" y="2502"/>
                    </a:lnTo>
                    <a:cubicBezTo>
                      <a:pt x="1168" y="1601"/>
                      <a:pt x="2502" y="768"/>
                      <a:pt x="3937" y="0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535;p23">
                <a:extLst>
                  <a:ext uri="{FF2B5EF4-FFF2-40B4-BE49-F238E27FC236}">
                    <a16:creationId xmlns:a16="http://schemas.microsoft.com/office/drawing/2014/main" id="{5AEFA3FC-A677-4A89-8BC1-14739162E84B}"/>
                  </a:ext>
                </a:extLst>
              </p:cNvPr>
              <p:cNvSpPr/>
              <p:nvPr/>
            </p:nvSpPr>
            <p:spPr>
              <a:xfrm>
                <a:off x="-718775" y="3639925"/>
                <a:ext cx="135125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270" extrusionOk="0">
                    <a:moveTo>
                      <a:pt x="4170" y="0"/>
                    </a:moveTo>
                    <a:cubicBezTo>
                      <a:pt x="2736" y="968"/>
                      <a:pt x="1335" y="1935"/>
                      <a:pt x="0" y="2936"/>
                    </a:cubicBezTo>
                    <a:lnTo>
                      <a:pt x="0" y="3269"/>
                    </a:lnTo>
                    <a:cubicBezTo>
                      <a:pt x="1501" y="2068"/>
                      <a:pt x="3470" y="968"/>
                      <a:pt x="5404" y="0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536;p23">
                <a:extLst>
                  <a:ext uri="{FF2B5EF4-FFF2-40B4-BE49-F238E27FC236}">
                    <a16:creationId xmlns:a16="http://schemas.microsoft.com/office/drawing/2014/main" id="{877778CE-636A-4B36-8C14-54368A425033}"/>
                  </a:ext>
                </a:extLst>
              </p:cNvPr>
              <p:cNvSpPr/>
              <p:nvPr/>
            </p:nvSpPr>
            <p:spPr>
              <a:xfrm>
                <a:off x="-718775" y="4383775"/>
                <a:ext cx="232675" cy="17350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6940" extrusionOk="0">
                    <a:moveTo>
                      <a:pt x="9307" y="1"/>
                    </a:moveTo>
                    <a:cubicBezTo>
                      <a:pt x="6505" y="2203"/>
                      <a:pt x="3236" y="4137"/>
                      <a:pt x="34" y="6172"/>
                    </a:cubicBezTo>
                    <a:cubicBezTo>
                      <a:pt x="0" y="6439"/>
                      <a:pt x="0" y="6706"/>
                      <a:pt x="0" y="6939"/>
                    </a:cubicBezTo>
                    <a:cubicBezTo>
                      <a:pt x="3436" y="5038"/>
                      <a:pt x="6338" y="2836"/>
                      <a:pt x="9307" y="668"/>
                    </a:cubicBezTo>
                    <a:lnTo>
                      <a:pt x="9307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537;p23">
                <a:extLst>
                  <a:ext uri="{FF2B5EF4-FFF2-40B4-BE49-F238E27FC236}">
                    <a16:creationId xmlns:a16="http://schemas.microsoft.com/office/drawing/2014/main" id="{666071E9-6247-479E-89A7-49CBB53EEA2D}"/>
                  </a:ext>
                </a:extLst>
              </p:cNvPr>
              <p:cNvSpPr/>
              <p:nvPr/>
            </p:nvSpPr>
            <p:spPr>
              <a:xfrm>
                <a:off x="-718775" y="3639075"/>
                <a:ext cx="31700" cy="2422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969" extrusionOk="0">
                    <a:moveTo>
                      <a:pt x="734" y="1"/>
                    </a:moveTo>
                    <a:cubicBezTo>
                      <a:pt x="467" y="1"/>
                      <a:pt x="201" y="1"/>
                      <a:pt x="0" y="68"/>
                    </a:cubicBezTo>
                    <a:lnTo>
                      <a:pt x="0" y="968"/>
                    </a:lnTo>
                    <a:cubicBezTo>
                      <a:pt x="201" y="802"/>
                      <a:pt x="401" y="635"/>
                      <a:pt x="634" y="501"/>
                    </a:cubicBezTo>
                    <a:cubicBezTo>
                      <a:pt x="834" y="335"/>
                      <a:pt x="1034" y="134"/>
                      <a:pt x="1268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538;p23">
                <a:extLst>
                  <a:ext uri="{FF2B5EF4-FFF2-40B4-BE49-F238E27FC236}">
                    <a16:creationId xmlns:a16="http://schemas.microsoft.com/office/drawing/2014/main" id="{8E5D1EA7-D9BA-45EF-87A1-F7B14E17E1DE}"/>
                  </a:ext>
                </a:extLst>
              </p:cNvPr>
              <p:cNvSpPr/>
              <p:nvPr/>
            </p:nvSpPr>
            <p:spPr>
              <a:xfrm>
                <a:off x="-718775" y="3767500"/>
                <a:ext cx="232675" cy="174325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6973" extrusionOk="0">
                    <a:moveTo>
                      <a:pt x="9307" y="1"/>
                    </a:moveTo>
                    <a:cubicBezTo>
                      <a:pt x="6505" y="2203"/>
                      <a:pt x="3236" y="4137"/>
                      <a:pt x="0" y="6172"/>
                    </a:cubicBezTo>
                    <a:lnTo>
                      <a:pt x="0" y="6973"/>
                    </a:lnTo>
                    <a:cubicBezTo>
                      <a:pt x="3436" y="5038"/>
                      <a:pt x="6338" y="2836"/>
                      <a:pt x="9307" y="701"/>
                    </a:cubicBezTo>
                    <a:lnTo>
                      <a:pt x="9307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539;p23">
                <a:extLst>
                  <a:ext uri="{FF2B5EF4-FFF2-40B4-BE49-F238E27FC236}">
                    <a16:creationId xmlns:a16="http://schemas.microsoft.com/office/drawing/2014/main" id="{CAD571F1-2EC3-4EB2-A229-7DA4DC62C814}"/>
                  </a:ext>
                </a:extLst>
              </p:cNvPr>
              <p:cNvSpPr/>
              <p:nvPr/>
            </p:nvSpPr>
            <p:spPr>
              <a:xfrm>
                <a:off x="-718775" y="3793375"/>
                <a:ext cx="232675" cy="17430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6972" extrusionOk="0">
                    <a:moveTo>
                      <a:pt x="9307" y="0"/>
                    </a:moveTo>
                    <a:cubicBezTo>
                      <a:pt x="6505" y="2202"/>
                      <a:pt x="3236" y="4136"/>
                      <a:pt x="0" y="6171"/>
                    </a:cubicBezTo>
                    <a:lnTo>
                      <a:pt x="0" y="6972"/>
                    </a:lnTo>
                    <a:cubicBezTo>
                      <a:pt x="3436" y="5037"/>
                      <a:pt x="6338" y="2835"/>
                      <a:pt x="9307" y="701"/>
                    </a:cubicBezTo>
                    <a:lnTo>
                      <a:pt x="9307" y="0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540;p23">
                <a:extLst>
                  <a:ext uri="{FF2B5EF4-FFF2-40B4-BE49-F238E27FC236}">
                    <a16:creationId xmlns:a16="http://schemas.microsoft.com/office/drawing/2014/main" id="{F9D1D0A9-2D5A-4D76-9BF0-C2118A7176B6}"/>
                  </a:ext>
                </a:extLst>
              </p:cNvPr>
              <p:cNvSpPr/>
              <p:nvPr/>
            </p:nvSpPr>
            <p:spPr>
              <a:xfrm>
                <a:off x="-718775" y="3818375"/>
                <a:ext cx="232675" cy="174325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6973" extrusionOk="0">
                    <a:moveTo>
                      <a:pt x="9307" y="1"/>
                    </a:moveTo>
                    <a:cubicBezTo>
                      <a:pt x="6505" y="2236"/>
                      <a:pt x="3236" y="4170"/>
                      <a:pt x="0" y="6205"/>
                    </a:cubicBezTo>
                    <a:lnTo>
                      <a:pt x="0" y="6739"/>
                    </a:lnTo>
                    <a:cubicBezTo>
                      <a:pt x="0" y="6806"/>
                      <a:pt x="0" y="6906"/>
                      <a:pt x="0" y="6972"/>
                    </a:cubicBezTo>
                    <a:cubicBezTo>
                      <a:pt x="3436" y="5038"/>
                      <a:pt x="6338" y="2836"/>
                      <a:pt x="9307" y="701"/>
                    </a:cubicBezTo>
                    <a:lnTo>
                      <a:pt x="9307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541;p23">
                <a:extLst>
                  <a:ext uri="{FF2B5EF4-FFF2-40B4-BE49-F238E27FC236}">
                    <a16:creationId xmlns:a16="http://schemas.microsoft.com/office/drawing/2014/main" id="{36B23E00-B512-433B-BFCD-57286BF550B1}"/>
                  </a:ext>
                </a:extLst>
              </p:cNvPr>
              <p:cNvSpPr/>
              <p:nvPr/>
            </p:nvSpPr>
            <p:spPr>
              <a:xfrm>
                <a:off x="-304325" y="4894975"/>
                <a:ext cx="214350" cy="125125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5005" extrusionOk="0">
                    <a:moveTo>
                      <a:pt x="7339" y="1"/>
                    </a:moveTo>
                    <a:cubicBezTo>
                      <a:pt x="5205" y="1836"/>
                      <a:pt x="2569" y="3370"/>
                      <a:pt x="1" y="5004"/>
                    </a:cubicBezTo>
                    <a:cubicBezTo>
                      <a:pt x="435" y="4971"/>
                      <a:pt x="835" y="4971"/>
                      <a:pt x="1268" y="4971"/>
                    </a:cubicBezTo>
                    <a:cubicBezTo>
                      <a:pt x="3970" y="3470"/>
                      <a:pt x="6205" y="1669"/>
                      <a:pt x="8574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542;p23">
                <a:extLst>
                  <a:ext uri="{FF2B5EF4-FFF2-40B4-BE49-F238E27FC236}">
                    <a16:creationId xmlns:a16="http://schemas.microsoft.com/office/drawing/2014/main" id="{7150BCFC-8766-4A2E-8CA8-05D26F2BEA95}"/>
                  </a:ext>
                </a:extLst>
              </p:cNvPr>
              <p:cNvSpPr/>
              <p:nvPr/>
            </p:nvSpPr>
            <p:spPr>
              <a:xfrm>
                <a:off x="-718775" y="3741650"/>
                <a:ext cx="232675" cy="174325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6973" extrusionOk="0">
                    <a:moveTo>
                      <a:pt x="9307" y="1"/>
                    </a:moveTo>
                    <a:cubicBezTo>
                      <a:pt x="6505" y="2202"/>
                      <a:pt x="3236" y="4171"/>
                      <a:pt x="0" y="6172"/>
                    </a:cubicBezTo>
                    <a:lnTo>
                      <a:pt x="0" y="6973"/>
                    </a:lnTo>
                    <a:cubicBezTo>
                      <a:pt x="3436" y="5038"/>
                      <a:pt x="6338" y="2836"/>
                      <a:pt x="9307" y="701"/>
                    </a:cubicBezTo>
                    <a:lnTo>
                      <a:pt x="9307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543;p23">
                <a:extLst>
                  <a:ext uri="{FF2B5EF4-FFF2-40B4-BE49-F238E27FC236}">
                    <a16:creationId xmlns:a16="http://schemas.microsoft.com/office/drawing/2014/main" id="{96DF34D7-2F56-4C49-805A-577FB5F07989}"/>
                  </a:ext>
                </a:extLst>
              </p:cNvPr>
              <p:cNvSpPr/>
              <p:nvPr/>
            </p:nvSpPr>
            <p:spPr>
              <a:xfrm>
                <a:off x="-718775" y="3689950"/>
                <a:ext cx="232675" cy="174325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6973" extrusionOk="0">
                    <a:moveTo>
                      <a:pt x="9307" y="1"/>
                    </a:moveTo>
                    <a:cubicBezTo>
                      <a:pt x="6505" y="2236"/>
                      <a:pt x="3236" y="4170"/>
                      <a:pt x="0" y="6205"/>
                    </a:cubicBezTo>
                    <a:lnTo>
                      <a:pt x="0" y="6972"/>
                    </a:lnTo>
                    <a:cubicBezTo>
                      <a:pt x="3436" y="5071"/>
                      <a:pt x="6338" y="2836"/>
                      <a:pt x="9307" y="701"/>
                    </a:cubicBezTo>
                    <a:lnTo>
                      <a:pt x="9307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544;p23">
                <a:extLst>
                  <a:ext uri="{FF2B5EF4-FFF2-40B4-BE49-F238E27FC236}">
                    <a16:creationId xmlns:a16="http://schemas.microsoft.com/office/drawing/2014/main" id="{FB570A62-6D0B-4064-B30A-93B5031C2161}"/>
                  </a:ext>
                </a:extLst>
              </p:cNvPr>
              <p:cNvSpPr/>
              <p:nvPr/>
            </p:nvSpPr>
            <p:spPr>
              <a:xfrm>
                <a:off x="-718775" y="3639075"/>
                <a:ext cx="2285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9141" h="6006" extrusionOk="0">
                    <a:moveTo>
                      <a:pt x="8740" y="1"/>
                    </a:moveTo>
                    <a:cubicBezTo>
                      <a:pt x="5905" y="1769"/>
                      <a:pt x="2936" y="3470"/>
                      <a:pt x="0" y="5205"/>
                    </a:cubicBezTo>
                    <a:lnTo>
                      <a:pt x="0" y="6005"/>
                    </a:lnTo>
                    <a:cubicBezTo>
                      <a:pt x="3336" y="4137"/>
                      <a:pt x="6171" y="2036"/>
                      <a:pt x="91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545;p23">
                <a:extLst>
                  <a:ext uri="{FF2B5EF4-FFF2-40B4-BE49-F238E27FC236}">
                    <a16:creationId xmlns:a16="http://schemas.microsoft.com/office/drawing/2014/main" id="{5E87B15E-E6F3-4106-A409-3C3998929E8C}"/>
                  </a:ext>
                </a:extLst>
              </p:cNvPr>
              <p:cNvSpPr/>
              <p:nvPr/>
            </p:nvSpPr>
            <p:spPr>
              <a:xfrm>
                <a:off x="-718775" y="3715800"/>
                <a:ext cx="232675" cy="174325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6973" extrusionOk="0">
                    <a:moveTo>
                      <a:pt x="9307" y="1"/>
                    </a:moveTo>
                    <a:cubicBezTo>
                      <a:pt x="6505" y="2236"/>
                      <a:pt x="3236" y="4170"/>
                      <a:pt x="0" y="6205"/>
                    </a:cubicBezTo>
                    <a:lnTo>
                      <a:pt x="0" y="6972"/>
                    </a:lnTo>
                    <a:cubicBezTo>
                      <a:pt x="3436" y="5038"/>
                      <a:pt x="6338" y="2836"/>
                      <a:pt x="9307" y="701"/>
                    </a:cubicBezTo>
                    <a:lnTo>
                      <a:pt x="9307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546;p23">
                <a:extLst>
                  <a:ext uri="{FF2B5EF4-FFF2-40B4-BE49-F238E27FC236}">
                    <a16:creationId xmlns:a16="http://schemas.microsoft.com/office/drawing/2014/main" id="{D1E42296-9E23-4F85-9D32-03E4A08B5AFA}"/>
                  </a:ext>
                </a:extLst>
              </p:cNvPr>
              <p:cNvSpPr/>
              <p:nvPr/>
            </p:nvSpPr>
            <p:spPr>
              <a:xfrm>
                <a:off x="-718775" y="3643250"/>
                <a:ext cx="23267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6806" extrusionOk="0">
                    <a:moveTo>
                      <a:pt x="9307" y="1"/>
                    </a:moveTo>
                    <a:cubicBezTo>
                      <a:pt x="6805" y="2236"/>
                      <a:pt x="3436" y="4137"/>
                      <a:pt x="0" y="5972"/>
                    </a:cubicBezTo>
                    <a:lnTo>
                      <a:pt x="0" y="6806"/>
                    </a:lnTo>
                    <a:cubicBezTo>
                      <a:pt x="3436" y="4871"/>
                      <a:pt x="6338" y="2669"/>
                      <a:pt x="9307" y="534"/>
                    </a:cubicBezTo>
                    <a:lnTo>
                      <a:pt x="9307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547;p23">
                <a:extLst>
                  <a:ext uri="{FF2B5EF4-FFF2-40B4-BE49-F238E27FC236}">
                    <a16:creationId xmlns:a16="http://schemas.microsoft.com/office/drawing/2014/main" id="{60E9C199-D7BB-4140-9824-A6CA09F760A6}"/>
                  </a:ext>
                </a:extLst>
              </p:cNvPr>
              <p:cNvSpPr/>
              <p:nvPr/>
            </p:nvSpPr>
            <p:spPr>
              <a:xfrm>
                <a:off x="-718775" y="3664950"/>
                <a:ext cx="232675" cy="173475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6939" extrusionOk="0">
                    <a:moveTo>
                      <a:pt x="9307" y="0"/>
                    </a:moveTo>
                    <a:cubicBezTo>
                      <a:pt x="6505" y="2202"/>
                      <a:pt x="3236" y="4136"/>
                      <a:pt x="0" y="6171"/>
                    </a:cubicBezTo>
                    <a:lnTo>
                      <a:pt x="0" y="6938"/>
                    </a:lnTo>
                    <a:cubicBezTo>
                      <a:pt x="3436" y="5037"/>
                      <a:pt x="6338" y="2835"/>
                      <a:pt x="9307" y="667"/>
                    </a:cubicBezTo>
                    <a:lnTo>
                      <a:pt x="9307" y="0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548;p23">
                <a:extLst>
                  <a:ext uri="{FF2B5EF4-FFF2-40B4-BE49-F238E27FC236}">
                    <a16:creationId xmlns:a16="http://schemas.microsoft.com/office/drawing/2014/main" id="{6088017A-B757-4D77-AA91-93F59AB95FA0}"/>
                  </a:ext>
                </a:extLst>
              </p:cNvPr>
              <p:cNvSpPr/>
              <p:nvPr/>
            </p:nvSpPr>
            <p:spPr>
              <a:xfrm>
                <a:off x="-718775" y="3639075"/>
                <a:ext cx="207675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8307" h="4872" extrusionOk="0">
                    <a:moveTo>
                      <a:pt x="7072" y="1"/>
                    </a:moveTo>
                    <a:cubicBezTo>
                      <a:pt x="4804" y="1502"/>
                      <a:pt x="2435" y="2970"/>
                      <a:pt x="0" y="4404"/>
                    </a:cubicBezTo>
                    <a:lnTo>
                      <a:pt x="0" y="4871"/>
                    </a:lnTo>
                    <a:cubicBezTo>
                      <a:pt x="2736" y="3237"/>
                      <a:pt x="5471" y="1569"/>
                      <a:pt x="8306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549;p23">
                <a:extLst>
                  <a:ext uri="{FF2B5EF4-FFF2-40B4-BE49-F238E27FC236}">
                    <a16:creationId xmlns:a16="http://schemas.microsoft.com/office/drawing/2014/main" id="{A653BDEE-9678-43EE-98E8-B843288F674B}"/>
                  </a:ext>
                </a:extLst>
              </p:cNvPr>
              <p:cNvSpPr/>
              <p:nvPr/>
            </p:nvSpPr>
            <p:spPr>
              <a:xfrm>
                <a:off x="-718775" y="3639075"/>
                <a:ext cx="167650" cy="103450"/>
              </a:xfrm>
              <a:custGeom>
                <a:avLst/>
                <a:gdLst/>
                <a:ahLst/>
                <a:cxnLst/>
                <a:rect l="l" t="t" r="r" b="b"/>
                <a:pathLst>
                  <a:path w="6706" h="4138" extrusionOk="0">
                    <a:moveTo>
                      <a:pt x="6705" y="1"/>
                    </a:moveTo>
                    <a:cubicBezTo>
                      <a:pt x="6372" y="1"/>
                      <a:pt x="6038" y="34"/>
                      <a:pt x="5704" y="34"/>
                    </a:cubicBezTo>
                    <a:cubicBezTo>
                      <a:pt x="5704" y="34"/>
                      <a:pt x="5704" y="34"/>
                      <a:pt x="5671" y="68"/>
                    </a:cubicBezTo>
                    <a:cubicBezTo>
                      <a:pt x="3803" y="1269"/>
                      <a:pt x="1968" y="2536"/>
                      <a:pt x="0" y="3704"/>
                    </a:cubicBezTo>
                    <a:lnTo>
                      <a:pt x="0" y="4137"/>
                    </a:lnTo>
                    <a:cubicBezTo>
                      <a:pt x="2169" y="2736"/>
                      <a:pt x="4404" y="1335"/>
                      <a:pt x="6705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550;p23">
                <a:extLst>
                  <a:ext uri="{FF2B5EF4-FFF2-40B4-BE49-F238E27FC236}">
                    <a16:creationId xmlns:a16="http://schemas.microsoft.com/office/drawing/2014/main" id="{8D72B82C-6758-4A4B-81EE-082A4CD1ABFD}"/>
                  </a:ext>
                </a:extLst>
              </p:cNvPr>
              <p:cNvSpPr/>
              <p:nvPr/>
            </p:nvSpPr>
            <p:spPr>
              <a:xfrm>
                <a:off x="-736300" y="4956700"/>
                <a:ext cx="42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868" extrusionOk="0">
                    <a:moveTo>
                      <a:pt x="168" y="0"/>
                    </a:moveTo>
                    <a:cubicBezTo>
                      <a:pt x="134" y="34"/>
                      <a:pt x="101" y="34"/>
                      <a:pt x="68" y="34"/>
                    </a:cubicBezTo>
                    <a:lnTo>
                      <a:pt x="1" y="868"/>
                    </a:lnTo>
                    <a:cubicBezTo>
                      <a:pt x="68" y="834"/>
                      <a:pt x="134" y="801"/>
                      <a:pt x="168" y="768"/>
                    </a:cubicBez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551;p23">
                <a:extLst>
                  <a:ext uri="{FF2B5EF4-FFF2-40B4-BE49-F238E27FC236}">
                    <a16:creationId xmlns:a16="http://schemas.microsoft.com/office/drawing/2014/main" id="{29903DF1-9AC5-475C-96F8-275AC9792DBA}"/>
                  </a:ext>
                </a:extLst>
              </p:cNvPr>
              <p:cNvSpPr/>
              <p:nvPr/>
            </p:nvSpPr>
            <p:spPr>
              <a:xfrm>
                <a:off x="-737950" y="4982550"/>
                <a:ext cx="58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901" extrusionOk="0">
                    <a:moveTo>
                      <a:pt x="67" y="0"/>
                    </a:moveTo>
                    <a:cubicBezTo>
                      <a:pt x="34" y="301"/>
                      <a:pt x="34" y="601"/>
                      <a:pt x="0" y="901"/>
                    </a:cubicBezTo>
                    <a:cubicBezTo>
                      <a:pt x="34" y="868"/>
                      <a:pt x="34" y="868"/>
                      <a:pt x="34" y="868"/>
                    </a:cubicBezTo>
                    <a:cubicBezTo>
                      <a:pt x="100" y="834"/>
                      <a:pt x="167" y="801"/>
                      <a:pt x="234" y="768"/>
                    </a:cubicBezTo>
                    <a:lnTo>
                      <a:pt x="234" y="0"/>
                    </a:lnTo>
                    <a:cubicBezTo>
                      <a:pt x="211" y="12"/>
                      <a:pt x="189" y="15"/>
                      <a:pt x="168" y="15"/>
                    </a:cubicBezTo>
                    <a:cubicBezTo>
                      <a:pt x="126" y="15"/>
                      <a:pt x="89" y="0"/>
                      <a:pt x="67" y="0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552;p23">
                <a:extLst>
                  <a:ext uri="{FF2B5EF4-FFF2-40B4-BE49-F238E27FC236}">
                    <a16:creationId xmlns:a16="http://schemas.microsoft.com/office/drawing/2014/main" id="{98EDC545-70EA-4233-8297-926665D44976}"/>
                  </a:ext>
                </a:extLst>
              </p:cNvPr>
              <p:cNvSpPr/>
              <p:nvPr/>
            </p:nvSpPr>
            <p:spPr>
              <a:xfrm>
                <a:off x="-735450" y="3649925"/>
                <a:ext cx="3350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035" extrusionOk="0">
                    <a:moveTo>
                      <a:pt x="134" y="1"/>
                    </a:moveTo>
                    <a:cubicBezTo>
                      <a:pt x="0" y="267"/>
                      <a:pt x="67" y="668"/>
                      <a:pt x="134" y="1035"/>
                    </a:cubicBez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553;p23">
                <a:extLst>
                  <a:ext uri="{FF2B5EF4-FFF2-40B4-BE49-F238E27FC236}">
                    <a16:creationId xmlns:a16="http://schemas.microsoft.com/office/drawing/2014/main" id="{FBAA4983-E748-4C45-9271-4C710E4D5E5F}"/>
                  </a:ext>
                </a:extLst>
              </p:cNvPr>
              <p:cNvSpPr/>
              <p:nvPr/>
            </p:nvSpPr>
            <p:spPr>
              <a:xfrm>
                <a:off x="-732950" y="4905825"/>
                <a:ext cx="850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34" h="768" extrusionOk="0">
                    <a:moveTo>
                      <a:pt x="34" y="1"/>
                    </a:moveTo>
                    <a:cubicBezTo>
                      <a:pt x="34" y="267"/>
                      <a:pt x="0" y="501"/>
                      <a:pt x="0" y="768"/>
                    </a:cubicBezTo>
                    <a:cubicBezTo>
                      <a:pt x="0" y="768"/>
                      <a:pt x="34" y="768"/>
                      <a:pt x="34" y="734"/>
                    </a:cubicBezTo>
                    <a:lnTo>
                      <a:pt x="34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554;p23">
                <a:extLst>
                  <a:ext uri="{FF2B5EF4-FFF2-40B4-BE49-F238E27FC236}">
                    <a16:creationId xmlns:a16="http://schemas.microsoft.com/office/drawing/2014/main" id="{077BBAF8-BF18-48F2-A356-AC36D81EF565}"/>
                  </a:ext>
                </a:extLst>
              </p:cNvPr>
              <p:cNvSpPr/>
              <p:nvPr/>
            </p:nvSpPr>
            <p:spPr>
              <a:xfrm>
                <a:off x="-734625" y="4931675"/>
                <a:ext cx="25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802" extrusionOk="0">
                    <a:moveTo>
                      <a:pt x="34" y="1"/>
                    </a:moveTo>
                    <a:cubicBezTo>
                      <a:pt x="34" y="267"/>
                      <a:pt x="34" y="534"/>
                      <a:pt x="1" y="801"/>
                    </a:cubicBezTo>
                    <a:cubicBezTo>
                      <a:pt x="34" y="768"/>
                      <a:pt x="67" y="768"/>
                      <a:pt x="101" y="734"/>
                    </a:cubicBez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555;p23">
                <a:extLst>
                  <a:ext uri="{FF2B5EF4-FFF2-40B4-BE49-F238E27FC236}">
                    <a16:creationId xmlns:a16="http://schemas.microsoft.com/office/drawing/2014/main" id="{4DB00768-37C0-4699-84B1-B07BC192B8BD}"/>
                  </a:ext>
                </a:extLst>
              </p:cNvPr>
              <p:cNvSpPr/>
              <p:nvPr/>
            </p:nvSpPr>
            <p:spPr>
              <a:xfrm>
                <a:off x="-717950" y="4357925"/>
                <a:ext cx="231850" cy="173500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6940" extrusionOk="0">
                    <a:moveTo>
                      <a:pt x="9274" y="1"/>
                    </a:moveTo>
                    <a:cubicBezTo>
                      <a:pt x="6505" y="2202"/>
                      <a:pt x="3236" y="4137"/>
                      <a:pt x="1" y="6172"/>
                    </a:cubicBezTo>
                    <a:cubicBezTo>
                      <a:pt x="1" y="6439"/>
                      <a:pt x="1" y="6672"/>
                      <a:pt x="1" y="6939"/>
                    </a:cubicBezTo>
                    <a:cubicBezTo>
                      <a:pt x="3403" y="5038"/>
                      <a:pt x="6305" y="2836"/>
                      <a:pt x="9274" y="701"/>
                    </a:cubicBezTo>
                    <a:lnTo>
                      <a:pt x="9274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556;p23">
                <a:extLst>
                  <a:ext uri="{FF2B5EF4-FFF2-40B4-BE49-F238E27FC236}">
                    <a16:creationId xmlns:a16="http://schemas.microsoft.com/office/drawing/2014/main" id="{16FDD83B-B3BD-4FD9-B2E6-3F88C3CA4E2E}"/>
                  </a:ext>
                </a:extLst>
              </p:cNvPr>
              <p:cNvSpPr/>
              <p:nvPr/>
            </p:nvSpPr>
            <p:spPr>
              <a:xfrm>
                <a:off x="-718775" y="4717350"/>
                <a:ext cx="232675" cy="174325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6973" extrusionOk="0">
                    <a:moveTo>
                      <a:pt x="9307" y="1"/>
                    </a:moveTo>
                    <a:cubicBezTo>
                      <a:pt x="6505" y="2202"/>
                      <a:pt x="3236" y="4170"/>
                      <a:pt x="0" y="6172"/>
                    </a:cubicBezTo>
                    <a:lnTo>
                      <a:pt x="0" y="6972"/>
                    </a:lnTo>
                    <a:cubicBezTo>
                      <a:pt x="3436" y="5038"/>
                      <a:pt x="6338" y="2836"/>
                      <a:pt x="9307" y="701"/>
                    </a:cubicBezTo>
                    <a:lnTo>
                      <a:pt x="9307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557;p23">
                <a:extLst>
                  <a:ext uri="{FF2B5EF4-FFF2-40B4-BE49-F238E27FC236}">
                    <a16:creationId xmlns:a16="http://schemas.microsoft.com/office/drawing/2014/main" id="{1E3010B5-F8E4-448B-9704-B13126BF5415}"/>
                  </a:ext>
                </a:extLst>
              </p:cNvPr>
              <p:cNvSpPr/>
              <p:nvPr/>
            </p:nvSpPr>
            <p:spPr>
              <a:xfrm>
                <a:off x="-718775" y="4743200"/>
                <a:ext cx="232675" cy="17350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6940" extrusionOk="0">
                    <a:moveTo>
                      <a:pt x="9307" y="1"/>
                    </a:moveTo>
                    <a:cubicBezTo>
                      <a:pt x="6505" y="2202"/>
                      <a:pt x="3236" y="4137"/>
                      <a:pt x="0" y="6172"/>
                    </a:cubicBezTo>
                    <a:lnTo>
                      <a:pt x="0" y="6939"/>
                    </a:lnTo>
                    <a:cubicBezTo>
                      <a:pt x="3436" y="5038"/>
                      <a:pt x="6338" y="2836"/>
                      <a:pt x="9307" y="668"/>
                    </a:cubicBezTo>
                    <a:lnTo>
                      <a:pt x="9307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558;p23">
                <a:extLst>
                  <a:ext uri="{FF2B5EF4-FFF2-40B4-BE49-F238E27FC236}">
                    <a16:creationId xmlns:a16="http://schemas.microsoft.com/office/drawing/2014/main" id="{09F7D43B-1AE5-4DE5-820E-3502C6F33DD2}"/>
                  </a:ext>
                </a:extLst>
              </p:cNvPr>
              <p:cNvSpPr/>
              <p:nvPr/>
            </p:nvSpPr>
            <p:spPr>
              <a:xfrm>
                <a:off x="-718775" y="4665650"/>
                <a:ext cx="232675" cy="174325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6973" extrusionOk="0">
                    <a:moveTo>
                      <a:pt x="9307" y="1"/>
                    </a:moveTo>
                    <a:cubicBezTo>
                      <a:pt x="6505" y="2236"/>
                      <a:pt x="3236" y="4170"/>
                      <a:pt x="0" y="6205"/>
                    </a:cubicBezTo>
                    <a:lnTo>
                      <a:pt x="0" y="6972"/>
                    </a:lnTo>
                    <a:cubicBezTo>
                      <a:pt x="3436" y="5038"/>
                      <a:pt x="6338" y="2836"/>
                      <a:pt x="9307" y="701"/>
                    </a:cubicBezTo>
                    <a:lnTo>
                      <a:pt x="9307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559;p23">
                <a:extLst>
                  <a:ext uri="{FF2B5EF4-FFF2-40B4-BE49-F238E27FC236}">
                    <a16:creationId xmlns:a16="http://schemas.microsoft.com/office/drawing/2014/main" id="{40759C0D-E3A0-4058-9FA6-7F0162CA6DF7}"/>
                  </a:ext>
                </a:extLst>
              </p:cNvPr>
              <p:cNvSpPr/>
              <p:nvPr/>
            </p:nvSpPr>
            <p:spPr>
              <a:xfrm>
                <a:off x="-718775" y="4691500"/>
                <a:ext cx="232675" cy="174325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6973" extrusionOk="0">
                    <a:moveTo>
                      <a:pt x="9307" y="1"/>
                    </a:moveTo>
                    <a:cubicBezTo>
                      <a:pt x="6505" y="2202"/>
                      <a:pt x="3236" y="4170"/>
                      <a:pt x="0" y="6205"/>
                    </a:cubicBezTo>
                    <a:lnTo>
                      <a:pt x="0" y="6972"/>
                    </a:lnTo>
                    <a:cubicBezTo>
                      <a:pt x="3436" y="5038"/>
                      <a:pt x="6338" y="2836"/>
                      <a:pt x="9307" y="701"/>
                    </a:cubicBezTo>
                    <a:lnTo>
                      <a:pt x="9307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560;p23">
                <a:extLst>
                  <a:ext uri="{FF2B5EF4-FFF2-40B4-BE49-F238E27FC236}">
                    <a16:creationId xmlns:a16="http://schemas.microsoft.com/office/drawing/2014/main" id="{8291872D-8803-4FDC-A2EA-9C0566D4611D}"/>
                  </a:ext>
                </a:extLst>
              </p:cNvPr>
              <p:cNvSpPr/>
              <p:nvPr/>
            </p:nvSpPr>
            <p:spPr>
              <a:xfrm>
                <a:off x="3408325" y="4894975"/>
                <a:ext cx="220200" cy="116775"/>
              </a:xfrm>
              <a:custGeom>
                <a:avLst/>
                <a:gdLst/>
                <a:ahLst/>
                <a:cxnLst/>
                <a:rect l="l" t="t" r="r" b="b"/>
                <a:pathLst>
                  <a:path w="8808" h="4671" extrusionOk="0">
                    <a:moveTo>
                      <a:pt x="6973" y="1"/>
                    </a:moveTo>
                    <a:cubicBezTo>
                      <a:pt x="4904" y="1702"/>
                      <a:pt x="2403" y="3170"/>
                      <a:pt x="1" y="4671"/>
                    </a:cubicBezTo>
                    <a:lnTo>
                      <a:pt x="1902" y="4671"/>
                    </a:lnTo>
                    <a:cubicBezTo>
                      <a:pt x="4471" y="3270"/>
                      <a:pt x="6606" y="1602"/>
                      <a:pt x="8807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561;p23">
                <a:extLst>
                  <a:ext uri="{FF2B5EF4-FFF2-40B4-BE49-F238E27FC236}">
                    <a16:creationId xmlns:a16="http://schemas.microsoft.com/office/drawing/2014/main" id="{56907279-CD4C-443D-ADB1-EB3EACEB4625}"/>
                  </a:ext>
                </a:extLst>
              </p:cNvPr>
              <p:cNvSpPr/>
              <p:nvPr/>
            </p:nvSpPr>
            <p:spPr>
              <a:xfrm>
                <a:off x="-718775" y="4512200"/>
                <a:ext cx="232675" cy="174325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6973" extrusionOk="0">
                    <a:moveTo>
                      <a:pt x="9307" y="1"/>
                    </a:moveTo>
                    <a:cubicBezTo>
                      <a:pt x="6505" y="2203"/>
                      <a:pt x="3236" y="4137"/>
                      <a:pt x="0" y="6172"/>
                    </a:cubicBezTo>
                    <a:lnTo>
                      <a:pt x="0" y="6973"/>
                    </a:lnTo>
                    <a:cubicBezTo>
                      <a:pt x="3436" y="5038"/>
                      <a:pt x="6338" y="2836"/>
                      <a:pt x="9307" y="701"/>
                    </a:cubicBezTo>
                    <a:lnTo>
                      <a:pt x="9307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562;p23">
                <a:extLst>
                  <a:ext uri="{FF2B5EF4-FFF2-40B4-BE49-F238E27FC236}">
                    <a16:creationId xmlns:a16="http://schemas.microsoft.com/office/drawing/2014/main" id="{C488FA8E-FC1D-4949-856C-0DE61F4382E1}"/>
                  </a:ext>
                </a:extLst>
              </p:cNvPr>
              <p:cNvSpPr/>
              <p:nvPr/>
            </p:nvSpPr>
            <p:spPr>
              <a:xfrm>
                <a:off x="-718775" y="4768225"/>
                <a:ext cx="232675" cy="174325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6973" extrusionOk="0">
                    <a:moveTo>
                      <a:pt x="9307" y="1"/>
                    </a:moveTo>
                    <a:cubicBezTo>
                      <a:pt x="6505" y="2236"/>
                      <a:pt x="3236" y="4170"/>
                      <a:pt x="0" y="6205"/>
                    </a:cubicBezTo>
                    <a:lnTo>
                      <a:pt x="0" y="6972"/>
                    </a:lnTo>
                    <a:cubicBezTo>
                      <a:pt x="3436" y="5071"/>
                      <a:pt x="6338" y="2836"/>
                      <a:pt x="9307" y="701"/>
                    </a:cubicBezTo>
                    <a:lnTo>
                      <a:pt x="9307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563;p23">
                <a:extLst>
                  <a:ext uri="{FF2B5EF4-FFF2-40B4-BE49-F238E27FC236}">
                    <a16:creationId xmlns:a16="http://schemas.microsoft.com/office/drawing/2014/main" id="{D9C61568-422F-4006-8B86-49BE13DF55E7}"/>
                  </a:ext>
                </a:extLst>
              </p:cNvPr>
              <p:cNvSpPr/>
              <p:nvPr/>
            </p:nvSpPr>
            <p:spPr>
              <a:xfrm>
                <a:off x="-718775" y="4639800"/>
                <a:ext cx="232675" cy="174325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6973" extrusionOk="0">
                    <a:moveTo>
                      <a:pt x="9307" y="1"/>
                    </a:moveTo>
                    <a:cubicBezTo>
                      <a:pt x="6505" y="2236"/>
                      <a:pt x="3236" y="4170"/>
                      <a:pt x="0" y="6205"/>
                    </a:cubicBezTo>
                    <a:lnTo>
                      <a:pt x="0" y="6972"/>
                    </a:lnTo>
                    <a:cubicBezTo>
                      <a:pt x="3436" y="5071"/>
                      <a:pt x="6338" y="2869"/>
                      <a:pt x="9307" y="701"/>
                    </a:cubicBezTo>
                    <a:lnTo>
                      <a:pt x="9307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564;p23">
                <a:extLst>
                  <a:ext uri="{FF2B5EF4-FFF2-40B4-BE49-F238E27FC236}">
                    <a16:creationId xmlns:a16="http://schemas.microsoft.com/office/drawing/2014/main" id="{155CC818-A817-48F9-A500-E89E36074827}"/>
                  </a:ext>
                </a:extLst>
              </p:cNvPr>
              <p:cNvSpPr/>
              <p:nvPr/>
            </p:nvSpPr>
            <p:spPr>
              <a:xfrm>
                <a:off x="-718775" y="4563075"/>
                <a:ext cx="232675" cy="174325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6973" extrusionOk="0">
                    <a:moveTo>
                      <a:pt x="9307" y="1"/>
                    </a:moveTo>
                    <a:cubicBezTo>
                      <a:pt x="6505" y="2202"/>
                      <a:pt x="3236" y="4170"/>
                      <a:pt x="0" y="6205"/>
                    </a:cubicBezTo>
                    <a:lnTo>
                      <a:pt x="0" y="6972"/>
                    </a:lnTo>
                    <a:cubicBezTo>
                      <a:pt x="3436" y="5038"/>
                      <a:pt x="6338" y="2836"/>
                      <a:pt x="9307" y="701"/>
                    </a:cubicBezTo>
                    <a:lnTo>
                      <a:pt x="9307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565;p23">
                <a:extLst>
                  <a:ext uri="{FF2B5EF4-FFF2-40B4-BE49-F238E27FC236}">
                    <a16:creationId xmlns:a16="http://schemas.microsoft.com/office/drawing/2014/main" id="{472804A0-910C-4E2B-9B64-7A639E5DC4E3}"/>
                  </a:ext>
                </a:extLst>
              </p:cNvPr>
              <p:cNvSpPr/>
              <p:nvPr/>
            </p:nvSpPr>
            <p:spPr>
              <a:xfrm>
                <a:off x="-718775" y="4537225"/>
                <a:ext cx="232675" cy="174325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6973" extrusionOk="0">
                    <a:moveTo>
                      <a:pt x="9307" y="1"/>
                    </a:moveTo>
                    <a:cubicBezTo>
                      <a:pt x="6505" y="2236"/>
                      <a:pt x="3236" y="4170"/>
                      <a:pt x="0" y="6205"/>
                    </a:cubicBezTo>
                    <a:lnTo>
                      <a:pt x="0" y="6972"/>
                    </a:lnTo>
                    <a:cubicBezTo>
                      <a:pt x="3436" y="5071"/>
                      <a:pt x="6338" y="2836"/>
                      <a:pt x="9307" y="701"/>
                    </a:cubicBezTo>
                    <a:lnTo>
                      <a:pt x="9307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566;p23">
                <a:extLst>
                  <a:ext uri="{FF2B5EF4-FFF2-40B4-BE49-F238E27FC236}">
                    <a16:creationId xmlns:a16="http://schemas.microsoft.com/office/drawing/2014/main" id="{1F6FC304-9612-460D-B7F7-BF9AAE90EBF5}"/>
                  </a:ext>
                </a:extLst>
              </p:cNvPr>
              <p:cNvSpPr/>
              <p:nvPr/>
            </p:nvSpPr>
            <p:spPr>
              <a:xfrm>
                <a:off x="-718775" y="4588925"/>
                <a:ext cx="232675" cy="174325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6973" extrusionOk="0">
                    <a:moveTo>
                      <a:pt x="9307" y="1"/>
                    </a:moveTo>
                    <a:cubicBezTo>
                      <a:pt x="6505" y="2202"/>
                      <a:pt x="3236" y="4170"/>
                      <a:pt x="0" y="6172"/>
                    </a:cubicBezTo>
                    <a:lnTo>
                      <a:pt x="0" y="6972"/>
                    </a:lnTo>
                    <a:cubicBezTo>
                      <a:pt x="3436" y="5038"/>
                      <a:pt x="6338" y="2836"/>
                      <a:pt x="9307" y="701"/>
                    </a:cubicBezTo>
                    <a:lnTo>
                      <a:pt x="9307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567;p23">
                <a:extLst>
                  <a:ext uri="{FF2B5EF4-FFF2-40B4-BE49-F238E27FC236}">
                    <a16:creationId xmlns:a16="http://schemas.microsoft.com/office/drawing/2014/main" id="{386E7F9A-7A48-41D8-94CF-441CBFDCB179}"/>
                  </a:ext>
                </a:extLst>
              </p:cNvPr>
              <p:cNvSpPr/>
              <p:nvPr/>
            </p:nvSpPr>
            <p:spPr>
              <a:xfrm>
                <a:off x="-718775" y="4614775"/>
                <a:ext cx="232675" cy="174325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6973" extrusionOk="0">
                    <a:moveTo>
                      <a:pt x="9307" y="1"/>
                    </a:moveTo>
                    <a:cubicBezTo>
                      <a:pt x="6505" y="2202"/>
                      <a:pt x="3236" y="4137"/>
                      <a:pt x="0" y="6172"/>
                    </a:cubicBezTo>
                    <a:lnTo>
                      <a:pt x="0" y="6973"/>
                    </a:lnTo>
                    <a:cubicBezTo>
                      <a:pt x="3436" y="5038"/>
                      <a:pt x="6338" y="2836"/>
                      <a:pt x="9307" y="701"/>
                    </a:cubicBezTo>
                    <a:lnTo>
                      <a:pt x="9307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568;p23">
                <a:extLst>
                  <a:ext uri="{FF2B5EF4-FFF2-40B4-BE49-F238E27FC236}">
                    <a16:creationId xmlns:a16="http://schemas.microsoft.com/office/drawing/2014/main" id="{4D18FDDF-8A81-436A-913E-C3AD2B7065FA}"/>
                  </a:ext>
                </a:extLst>
              </p:cNvPr>
              <p:cNvSpPr/>
              <p:nvPr/>
            </p:nvSpPr>
            <p:spPr>
              <a:xfrm>
                <a:off x="-718775" y="4819925"/>
                <a:ext cx="232675" cy="174325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6973" extrusionOk="0">
                    <a:moveTo>
                      <a:pt x="9307" y="1"/>
                    </a:moveTo>
                    <a:cubicBezTo>
                      <a:pt x="6505" y="2202"/>
                      <a:pt x="3236" y="4170"/>
                      <a:pt x="0" y="6172"/>
                    </a:cubicBezTo>
                    <a:lnTo>
                      <a:pt x="0" y="6972"/>
                    </a:lnTo>
                    <a:cubicBezTo>
                      <a:pt x="3436" y="5038"/>
                      <a:pt x="6338" y="2836"/>
                      <a:pt x="9307" y="701"/>
                    </a:cubicBezTo>
                    <a:lnTo>
                      <a:pt x="9307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569;p23">
                <a:extLst>
                  <a:ext uri="{FF2B5EF4-FFF2-40B4-BE49-F238E27FC236}">
                    <a16:creationId xmlns:a16="http://schemas.microsoft.com/office/drawing/2014/main" id="{A50768E7-14B8-44EE-81A8-7DAD2E6B573F}"/>
                  </a:ext>
                </a:extLst>
              </p:cNvPr>
              <p:cNvSpPr/>
              <p:nvPr/>
            </p:nvSpPr>
            <p:spPr>
              <a:xfrm>
                <a:off x="-466925" y="4894975"/>
                <a:ext cx="216000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5038" extrusionOk="0">
                    <a:moveTo>
                      <a:pt x="7372" y="1"/>
                    </a:moveTo>
                    <a:cubicBezTo>
                      <a:pt x="5237" y="1869"/>
                      <a:pt x="2569" y="3403"/>
                      <a:pt x="0" y="5038"/>
                    </a:cubicBezTo>
                    <a:lnTo>
                      <a:pt x="1234" y="5038"/>
                    </a:lnTo>
                    <a:cubicBezTo>
                      <a:pt x="3970" y="3503"/>
                      <a:pt x="6238" y="1702"/>
                      <a:pt x="86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570;p23">
                <a:extLst>
                  <a:ext uri="{FF2B5EF4-FFF2-40B4-BE49-F238E27FC236}">
                    <a16:creationId xmlns:a16="http://schemas.microsoft.com/office/drawing/2014/main" id="{293EB37E-6873-4E63-AEA8-E5FA6B1A038D}"/>
                  </a:ext>
                </a:extLst>
              </p:cNvPr>
              <p:cNvSpPr/>
              <p:nvPr/>
            </p:nvSpPr>
            <p:spPr>
              <a:xfrm>
                <a:off x="-507800" y="4894975"/>
                <a:ext cx="216025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8641" h="5038" extrusionOk="0">
                    <a:moveTo>
                      <a:pt x="7406" y="1"/>
                    </a:moveTo>
                    <a:cubicBezTo>
                      <a:pt x="5271" y="1869"/>
                      <a:pt x="2569" y="3403"/>
                      <a:pt x="1" y="5038"/>
                    </a:cubicBezTo>
                    <a:lnTo>
                      <a:pt x="1235" y="5038"/>
                    </a:lnTo>
                    <a:cubicBezTo>
                      <a:pt x="3970" y="3503"/>
                      <a:pt x="6272" y="1702"/>
                      <a:pt x="86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571;p23">
                <a:extLst>
                  <a:ext uri="{FF2B5EF4-FFF2-40B4-BE49-F238E27FC236}">
                    <a16:creationId xmlns:a16="http://schemas.microsoft.com/office/drawing/2014/main" id="{1BE213E0-0C5D-4891-82CC-354E8BD80E33}"/>
                  </a:ext>
                </a:extLst>
              </p:cNvPr>
              <p:cNvSpPr/>
              <p:nvPr/>
            </p:nvSpPr>
            <p:spPr>
              <a:xfrm>
                <a:off x="-426900" y="4894975"/>
                <a:ext cx="216000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5038" extrusionOk="0">
                    <a:moveTo>
                      <a:pt x="7406" y="1"/>
                    </a:moveTo>
                    <a:cubicBezTo>
                      <a:pt x="5271" y="1869"/>
                      <a:pt x="2602" y="3403"/>
                      <a:pt x="0" y="5038"/>
                    </a:cubicBezTo>
                    <a:cubicBezTo>
                      <a:pt x="434" y="5004"/>
                      <a:pt x="834" y="5004"/>
                      <a:pt x="1268" y="5004"/>
                    </a:cubicBezTo>
                    <a:cubicBezTo>
                      <a:pt x="4003" y="3503"/>
                      <a:pt x="6272" y="1702"/>
                      <a:pt x="8640" y="34"/>
                    </a:cubicBezTo>
                    <a:lnTo>
                      <a:pt x="7406" y="34"/>
                    </a:lnTo>
                    <a:lnTo>
                      <a:pt x="7406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572;p23">
                <a:extLst>
                  <a:ext uri="{FF2B5EF4-FFF2-40B4-BE49-F238E27FC236}">
                    <a16:creationId xmlns:a16="http://schemas.microsoft.com/office/drawing/2014/main" id="{D7525CCA-D126-4542-9543-A0260A555C87}"/>
                  </a:ext>
                </a:extLst>
              </p:cNvPr>
              <p:cNvSpPr/>
              <p:nvPr/>
            </p:nvSpPr>
            <p:spPr>
              <a:xfrm>
                <a:off x="-718775" y="4845775"/>
                <a:ext cx="232675" cy="174325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6973" extrusionOk="0">
                    <a:moveTo>
                      <a:pt x="9307" y="1"/>
                    </a:moveTo>
                    <a:cubicBezTo>
                      <a:pt x="6505" y="2202"/>
                      <a:pt x="3236" y="4137"/>
                      <a:pt x="0" y="6172"/>
                    </a:cubicBezTo>
                    <a:lnTo>
                      <a:pt x="0" y="6972"/>
                    </a:lnTo>
                    <a:cubicBezTo>
                      <a:pt x="3436" y="5038"/>
                      <a:pt x="6338" y="2836"/>
                      <a:pt x="9307" y="701"/>
                    </a:cubicBezTo>
                    <a:lnTo>
                      <a:pt x="9307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573;p23">
                <a:extLst>
                  <a:ext uri="{FF2B5EF4-FFF2-40B4-BE49-F238E27FC236}">
                    <a16:creationId xmlns:a16="http://schemas.microsoft.com/office/drawing/2014/main" id="{4FB86C70-D171-4673-BF45-DF9C3D0CCDDA}"/>
                  </a:ext>
                </a:extLst>
              </p:cNvPr>
              <p:cNvSpPr/>
              <p:nvPr/>
            </p:nvSpPr>
            <p:spPr>
              <a:xfrm>
                <a:off x="-386050" y="4894975"/>
                <a:ext cx="215175" cy="125125"/>
              </a:xfrm>
              <a:custGeom>
                <a:avLst/>
                <a:gdLst/>
                <a:ahLst/>
                <a:cxnLst/>
                <a:rect l="l" t="t" r="r" b="b"/>
                <a:pathLst>
                  <a:path w="8607" h="5005" extrusionOk="0">
                    <a:moveTo>
                      <a:pt x="7373" y="1"/>
                    </a:moveTo>
                    <a:cubicBezTo>
                      <a:pt x="5238" y="1836"/>
                      <a:pt x="2603" y="3370"/>
                      <a:pt x="1" y="5004"/>
                    </a:cubicBezTo>
                    <a:lnTo>
                      <a:pt x="1268" y="5004"/>
                    </a:lnTo>
                    <a:cubicBezTo>
                      <a:pt x="3970" y="3503"/>
                      <a:pt x="6239" y="1702"/>
                      <a:pt x="8607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574;p23">
                <a:extLst>
                  <a:ext uri="{FF2B5EF4-FFF2-40B4-BE49-F238E27FC236}">
                    <a16:creationId xmlns:a16="http://schemas.microsoft.com/office/drawing/2014/main" id="{4CAEE036-EB46-4CC2-87DB-3C22276EEEC1}"/>
                  </a:ext>
                </a:extLst>
              </p:cNvPr>
              <p:cNvSpPr/>
              <p:nvPr/>
            </p:nvSpPr>
            <p:spPr>
              <a:xfrm>
                <a:off x="-345175" y="4894975"/>
                <a:ext cx="215175" cy="125125"/>
              </a:xfrm>
              <a:custGeom>
                <a:avLst/>
                <a:gdLst/>
                <a:ahLst/>
                <a:cxnLst/>
                <a:rect l="l" t="t" r="r" b="b"/>
                <a:pathLst>
                  <a:path w="8607" h="5005" extrusionOk="0">
                    <a:moveTo>
                      <a:pt x="7372" y="1"/>
                    </a:moveTo>
                    <a:cubicBezTo>
                      <a:pt x="5237" y="1836"/>
                      <a:pt x="2569" y="3370"/>
                      <a:pt x="0" y="5004"/>
                    </a:cubicBezTo>
                    <a:lnTo>
                      <a:pt x="1268" y="5004"/>
                    </a:lnTo>
                    <a:cubicBezTo>
                      <a:pt x="3970" y="3470"/>
                      <a:pt x="6238" y="1702"/>
                      <a:pt x="8607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575;p23">
                <a:extLst>
                  <a:ext uri="{FF2B5EF4-FFF2-40B4-BE49-F238E27FC236}">
                    <a16:creationId xmlns:a16="http://schemas.microsoft.com/office/drawing/2014/main" id="{4F105E4C-18F6-48BB-95C9-BDE4FDE123B9}"/>
                  </a:ext>
                </a:extLst>
              </p:cNvPr>
              <p:cNvSpPr/>
              <p:nvPr/>
            </p:nvSpPr>
            <p:spPr>
              <a:xfrm>
                <a:off x="-672075" y="4894975"/>
                <a:ext cx="219350" cy="127625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5105" extrusionOk="0">
                    <a:moveTo>
                      <a:pt x="8373" y="1"/>
                    </a:moveTo>
                    <a:cubicBezTo>
                      <a:pt x="8321" y="122"/>
                      <a:pt x="8125" y="180"/>
                      <a:pt x="7930" y="180"/>
                    </a:cubicBezTo>
                    <a:cubicBezTo>
                      <a:pt x="7750" y="180"/>
                      <a:pt x="7570" y="130"/>
                      <a:pt x="7506" y="34"/>
                    </a:cubicBezTo>
                    <a:cubicBezTo>
                      <a:pt x="5338" y="1902"/>
                      <a:pt x="2636" y="3437"/>
                      <a:pt x="0" y="5105"/>
                    </a:cubicBezTo>
                    <a:lnTo>
                      <a:pt x="1235" y="5105"/>
                    </a:lnTo>
                    <a:cubicBezTo>
                      <a:pt x="4037" y="3570"/>
                      <a:pt x="6338" y="1735"/>
                      <a:pt x="87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576;p23">
                <a:extLst>
                  <a:ext uri="{FF2B5EF4-FFF2-40B4-BE49-F238E27FC236}">
                    <a16:creationId xmlns:a16="http://schemas.microsoft.com/office/drawing/2014/main" id="{6FDA9D58-EDF7-4AE6-9463-826A7D947E00}"/>
                  </a:ext>
                </a:extLst>
              </p:cNvPr>
              <p:cNvSpPr/>
              <p:nvPr/>
            </p:nvSpPr>
            <p:spPr>
              <a:xfrm>
                <a:off x="-713775" y="4871625"/>
                <a:ext cx="227675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6039" extrusionOk="0">
                    <a:moveTo>
                      <a:pt x="9107" y="1"/>
                    </a:moveTo>
                    <a:cubicBezTo>
                      <a:pt x="6372" y="2169"/>
                      <a:pt x="3169" y="4070"/>
                      <a:pt x="1" y="6039"/>
                    </a:cubicBezTo>
                    <a:lnTo>
                      <a:pt x="1268" y="6039"/>
                    </a:lnTo>
                    <a:cubicBezTo>
                      <a:pt x="4170" y="4471"/>
                      <a:pt x="6539" y="2536"/>
                      <a:pt x="9040" y="801"/>
                    </a:cubicBezTo>
                    <a:cubicBezTo>
                      <a:pt x="8673" y="768"/>
                      <a:pt x="8707" y="468"/>
                      <a:pt x="9074" y="435"/>
                    </a:cubicBezTo>
                    <a:lnTo>
                      <a:pt x="9107" y="435"/>
                    </a:lnTo>
                    <a:lnTo>
                      <a:pt x="9107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577;p23">
                <a:extLst>
                  <a:ext uri="{FF2B5EF4-FFF2-40B4-BE49-F238E27FC236}">
                    <a16:creationId xmlns:a16="http://schemas.microsoft.com/office/drawing/2014/main" id="{6868616A-7506-4446-8474-DBAEA49416A9}"/>
                  </a:ext>
                </a:extLst>
              </p:cNvPr>
              <p:cNvSpPr/>
              <p:nvPr/>
            </p:nvSpPr>
            <p:spPr>
              <a:xfrm>
                <a:off x="-631225" y="4894975"/>
                <a:ext cx="218525" cy="127625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5105" extrusionOk="0">
                    <a:moveTo>
                      <a:pt x="7506" y="1"/>
                    </a:moveTo>
                    <a:cubicBezTo>
                      <a:pt x="5338" y="1869"/>
                      <a:pt x="2636" y="3437"/>
                      <a:pt x="1" y="5105"/>
                    </a:cubicBezTo>
                    <a:cubicBezTo>
                      <a:pt x="435" y="5071"/>
                      <a:pt x="835" y="5071"/>
                      <a:pt x="1268" y="5071"/>
                    </a:cubicBezTo>
                    <a:cubicBezTo>
                      <a:pt x="4037" y="3537"/>
                      <a:pt x="6339" y="1702"/>
                      <a:pt x="87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578;p23">
                <a:extLst>
                  <a:ext uri="{FF2B5EF4-FFF2-40B4-BE49-F238E27FC236}">
                    <a16:creationId xmlns:a16="http://schemas.microsoft.com/office/drawing/2014/main" id="{994A9A0F-316A-46E9-9224-88E98A800E42}"/>
                  </a:ext>
                </a:extLst>
              </p:cNvPr>
              <p:cNvSpPr/>
              <p:nvPr/>
            </p:nvSpPr>
            <p:spPr>
              <a:xfrm>
                <a:off x="-590350" y="4894975"/>
                <a:ext cx="218500" cy="126800"/>
              </a:xfrm>
              <a:custGeom>
                <a:avLst/>
                <a:gdLst/>
                <a:ahLst/>
                <a:cxnLst/>
                <a:rect l="l" t="t" r="r" b="b"/>
                <a:pathLst>
                  <a:path w="8740" h="5072" extrusionOk="0">
                    <a:moveTo>
                      <a:pt x="7472" y="1"/>
                    </a:moveTo>
                    <a:cubicBezTo>
                      <a:pt x="5338" y="1869"/>
                      <a:pt x="2636" y="3437"/>
                      <a:pt x="0" y="5071"/>
                    </a:cubicBezTo>
                    <a:lnTo>
                      <a:pt x="1268" y="5071"/>
                    </a:lnTo>
                    <a:cubicBezTo>
                      <a:pt x="4037" y="3537"/>
                      <a:pt x="6305" y="1702"/>
                      <a:pt x="87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579;p23">
                <a:extLst>
                  <a:ext uri="{FF2B5EF4-FFF2-40B4-BE49-F238E27FC236}">
                    <a16:creationId xmlns:a16="http://schemas.microsoft.com/office/drawing/2014/main" id="{CD1574B6-FB14-4803-A4E0-D2D07EFE936A}"/>
                  </a:ext>
                </a:extLst>
              </p:cNvPr>
              <p:cNvSpPr/>
              <p:nvPr/>
            </p:nvSpPr>
            <p:spPr>
              <a:xfrm>
                <a:off x="-548650" y="4894975"/>
                <a:ext cx="216825" cy="126800"/>
              </a:xfrm>
              <a:custGeom>
                <a:avLst/>
                <a:gdLst/>
                <a:ahLst/>
                <a:cxnLst/>
                <a:rect l="l" t="t" r="r" b="b"/>
                <a:pathLst>
                  <a:path w="8673" h="5072" extrusionOk="0">
                    <a:moveTo>
                      <a:pt x="7439" y="1"/>
                    </a:moveTo>
                    <a:cubicBezTo>
                      <a:pt x="5271" y="1869"/>
                      <a:pt x="2569" y="3403"/>
                      <a:pt x="0" y="5071"/>
                    </a:cubicBezTo>
                    <a:lnTo>
                      <a:pt x="1234" y="5038"/>
                    </a:lnTo>
                    <a:cubicBezTo>
                      <a:pt x="4003" y="3503"/>
                      <a:pt x="6271" y="1702"/>
                      <a:pt x="86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580;p23">
                <a:extLst>
                  <a:ext uri="{FF2B5EF4-FFF2-40B4-BE49-F238E27FC236}">
                    <a16:creationId xmlns:a16="http://schemas.microsoft.com/office/drawing/2014/main" id="{9D88B9F0-6DA8-4B81-B7A2-7FC93C79C2DE}"/>
                  </a:ext>
                </a:extLst>
              </p:cNvPr>
              <p:cNvSpPr/>
              <p:nvPr/>
            </p:nvSpPr>
            <p:spPr>
              <a:xfrm>
                <a:off x="-717100" y="3895925"/>
                <a:ext cx="231000" cy="173500"/>
              </a:xfrm>
              <a:custGeom>
                <a:avLst/>
                <a:gdLst/>
                <a:ahLst/>
                <a:cxnLst/>
                <a:rect l="l" t="t" r="r" b="b"/>
                <a:pathLst>
                  <a:path w="9240" h="6940" extrusionOk="0">
                    <a:moveTo>
                      <a:pt x="9240" y="1"/>
                    </a:moveTo>
                    <a:cubicBezTo>
                      <a:pt x="6471" y="2203"/>
                      <a:pt x="3202" y="4137"/>
                      <a:pt x="0" y="6139"/>
                    </a:cubicBezTo>
                    <a:cubicBezTo>
                      <a:pt x="0" y="6406"/>
                      <a:pt x="0" y="6672"/>
                      <a:pt x="0" y="6939"/>
                    </a:cubicBezTo>
                    <a:cubicBezTo>
                      <a:pt x="3403" y="5005"/>
                      <a:pt x="6305" y="2803"/>
                      <a:pt x="9240" y="701"/>
                    </a:cubicBezTo>
                    <a:lnTo>
                      <a:pt x="9240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581;p23">
                <a:extLst>
                  <a:ext uri="{FF2B5EF4-FFF2-40B4-BE49-F238E27FC236}">
                    <a16:creationId xmlns:a16="http://schemas.microsoft.com/office/drawing/2014/main" id="{06AA8237-AB5F-4DC9-9B6C-B14A85D43C3B}"/>
                  </a:ext>
                </a:extLst>
              </p:cNvPr>
              <p:cNvSpPr/>
              <p:nvPr/>
            </p:nvSpPr>
            <p:spPr>
              <a:xfrm>
                <a:off x="-715450" y="4152775"/>
                <a:ext cx="229350" cy="171825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6873" extrusionOk="0">
                    <a:moveTo>
                      <a:pt x="9174" y="1"/>
                    </a:moveTo>
                    <a:cubicBezTo>
                      <a:pt x="6405" y="2169"/>
                      <a:pt x="3170" y="4104"/>
                      <a:pt x="1" y="6105"/>
                    </a:cubicBezTo>
                    <a:cubicBezTo>
                      <a:pt x="1" y="6339"/>
                      <a:pt x="1" y="6606"/>
                      <a:pt x="1" y="6873"/>
                    </a:cubicBezTo>
                    <a:cubicBezTo>
                      <a:pt x="3370" y="4971"/>
                      <a:pt x="6239" y="2803"/>
                      <a:pt x="9174" y="668"/>
                    </a:cubicBezTo>
                    <a:lnTo>
                      <a:pt x="9174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582;p23">
                <a:extLst>
                  <a:ext uri="{FF2B5EF4-FFF2-40B4-BE49-F238E27FC236}">
                    <a16:creationId xmlns:a16="http://schemas.microsoft.com/office/drawing/2014/main" id="{6FC56578-D419-41D9-8ABB-EE37F1340CE2}"/>
                  </a:ext>
                </a:extLst>
              </p:cNvPr>
              <p:cNvSpPr/>
              <p:nvPr/>
            </p:nvSpPr>
            <p:spPr>
              <a:xfrm>
                <a:off x="-715450" y="4126925"/>
                <a:ext cx="229350" cy="171825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6873" extrusionOk="0">
                    <a:moveTo>
                      <a:pt x="9174" y="1"/>
                    </a:moveTo>
                    <a:cubicBezTo>
                      <a:pt x="6405" y="2169"/>
                      <a:pt x="3203" y="4104"/>
                      <a:pt x="1" y="6105"/>
                    </a:cubicBezTo>
                    <a:cubicBezTo>
                      <a:pt x="1" y="6339"/>
                      <a:pt x="1" y="6606"/>
                      <a:pt x="1" y="6872"/>
                    </a:cubicBezTo>
                    <a:cubicBezTo>
                      <a:pt x="3370" y="4971"/>
                      <a:pt x="6239" y="2803"/>
                      <a:pt x="9174" y="668"/>
                    </a:cubicBezTo>
                    <a:lnTo>
                      <a:pt x="9174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583;p23">
                <a:extLst>
                  <a:ext uri="{FF2B5EF4-FFF2-40B4-BE49-F238E27FC236}">
                    <a16:creationId xmlns:a16="http://schemas.microsoft.com/office/drawing/2014/main" id="{0148EA7D-9043-4C61-A798-CCA8F582DCA4}"/>
                  </a:ext>
                </a:extLst>
              </p:cNvPr>
              <p:cNvSpPr/>
              <p:nvPr/>
            </p:nvSpPr>
            <p:spPr>
              <a:xfrm>
                <a:off x="-715450" y="4075225"/>
                <a:ext cx="229350" cy="172650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6906" extrusionOk="0">
                    <a:moveTo>
                      <a:pt x="9174" y="1"/>
                    </a:moveTo>
                    <a:cubicBezTo>
                      <a:pt x="6405" y="2202"/>
                      <a:pt x="3170" y="4104"/>
                      <a:pt x="1" y="6105"/>
                    </a:cubicBezTo>
                    <a:cubicBezTo>
                      <a:pt x="1" y="6372"/>
                      <a:pt x="1" y="6639"/>
                      <a:pt x="1" y="6906"/>
                    </a:cubicBezTo>
                    <a:cubicBezTo>
                      <a:pt x="3370" y="5004"/>
                      <a:pt x="6239" y="2803"/>
                      <a:pt x="9174" y="701"/>
                    </a:cubicBezTo>
                    <a:lnTo>
                      <a:pt x="9174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584;p23">
                <a:extLst>
                  <a:ext uri="{FF2B5EF4-FFF2-40B4-BE49-F238E27FC236}">
                    <a16:creationId xmlns:a16="http://schemas.microsoft.com/office/drawing/2014/main" id="{CA8396C9-62B1-4E36-A8A9-A46A13648E67}"/>
                  </a:ext>
                </a:extLst>
              </p:cNvPr>
              <p:cNvSpPr/>
              <p:nvPr/>
            </p:nvSpPr>
            <p:spPr>
              <a:xfrm>
                <a:off x="-715450" y="4101075"/>
                <a:ext cx="229350" cy="172650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6906" extrusionOk="0">
                    <a:moveTo>
                      <a:pt x="9174" y="1"/>
                    </a:moveTo>
                    <a:cubicBezTo>
                      <a:pt x="6405" y="2169"/>
                      <a:pt x="3203" y="4104"/>
                      <a:pt x="1" y="6105"/>
                    </a:cubicBezTo>
                    <a:lnTo>
                      <a:pt x="1" y="6272"/>
                    </a:lnTo>
                    <a:lnTo>
                      <a:pt x="1" y="6906"/>
                    </a:lnTo>
                    <a:cubicBezTo>
                      <a:pt x="3370" y="5004"/>
                      <a:pt x="6239" y="2803"/>
                      <a:pt x="9174" y="701"/>
                    </a:cubicBezTo>
                    <a:lnTo>
                      <a:pt x="9174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585;p23">
                <a:extLst>
                  <a:ext uri="{FF2B5EF4-FFF2-40B4-BE49-F238E27FC236}">
                    <a16:creationId xmlns:a16="http://schemas.microsoft.com/office/drawing/2014/main" id="{AF88BD47-ED6A-40C4-A4FC-510D01105D89}"/>
                  </a:ext>
                </a:extLst>
              </p:cNvPr>
              <p:cNvSpPr/>
              <p:nvPr/>
            </p:nvSpPr>
            <p:spPr>
              <a:xfrm>
                <a:off x="-715450" y="4049375"/>
                <a:ext cx="229350" cy="172650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6906" extrusionOk="0">
                    <a:moveTo>
                      <a:pt x="9174" y="1"/>
                    </a:moveTo>
                    <a:cubicBezTo>
                      <a:pt x="6405" y="2202"/>
                      <a:pt x="3170" y="4104"/>
                      <a:pt x="1" y="6105"/>
                    </a:cubicBezTo>
                    <a:cubicBezTo>
                      <a:pt x="1" y="6372"/>
                      <a:pt x="1" y="6639"/>
                      <a:pt x="1" y="6906"/>
                    </a:cubicBezTo>
                    <a:cubicBezTo>
                      <a:pt x="3370" y="5004"/>
                      <a:pt x="6239" y="2803"/>
                      <a:pt x="9174" y="701"/>
                    </a:cubicBezTo>
                    <a:lnTo>
                      <a:pt x="9174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586;p23">
                <a:extLst>
                  <a:ext uri="{FF2B5EF4-FFF2-40B4-BE49-F238E27FC236}">
                    <a16:creationId xmlns:a16="http://schemas.microsoft.com/office/drawing/2014/main" id="{2270A68B-55A5-4FDD-A5D8-E9D1CB1E1515}"/>
                  </a:ext>
                </a:extLst>
              </p:cNvPr>
              <p:cNvSpPr/>
              <p:nvPr/>
            </p:nvSpPr>
            <p:spPr>
              <a:xfrm>
                <a:off x="-715450" y="4177800"/>
                <a:ext cx="229350" cy="172650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6906" extrusionOk="0">
                    <a:moveTo>
                      <a:pt x="9174" y="1"/>
                    </a:moveTo>
                    <a:cubicBezTo>
                      <a:pt x="6405" y="2202"/>
                      <a:pt x="3170" y="4104"/>
                      <a:pt x="1" y="6105"/>
                    </a:cubicBezTo>
                    <a:cubicBezTo>
                      <a:pt x="1" y="6372"/>
                      <a:pt x="1" y="6639"/>
                      <a:pt x="1" y="6906"/>
                    </a:cubicBezTo>
                    <a:cubicBezTo>
                      <a:pt x="3370" y="5004"/>
                      <a:pt x="6239" y="2803"/>
                      <a:pt x="9174" y="701"/>
                    </a:cubicBezTo>
                    <a:lnTo>
                      <a:pt x="9174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587;p23">
                <a:extLst>
                  <a:ext uri="{FF2B5EF4-FFF2-40B4-BE49-F238E27FC236}">
                    <a16:creationId xmlns:a16="http://schemas.microsoft.com/office/drawing/2014/main" id="{DDE5BB13-1548-46DA-92B4-7A8C2B092745}"/>
                  </a:ext>
                </a:extLst>
              </p:cNvPr>
              <p:cNvSpPr/>
              <p:nvPr/>
            </p:nvSpPr>
            <p:spPr>
              <a:xfrm>
                <a:off x="-715450" y="4203650"/>
                <a:ext cx="229350" cy="172650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6906" extrusionOk="0">
                    <a:moveTo>
                      <a:pt x="9174" y="1"/>
                    </a:moveTo>
                    <a:cubicBezTo>
                      <a:pt x="6405" y="2202"/>
                      <a:pt x="3170" y="4104"/>
                      <a:pt x="1" y="6105"/>
                    </a:cubicBezTo>
                    <a:cubicBezTo>
                      <a:pt x="1" y="6372"/>
                      <a:pt x="1" y="6639"/>
                      <a:pt x="1" y="6906"/>
                    </a:cubicBezTo>
                    <a:cubicBezTo>
                      <a:pt x="3370" y="5004"/>
                      <a:pt x="6239" y="2803"/>
                      <a:pt x="9174" y="701"/>
                    </a:cubicBezTo>
                    <a:lnTo>
                      <a:pt x="9174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588;p23">
                <a:extLst>
                  <a:ext uri="{FF2B5EF4-FFF2-40B4-BE49-F238E27FC236}">
                    <a16:creationId xmlns:a16="http://schemas.microsoft.com/office/drawing/2014/main" id="{038B705D-4DFA-4DE6-8D43-CDBF97DCDC75}"/>
                  </a:ext>
                </a:extLst>
              </p:cNvPr>
              <p:cNvSpPr/>
              <p:nvPr/>
            </p:nvSpPr>
            <p:spPr>
              <a:xfrm>
                <a:off x="-716275" y="4280375"/>
                <a:ext cx="230175" cy="173475"/>
              </a:xfrm>
              <a:custGeom>
                <a:avLst/>
                <a:gdLst/>
                <a:ahLst/>
                <a:cxnLst/>
                <a:rect l="l" t="t" r="r" b="b"/>
                <a:pathLst>
                  <a:path w="9207" h="6939" extrusionOk="0">
                    <a:moveTo>
                      <a:pt x="9207" y="1"/>
                    </a:moveTo>
                    <a:cubicBezTo>
                      <a:pt x="6438" y="2202"/>
                      <a:pt x="3203" y="4137"/>
                      <a:pt x="0" y="6138"/>
                    </a:cubicBezTo>
                    <a:cubicBezTo>
                      <a:pt x="0" y="6405"/>
                      <a:pt x="0" y="6672"/>
                      <a:pt x="0" y="6939"/>
                    </a:cubicBezTo>
                    <a:cubicBezTo>
                      <a:pt x="3370" y="5038"/>
                      <a:pt x="6272" y="2836"/>
                      <a:pt x="9207" y="701"/>
                    </a:cubicBezTo>
                    <a:lnTo>
                      <a:pt x="9207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589;p23">
                <a:extLst>
                  <a:ext uri="{FF2B5EF4-FFF2-40B4-BE49-F238E27FC236}">
                    <a16:creationId xmlns:a16="http://schemas.microsoft.com/office/drawing/2014/main" id="{89CAC0A6-7E86-41B3-A6B1-9622E016F964}"/>
                  </a:ext>
                </a:extLst>
              </p:cNvPr>
              <p:cNvSpPr/>
              <p:nvPr/>
            </p:nvSpPr>
            <p:spPr>
              <a:xfrm>
                <a:off x="-717100" y="4306225"/>
                <a:ext cx="231000" cy="173475"/>
              </a:xfrm>
              <a:custGeom>
                <a:avLst/>
                <a:gdLst/>
                <a:ahLst/>
                <a:cxnLst/>
                <a:rect l="l" t="t" r="r" b="b"/>
                <a:pathLst>
                  <a:path w="9240" h="6939" extrusionOk="0">
                    <a:moveTo>
                      <a:pt x="9240" y="1"/>
                    </a:moveTo>
                    <a:cubicBezTo>
                      <a:pt x="6471" y="2202"/>
                      <a:pt x="3202" y="4137"/>
                      <a:pt x="0" y="6138"/>
                    </a:cubicBezTo>
                    <a:cubicBezTo>
                      <a:pt x="0" y="6405"/>
                      <a:pt x="0" y="6672"/>
                      <a:pt x="0" y="6939"/>
                    </a:cubicBezTo>
                    <a:cubicBezTo>
                      <a:pt x="3403" y="5038"/>
                      <a:pt x="6305" y="2836"/>
                      <a:pt x="9240" y="701"/>
                    </a:cubicBezTo>
                    <a:lnTo>
                      <a:pt x="9240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590;p23">
                <a:extLst>
                  <a:ext uri="{FF2B5EF4-FFF2-40B4-BE49-F238E27FC236}">
                    <a16:creationId xmlns:a16="http://schemas.microsoft.com/office/drawing/2014/main" id="{B0E3DE28-FA98-45D0-AAE7-CFD73C3EA1A7}"/>
                  </a:ext>
                </a:extLst>
              </p:cNvPr>
              <p:cNvSpPr/>
              <p:nvPr/>
            </p:nvSpPr>
            <p:spPr>
              <a:xfrm>
                <a:off x="-716275" y="4255350"/>
                <a:ext cx="230175" cy="172650"/>
              </a:xfrm>
              <a:custGeom>
                <a:avLst/>
                <a:gdLst/>
                <a:ahLst/>
                <a:cxnLst/>
                <a:rect l="l" t="t" r="r" b="b"/>
                <a:pathLst>
                  <a:path w="9207" h="6906" extrusionOk="0">
                    <a:moveTo>
                      <a:pt x="9207" y="1"/>
                    </a:moveTo>
                    <a:cubicBezTo>
                      <a:pt x="6438" y="2169"/>
                      <a:pt x="3203" y="4104"/>
                      <a:pt x="0" y="6105"/>
                    </a:cubicBezTo>
                    <a:cubicBezTo>
                      <a:pt x="0" y="6372"/>
                      <a:pt x="0" y="6639"/>
                      <a:pt x="0" y="6906"/>
                    </a:cubicBezTo>
                    <a:cubicBezTo>
                      <a:pt x="3370" y="5005"/>
                      <a:pt x="6272" y="2803"/>
                      <a:pt x="9207" y="701"/>
                    </a:cubicBezTo>
                    <a:lnTo>
                      <a:pt x="9207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591;p23">
                <a:extLst>
                  <a:ext uri="{FF2B5EF4-FFF2-40B4-BE49-F238E27FC236}">
                    <a16:creationId xmlns:a16="http://schemas.microsoft.com/office/drawing/2014/main" id="{4C175623-A2D8-4454-BFA5-8D952683C1D5}"/>
                  </a:ext>
                </a:extLst>
              </p:cNvPr>
              <p:cNvSpPr/>
              <p:nvPr/>
            </p:nvSpPr>
            <p:spPr>
              <a:xfrm>
                <a:off x="-716275" y="4229500"/>
                <a:ext cx="230175" cy="172650"/>
              </a:xfrm>
              <a:custGeom>
                <a:avLst/>
                <a:gdLst/>
                <a:ahLst/>
                <a:cxnLst/>
                <a:rect l="l" t="t" r="r" b="b"/>
                <a:pathLst>
                  <a:path w="9207" h="6906" extrusionOk="0">
                    <a:moveTo>
                      <a:pt x="9207" y="1"/>
                    </a:moveTo>
                    <a:cubicBezTo>
                      <a:pt x="6438" y="2169"/>
                      <a:pt x="3203" y="4104"/>
                      <a:pt x="34" y="6105"/>
                    </a:cubicBezTo>
                    <a:cubicBezTo>
                      <a:pt x="0" y="6372"/>
                      <a:pt x="0" y="6639"/>
                      <a:pt x="0" y="6906"/>
                    </a:cubicBezTo>
                    <a:cubicBezTo>
                      <a:pt x="3403" y="5004"/>
                      <a:pt x="6272" y="2803"/>
                      <a:pt x="9207" y="701"/>
                    </a:cubicBezTo>
                    <a:lnTo>
                      <a:pt x="9207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592;p23">
                <a:extLst>
                  <a:ext uri="{FF2B5EF4-FFF2-40B4-BE49-F238E27FC236}">
                    <a16:creationId xmlns:a16="http://schemas.microsoft.com/office/drawing/2014/main" id="{59E08958-CB08-4D9D-B57A-CC6FCC9D3C73}"/>
                  </a:ext>
                </a:extLst>
              </p:cNvPr>
              <p:cNvSpPr/>
              <p:nvPr/>
            </p:nvSpPr>
            <p:spPr>
              <a:xfrm>
                <a:off x="-718775" y="3844225"/>
                <a:ext cx="232675" cy="174325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6973" extrusionOk="0">
                    <a:moveTo>
                      <a:pt x="9307" y="1"/>
                    </a:moveTo>
                    <a:cubicBezTo>
                      <a:pt x="6505" y="2236"/>
                      <a:pt x="3236" y="4170"/>
                      <a:pt x="0" y="6172"/>
                    </a:cubicBezTo>
                    <a:cubicBezTo>
                      <a:pt x="0" y="6439"/>
                      <a:pt x="34" y="6706"/>
                      <a:pt x="34" y="6972"/>
                    </a:cubicBezTo>
                    <a:cubicBezTo>
                      <a:pt x="3436" y="5038"/>
                      <a:pt x="6338" y="2836"/>
                      <a:pt x="9307" y="701"/>
                    </a:cubicBezTo>
                    <a:lnTo>
                      <a:pt x="9307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593;p23">
                <a:extLst>
                  <a:ext uri="{FF2B5EF4-FFF2-40B4-BE49-F238E27FC236}">
                    <a16:creationId xmlns:a16="http://schemas.microsoft.com/office/drawing/2014/main" id="{567DED4C-CC11-4F85-8745-B4A3FDC391DE}"/>
                  </a:ext>
                </a:extLst>
              </p:cNvPr>
              <p:cNvSpPr/>
              <p:nvPr/>
            </p:nvSpPr>
            <p:spPr>
              <a:xfrm>
                <a:off x="-717950" y="3870075"/>
                <a:ext cx="231850" cy="173500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6940" extrusionOk="0">
                    <a:moveTo>
                      <a:pt x="9274" y="1"/>
                    </a:moveTo>
                    <a:cubicBezTo>
                      <a:pt x="6505" y="2202"/>
                      <a:pt x="3203" y="4137"/>
                      <a:pt x="1" y="6172"/>
                    </a:cubicBezTo>
                    <a:cubicBezTo>
                      <a:pt x="1" y="6405"/>
                      <a:pt x="1" y="6672"/>
                      <a:pt x="1" y="6939"/>
                    </a:cubicBezTo>
                    <a:cubicBezTo>
                      <a:pt x="3403" y="5004"/>
                      <a:pt x="6339" y="2803"/>
                      <a:pt x="9274" y="701"/>
                    </a:cubicBezTo>
                    <a:lnTo>
                      <a:pt x="9274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594;p23">
                <a:extLst>
                  <a:ext uri="{FF2B5EF4-FFF2-40B4-BE49-F238E27FC236}">
                    <a16:creationId xmlns:a16="http://schemas.microsoft.com/office/drawing/2014/main" id="{ED2A942B-3427-4F0B-BC55-D5FA00288952}"/>
                  </a:ext>
                </a:extLst>
              </p:cNvPr>
              <p:cNvSpPr/>
              <p:nvPr/>
            </p:nvSpPr>
            <p:spPr>
              <a:xfrm>
                <a:off x="-718775" y="4486350"/>
                <a:ext cx="232675" cy="174325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6973" extrusionOk="0">
                    <a:moveTo>
                      <a:pt x="9307" y="1"/>
                    </a:moveTo>
                    <a:cubicBezTo>
                      <a:pt x="6505" y="2202"/>
                      <a:pt x="3236" y="4137"/>
                      <a:pt x="0" y="6172"/>
                    </a:cubicBezTo>
                    <a:lnTo>
                      <a:pt x="0" y="6973"/>
                    </a:lnTo>
                    <a:cubicBezTo>
                      <a:pt x="3436" y="5038"/>
                      <a:pt x="6338" y="2836"/>
                      <a:pt x="9307" y="701"/>
                    </a:cubicBezTo>
                    <a:lnTo>
                      <a:pt x="9307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595;p23">
                <a:extLst>
                  <a:ext uri="{FF2B5EF4-FFF2-40B4-BE49-F238E27FC236}">
                    <a16:creationId xmlns:a16="http://schemas.microsoft.com/office/drawing/2014/main" id="{FD68CA3E-36AF-4247-96A8-A1803B0E481B}"/>
                  </a:ext>
                </a:extLst>
              </p:cNvPr>
              <p:cNvSpPr/>
              <p:nvPr/>
            </p:nvSpPr>
            <p:spPr>
              <a:xfrm>
                <a:off x="-718775" y="4408800"/>
                <a:ext cx="232675" cy="174325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6973" extrusionOk="0">
                    <a:moveTo>
                      <a:pt x="9307" y="1"/>
                    </a:moveTo>
                    <a:cubicBezTo>
                      <a:pt x="6505" y="2236"/>
                      <a:pt x="3236" y="4170"/>
                      <a:pt x="0" y="6205"/>
                    </a:cubicBezTo>
                    <a:lnTo>
                      <a:pt x="0" y="6972"/>
                    </a:lnTo>
                    <a:cubicBezTo>
                      <a:pt x="3436" y="5071"/>
                      <a:pt x="6338" y="2836"/>
                      <a:pt x="9307" y="701"/>
                    </a:cubicBezTo>
                    <a:lnTo>
                      <a:pt x="9307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596;p23">
                <a:extLst>
                  <a:ext uri="{FF2B5EF4-FFF2-40B4-BE49-F238E27FC236}">
                    <a16:creationId xmlns:a16="http://schemas.microsoft.com/office/drawing/2014/main" id="{F81117E4-CC5C-4294-88B6-DD40D6EE8887}"/>
                  </a:ext>
                </a:extLst>
              </p:cNvPr>
              <p:cNvSpPr/>
              <p:nvPr/>
            </p:nvSpPr>
            <p:spPr>
              <a:xfrm>
                <a:off x="-718775" y="4434650"/>
                <a:ext cx="232675" cy="174325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6973" extrusionOk="0">
                    <a:moveTo>
                      <a:pt x="9307" y="1"/>
                    </a:moveTo>
                    <a:cubicBezTo>
                      <a:pt x="6505" y="2236"/>
                      <a:pt x="3236" y="4170"/>
                      <a:pt x="0" y="6205"/>
                    </a:cubicBezTo>
                    <a:lnTo>
                      <a:pt x="0" y="6972"/>
                    </a:lnTo>
                    <a:cubicBezTo>
                      <a:pt x="3436" y="5038"/>
                      <a:pt x="6338" y="2836"/>
                      <a:pt x="9307" y="701"/>
                    </a:cubicBezTo>
                    <a:lnTo>
                      <a:pt x="9307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597;p23">
                <a:extLst>
                  <a:ext uri="{FF2B5EF4-FFF2-40B4-BE49-F238E27FC236}">
                    <a16:creationId xmlns:a16="http://schemas.microsoft.com/office/drawing/2014/main" id="{8C2E96DD-3352-4765-945B-92C31C9B949F}"/>
                  </a:ext>
                </a:extLst>
              </p:cNvPr>
              <p:cNvSpPr/>
              <p:nvPr/>
            </p:nvSpPr>
            <p:spPr>
              <a:xfrm>
                <a:off x="-718775" y="4460500"/>
                <a:ext cx="232675" cy="174325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6973" extrusionOk="0">
                    <a:moveTo>
                      <a:pt x="9307" y="1"/>
                    </a:moveTo>
                    <a:cubicBezTo>
                      <a:pt x="6505" y="2202"/>
                      <a:pt x="3236" y="4170"/>
                      <a:pt x="0" y="6172"/>
                    </a:cubicBezTo>
                    <a:lnTo>
                      <a:pt x="0" y="6972"/>
                    </a:lnTo>
                    <a:cubicBezTo>
                      <a:pt x="3436" y="5038"/>
                      <a:pt x="6338" y="2836"/>
                      <a:pt x="9307" y="701"/>
                    </a:cubicBezTo>
                    <a:lnTo>
                      <a:pt x="9307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598;p23">
                <a:extLst>
                  <a:ext uri="{FF2B5EF4-FFF2-40B4-BE49-F238E27FC236}">
                    <a16:creationId xmlns:a16="http://schemas.microsoft.com/office/drawing/2014/main" id="{EF20AADD-1496-401F-BA74-A1D1514BBDA4}"/>
                  </a:ext>
                </a:extLst>
              </p:cNvPr>
              <p:cNvSpPr/>
              <p:nvPr/>
            </p:nvSpPr>
            <p:spPr>
              <a:xfrm>
                <a:off x="-717100" y="3920950"/>
                <a:ext cx="231000" cy="173475"/>
              </a:xfrm>
              <a:custGeom>
                <a:avLst/>
                <a:gdLst/>
                <a:ahLst/>
                <a:cxnLst/>
                <a:rect l="l" t="t" r="r" b="b"/>
                <a:pathLst>
                  <a:path w="9240" h="6939" extrusionOk="0">
                    <a:moveTo>
                      <a:pt x="9240" y="1"/>
                    </a:moveTo>
                    <a:cubicBezTo>
                      <a:pt x="6471" y="2202"/>
                      <a:pt x="3202" y="4137"/>
                      <a:pt x="0" y="6172"/>
                    </a:cubicBezTo>
                    <a:cubicBezTo>
                      <a:pt x="0" y="6405"/>
                      <a:pt x="0" y="6672"/>
                      <a:pt x="0" y="6939"/>
                    </a:cubicBezTo>
                    <a:cubicBezTo>
                      <a:pt x="3403" y="5038"/>
                      <a:pt x="6305" y="2836"/>
                      <a:pt x="9240" y="701"/>
                    </a:cubicBezTo>
                    <a:lnTo>
                      <a:pt x="9240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599;p23">
                <a:extLst>
                  <a:ext uri="{FF2B5EF4-FFF2-40B4-BE49-F238E27FC236}">
                    <a16:creationId xmlns:a16="http://schemas.microsoft.com/office/drawing/2014/main" id="{629CEEAD-41B5-4D63-A003-9C372E0685F7}"/>
                  </a:ext>
                </a:extLst>
              </p:cNvPr>
              <p:cNvSpPr/>
              <p:nvPr/>
            </p:nvSpPr>
            <p:spPr>
              <a:xfrm>
                <a:off x="-717950" y="4332075"/>
                <a:ext cx="231850" cy="173500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6940" extrusionOk="0">
                    <a:moveTo>
                      <a:pt x="9274" y="1"/>
                    </a:moveTo>
                    <a:cubicBezTo>
                      <a:pt x="6505" y="2202"/>
                      <a:pt x="3236" y="4137"/>
                      <a:pt x="34" y="6139"/>
                    </a:cubicBezTo>
                    <a:cubicBezTo>
                      <a:pt x="34" y="6405"/>
                      <a:pt x="34" y="6672"/>
                      <a:pt x="1" y="6939"/>
                    </a:cubicBezTo>
                    <a:cubicBezTo>
                      <a:pt x="3403" y="5038"/>
                      <a:pt x="6339" y="2836"/>
                      <a:pt x="9274" y="701"/>
                    </a:cubicBezTo>
                    <a:lnTo>
                      <a:pt x="9274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600;p23">
                <a:extLst>
                  <a:ext uri="{FF2B5EF4-FFF2-40B4-BE49-F238E27FC236}">
                    <a16:creationId xmlns:a16="http://schemas.microsoft.com/office/drawing/2014/main" id="{6518F790-8C1A-48DD-83D1-780858654FFC}"/>
                  </a:ext>
                </a:extLst>
              </p:cNvPr>
              <p:cNvSpPr/>
              <p:nvPr/>
            </p:nvSpPr>
            <p:spPr>
              <a:xfrm>
                <a:off x="-716275" y="3998500"/>
                <a:ext cx="230175" cy="172650"/>
              </a:xfrm>
              <a:custGeom>
                <a:avLst/>
                <a:gdLst/>
                <a:ahLst/>
                <a:cxnLst/>
                <a:rect l="l" t="t" r="r" b="b"/>
                <a:pathLst>
                  <a:path w="9207" h="6906" extrusionOk="0">
                    <a:moveTo>
                      <a:pt x="9207" y="1"/>
                    </a:moveTo>
                    <a:cubicBezTo>
                      <a:pt x="6438" y="2169"/>
                      <a:pt x="3203" y="4104"/>
                      <a:pt x="0" y="6105"/>
                    </a:cubicBezTo>
                    <a:cubicBezTo>
                      <a:pt x="34" y="6372"/>
                      <a:pt x="34" y="6639"/>
                      <a:pt x="34" y="6906"/>
                    </a:cubicBezTo>
                    <a:cubicBezTo>
                      <a:pt x="3403" y="5004"/>
                      <a:pt x="6272" y="2803"/>
                      <a:pt x="9207" y="701"/>
                    </a:cubicBezTo>
                    <a:lnTo>
                      <a:pt x="9207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601;p23">
                <a:extLst>
                  <a:ext uri="{FF2B5EF4-FFF2-40B4-BE49-F238E27FC236}">
                    <a16:creationId xmlns:a16="http://schemas.microsoft.com/office/drawing/2014/main" id="{ACF92422-07F8-462C-AA01-41CD7807BD0C}"/>
                  </a:ext>
                </a:extLst>
              </p:cNvPr>
              <p:cNvSpPr/>
              <p:nvPr/>
            </p:nvSpPr>
            <p:spPr>
              <a:xfrm>
                <a:off x="-716275" y="3972650"/>
                <a:ext cx="230175" cy="172650"/>
              </a:xfrm>
              <a:custGeom>
                <a:avLst/>
                <a:gdLst/>
                <a:ahLst/>
                <a:cxnLst/>
                <a:rect l="l" t="t" r="r" b="b"/>
                <a:pathLst>
                  <a:path w="9207" h="6906" extrusionOk="0">
                    <a:moveTo>
                      <a:pt x="9207" y="1"/>
                    </a:moveTo>
                    <a:cubicBezTo>
                      <a:pt x="6438" y="2202"/>
                      <a:pt x="3203" y="4137"/>
                      <a:pt x="0" y="6139"/>
                    </a:cubicBezTo>
                    <a:cubicBezTo>
                      <a:pt x="0" y="6372"/>
                      <a:pt x="0" y="6639"/>
                      <a:pt x="0" y="6906"/>
                    </a:cubicBezTo>
                    <a:cubicBezTo>
                      <a:pt x="3403" y="5004"/>
                      <a:pt x="6272" y="2803"/>
                      <a:pt x="9207" y="701"/>
                    </a:cubicBezTo>
                    <a:lnTo>
                      <a:pt x="9207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602;p23">
                <a:extLst>
                  <a:ext uri="{FF2B5EF4-FFF2-40B4-BE49-F238E27FC236}">
                    <a16:creationId xmlns:a16="http://schemas.microsoft.com/office/drawing/2014/main" id="{FEF8D6A6-18EC-4562-A71C-5288396FABD3}"/>
                  </a:ext>
                </a:extLst>
              </p:cNvPr>
              <p:cNvSpPr/>
              <p:nvPr/>
            </p:nvSpPr>
            <p:spPr>
              <a:xfrm>
                <a:off x="-716275" y="3946800"/>
                <a:ext cx="230175" cy="172650"/>
              </a:xfrm>
              <a:custGeom>
                <a:avLst/>
                <a:gdLst/>
                <a:ahLst/>
                <a:cxnLst/>
                <a:rect l="l" t="t" r="r" b="b"/>
                <a:pathLst>
                  <a:path w="9207" h="6906" extrusionOk="0">
                    <a:moveTo>
                      <a:pt x="9207" y="1"/>
                    </a:moveTo>
                    <a:cubicBezTo>
                      <a:pt x="6438" y="2202"/>
                      <a:pt x="3169" y="4137"/>
                      <a:pt x="0" y="6138"/>
                    </a:cubicBezTo>
                    <a:cubicBezTo>
                      <a:pt x="0" y="6405"/>
                      <a:pt x="0" y="6672"/>
                      <a:pt x="0" y="6906"/>
                    </a:cubicBezTo>
                    <a:cubicBezTo>
                      <a:pt x="3370" y="5004"/>
                      <a:pt x="6272" y="2836"/>
                      <a:pt x="9207" y="701"/>
                    </a:cubicBezTo>
                    <a:lnTo>
                      <a:pt x="9207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603;p23">
                <a:extLst>
                  <a:ext uri="{FF2B5EF4-FFF2-40B4-BE49-F238E27FC236}">
                    <a16:creationId xmlns:a16="http://schemas.microsoft.com/office/drawing/2014/main" id="{EF4DE4E3-391A-4FC4-AAE0-A6BA3DBA8249}"/>
                  </a:ext>
                </a:extLst>
              </p:cNvPr>
              <p:cNvSpPr/>
              <p:nvPr/>
            </p:nvSpPr>
            <p:spPr>
              <a:xfrm>
                <a:off x="-715450" y="4024350"/>
                <a:ext cx="229350" cy="171825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6873" extrusionOk="0">
                    <a:moveTo>
                      <a:pt x="9174" y="1"/>
                    </a:moveTo>
                    <a:cubicBezTo>
                      <a:pt x="6405" y="2169"/>
                      <a:pt x="3170" y="4104"/>
                      <a:pt x="1" y="6105"/>
                    </a:cubicBezTo>
                    <a:cubicBezTo>
                      <a:pt x="1" y="6372"/>
                      <a:pt x="1" y="6639"/>
                      <a:pt x="1" y="6873"/>
                    </a:cubicBezTo>
                    <a:cubicBezTo>
                      <a:pt x="3370" y="4971"/>
                      <a:pt x="6239" y="2803"/>
                      <a:pt x="9174" y="668"/>
                    </a:cubicBezTo>
                    <a:lnTo>
                      <a:pt x="9174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604;p23">
                <a:extLst>
                  <a:ext uri="{FF2B5EF4-FFF2-40B4-BE49-F238E27FC236}">
                    <a16:creationId xmlns:a16="http://schemas.microsoft.com/office/drawing/2014/main" id="{8C6C5080-C809-46E4-B63D-AC940BA92198}"/>
                  </a:ext>
                </a:extLst>
              </p:cNvPr>
              <p:cNvSpPr/>
              <p:nvPr/>
            </p:nvSpPr>
            <p:spPr>
              <a:xfrm>
                <a:off x="6568100" y="4894975"/>
                <a:ext cx="206825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4438" extrusionOk="0">
                    <a:moveTo>
                      <a:pt x="6572" y="1"/>
                    </a:moveTo>
                    <a:cubicBezTo>
                      <a:pt x="4637" y="1602"/>
                      <a:pt x="2302" y="3003"/>
                      <a:pt x="0" y="4437"/>
                    </a:cubicBezTo>
                    <a:cubicBezTo>
                      <a:pt x="601" y="4437"/>
                      <a:pt x="1234" y="4404"/>
                      <a:pt x="1835" y="4404"/>
                    </a:cubicBezTo>
                    <a:cubicBezTo>
                      <a:pt x="4170" y="3070"/>
                      <a:pt x="6205" y="1502"/>
                      <a:pt x="82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605;p23">
                <a:extLst>
                  <a:ext uri="{FF2B5EF4-FFF2-40B4-BE49-F238E27FC236}">
                    <a16:creationId xmlns:a16="http://schemas.microsoft.com/office/drawing/2014/main" id="{FF5B3AE3-C8A2-4BA9-9F83-C86A411C4FAD}"/>
                  </a:ext>
                </a:extLst>
              </p:cNvPr>
              <p:cNvSpPr/>
              <p:nvPr/>
            </p:nvSpPr>
            <p:spPr>
              <a:xfrm>
                <a:off x="7885700" y="4894975"/>
                <a:ext cx="217675" cy="115125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4605" extrusionOk="0">
                    <a:moveTo>
                      <a:pt x="6872" y="1"/>
                    </a:moveTo>
                    <a:cubicBezTo>
                      <a:pt x="4837" y="1669"/>
                      <a:pt x="2402" y="3103"/>
                      <a:pt x="0" y="4604"/>
                    </a:cubicBezTo>
                    <a:lnTo>
                      <a:pt x="1935" y="4604"/>
                    </a:lnTo>
                    <a:cubicBezTo>
                      <a:pt x="4437" y="3203"/>
                      <a:pt x="6538" y="1569"/>
                      <a:pt x="8707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606;p23">
                <a:extLst>
                  <a:ext uri="{FF2B5EF4-FFF2-40B4-BE49-F238E27FC236}">
                    <a16:creationId xmlns:a16="http://schemas.microsoft.com/office/drawing/2014/main" id="{0F9CB664-0B83-438C-8C2B-45D47D9A53FA}"/>
                  </a:ext>
                </a:extLst>
              </p:cNvPr>
              <p:cNvSpPr/>
              <p:nvPr/>
            </p:nvSpPr>
            <p:spPr>
              <a:xfrm>
                <a:off x="8009125" y="4881650"/>
                <a:ext cx="559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67" extrusionOk="0">
                    <a:moveTo>
                      <a:pt x="2235" y="0"/>
                    </a:moveTo>
                    <a:cubicBezTo>
                      <a:pt x="1568" y="0"/>
                      <a:pt x="901" y="34"/>
                      <a:pt x="234" y="34"/>
                    </a:cubicBezTo>
                    <a:cubicBezTo>
                      <a:pt x="234" y="34"/>
                      <a:pt x="234" y="67"/>
                      <a:pt x="200" y="67"/>
                    </a:cubicBezTo>
                    <a:cubicBezTo>
                      <a:pt x="134" y="134"/>
                      <a:pt x="67" y="200"/>
                      <a:pt x="0" y="267"/>
                    </a:cubicBezTo>
                    <a:lnTo>
                      <a:pt x="1902" y="267"/>
                    </a:lnTo>
                    <a:cubicBezTo>
                      <a:pt x="2002" y="167"/>
                      <a:pt x="2135" y="100"/>
                      <a:pt x="2235" y="0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607;p23">
                <a:extLst>
                  <a:ext uri="{FF2B5EF4-FFF2-40B4-BE49-F238E27FC236}">
                    <a16:creationId xmlns:a16="http://schemas.microsoft.com/office/drawing/2014/main" id="{421AC021-2B03-4BB8-A827-D3CDD9D5F40A}"/>
                  </a:ext>
                </a:extLst>
              </p:cNvPr>
              <p:cNvSpPr/>
              <p:nvPr/>
            </p:nvSpPr>
            <p:spPr>
              <a:xfrm>
                <a:off x="7943250" y="4894975"/>
                <a:ext cx="216825" cy="115125"/>
              </a:xfrm>
              <a:custGeom>
                <a:avLst/>
                <a:gdLst/>
                <a:ahLst/>
                <a:cxnLst/>
                <a:rect l="l" t="t" r="r" b="b"/>
                <a:pathLst>
                  <a:path w="8673" h="4605" extrusionOk="0">
                    <a:moveTo>
                      <a:pt x="6838" y="1"/>
                    </a:moveTo>
                    <a:cubicBezTo>
                      <a:pt x="4804" y="1669"/>
                      <a:pt x="2368" y="3103"/>
                      <a:pt x="0" y="4604"/>
                    </a:cubicBezTo>
                    <a:cubicBezTo>
                      <a:pt x="667" y="4604"/>
                      <a:pt x="1301" y="4571"/>
                      <a:pt x="1935" y="4571"/>
                    </a:cubicBezTo>
                    <a:cubicBezTo>
                      <a:pt x="4403" y="3203"/>
                      <a:pt x="6538" y="1569"/>
                      <a:pt x="86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608;p23">
                <a:extLst>
                  <a:ext uri="{FF2B5EF4-FFF2-40B4-BE49-F238E27FC236}">
                    <a16:creationId xmlns:a16="http://schemas.microsoft.com/office/drawing/2014/main" id="{B493DD08-FEE6-4D78-8C14-06B99F249FC6}"/>
                  </a:ext>
                </a:extLst>
              </p:cNvPr>
              <p:cNvSpPr/>
              <p:nvPr/>
            </p:nvSpPr>
            <p:spPr>
              <a:xfrm>
                <a:off x="8065825" y="4881650"/>
                <a:ext cx="56725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67" extrusionOk="0">
                    <a:moveTo>
                      <a:pt x="234" y="0"/>
                    </a:moveTo>
                    <a:cubicBezTo>
                      <a:pt x="267" y="34"/>
                      <a:pt x="267" y="67"/>
                      <a:pt x="234" y="67"/>
                    </a:cubicBezTo>
                    <a:cubicBezTo>
                      <a:pt x="167" y="134"/>
                      <a:pt x="67" y="200"/>
                      <a:pt x="1" y="267"/>
                    </a:cubicBezTo>
                    <a:lnTo>
                      <a:pt x="1902" y="267"/>
                    </a:lnTo>
                    <a:cubicBezTo>
                      <a:pt x="2035" y="167"/>
                      <a:pt x="2135" y="100"/>
                      <a:pt x="2269" y="0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609;p23">
                <a:extLst>
                  <a:ext uri="{FF2B5EF4-FFF2-40B4-BE49-F238E27FC236}">
                    <a16:creationId xmlns:a16="http://schemas.microsoft.com/office/drawing/2014/main" id="{3D641CB7-8043-4818-9AE4-594E7BDB74BF}"/>
                  </a:ext>
                </a:extLst>
              </p:cNvPr>
              <p:cNvSpPr/>
              <p:nvPr/>
            </p:nvSpPr>
            <p:spPr>
              <a:xfrm>
                <a:off x="7829000" y="4894975"/>
                <a:ext cx="216825" cy="115125"/>
              </a:xfrm>
              <a:custGeom>
                <a:avLst/>
                <a:gdLst/>
                <a:ahLst/>
                <a:cxnLst/>
                <a:rect l="l" t="t" r="r" b="b"/>
                <a:pathLst>
                  <a:path w="8673" h="4605" extrusionOk="0">
                    <a:moveTo>
                      <a:pt x="6838" y="1"/>
                    </a:moveTo>
                    <a:cubicBezTo>
                      <a:pt x="4804" y="1669"/>
                      <a:pt x="2369" y="3103"/>
                      <a:pt x="0" y="4604"/>
                    </a:cubicBezTo>
                    <a:lnTo>
                      <a:pt x="1902" y="4604"/>
                    </a:lnTo>
                    <a:cubicBezTo>
                      <a:pt x="4403" y="3203"/>
                      <a:pt x="6505" y="1569"/>
                      <a:pt x="86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610;p23">
                <a:extLst>
                  <a:ext uri="{FF2B5EF4-FFF2-40B4-BE49-F238E27FC236}">
                    <a16:creationId xmlns:a16="http://schemas.microsoft.com/office/drawing/2014/main" id="{FD8B1CD3-3C3F-4284-99F7-183C6E05BD43}"/>
                  </a:ext>
                </a:extLst>
              </p:cNvPr>
              <p:cNvSpPr/>
              <p:nvPr/>
            </p:nvSpPr>
            <p:spPr>
              <a:xfrm>
                <a:off x="7837325" y="4882475"/>
                <a:ext cx="55900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34" extrusionOk="0">
                    <a:moveTo>
                      <a:pt x="234" y="1"/>
                    </a:moveTo>
                    <a:cubicBezTo>
                      <a:pt x="234" y="1"/>
                      <a:pt x="234" y="34"/>
                      <a:pt x="234" y="34"/>
                    </a:cubicBezTo>
                    <a:cubicBezTo>
                      <a:pt x="168" y="101"/>
                      <a:pt x="67" y="167"/>
                      <a:pt x="1" y="234"/>
                    </a:cubicBezTo>
                    <a:lnTo>
                      <a:pt x="1902" y="234"/>
                    </a:lnTo>
                    <a:cubicBezTo>
                      <a:pt x="2002" y="134"/>
                      <a:pt x="2102" y="67"/>
                      <a:pt x="2236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611;p23">
                <a:extLst>
                  <a:ext uri="{FF2B5EF4-FFF2-40B4-BE49-F238E27FC236}">
                    <a16:creationId xmlns:a16="http://schemas.microsoft.com/office/drawing/2014/main" id="{8DD7AE5F-D5DE-4832-B152-6D8D1B5DD455}"/>
                  </a:ext>
                </a:extLst>
              </p:cNvPr>
              <p:cNvSpPr/>
              <p:nvPr/>
            </p:nvSpPr>
            <p:spPr>
              <a:xfrm>
                <a:off x="8123375" y="4881650"/>
                <a:ext cx="56725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67" extrusionOk="0">
                    <a:moveTo>
                      <a:pt x="234" y="0"/>
                    </a:moveTo>
                    <a:cubicBezTo>
                      <a:pt x="234" y="34"/>
                      <a:pt x="234" y="34"/>
                      <a:pt x="234" y="67"/>
                    </a:cubicBezTo>
                    <a:cubicBezTo>
                      <a:pt x="134" y="134"/>
                      <a:pt x="67" y="200"/>
                      <a:pt x="0" y="267"/>
                    </a:cubicBezTo>
                    <a:lnTo>
                      <a:pt x="1902" y="267"/>
                    </a:lnTo>
                    <a:cubicBezTo>
                      <a:pt x="2002" y="167"/>
                      <a:pt x="2135" y="100"/>
                      <a:pt x="2269" y="0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612;p23">
                <a:extLst>
                  <a:ext uri="{FF2B5EF4-FFF2-40B4-BE49-F238E27FC236}">
                    <a16:creationId xmlns:a16="http://schemas.microsoft.com/office/drawing/2014/main" id="{09B41A23-9E3C-47FD-A363-530B93FE6D81}"/>
                  </a:ext>
                </a:extLst>
              </p:cNvPr>
              <p:cNvSpPr/>
              <p:nvPr/>
            </p:nvSpPr>
            <p:spPr>
              <a:xfrm>
                <a:off x="7713900" y="4894975"/>
                <a:ext cx="217700" cy="115125"/>
              </a:xfrm>
              <a:custGeom>
                <a:avLst/>
                <a:gdLst/>
                <a:ahLst/>
                <a:cxnLst/>
                <a:rect l="l" t="t" r="r" b="b"/>
                <a:pathLst>
                  <a:path w="8708" h="4605" extrusionOk="0">
                    <a:moveTo>
                      <a:pt x="6872" y="1"/>
                    </a:moveTo>
                    <a:cubicBezTo>
                      <a:pt x="4838" y="1669"/>
                      <a:pt x="2369" y="3103"/>
                      <a:pt x="1" y="4604"/>
                    </a:cubicBezTo>
                    <a:lnTo>
                      <a:pt x="1936" y="4604"/>
                    </a:lnTo>
                    <a:cubicBezTo>
                      <a:pt x="4437" y="3203"/>
                      <a:pt x="6539" y="1569"/>
                      <a:pt x="8707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613;p23">
                <a:extLst>
                  <a:ext uri="{FF2B5EF4-FFF2-40B4-BE49-F238E27FC236}">
                    <a16:creationId xmlns:a16="http://schemas.microsoft.com/office/drawing/2014/main" id="{A0408731-7508-41B3-9DAD-FF3C751B256A}"/>
                  </a:ext>
                </a:extLst>
              </p:cNvPr>
              <p:cNvSpPr/>
              <p:nvPr/>
            </p:nvSpPr>
            <p:spPr>
              <a:xfrm>
                <a:off x="7894875" y="4882475"/>
                <a:ext cx="55050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234" extrusionOk="0">
                    <a:moveTo>
                      <a:pt x="234" y="1"/>
                    </a:moveTo>
                    <a:cubicBezTo>
                      <a:pt x="234" y="1"/>
                      <a:pt x="234" y="34"/>
                      <a:pt x="201" y="34"/>
                    </a:cubicBezTo>
                    <a:cubicBezTo>
                      <a:pt x="134" y="101"/>
                      <a:pt x="67" y="167"/>
                      <a:pt x="0" y="234"/>
                    </a:cubicBezTo>
                    <a:lnTo>
                      <a:pt x="1902" y="234"/>
                    </a:lnTo>
                    <a:cubicBezTo>
                      <a:pt x="2002" y="134"/>
                      <a:pt x="2102" y="67"/>
                      <a:pt x="2202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614;p23">
                <a:extLst>
                  <a:ext uri="{FF2B5EF4-FFF2-40B4-BE49-F238E27FC236}">
                    <a16:creationId xmlns:a16="http://schemas.microsoft.com/office/drawing/2014/main" id="{71E3B922-B6D9-4F56-B37D-1B4E41172EA7}"/>
                  </a:ext>
                </a:extLst>
              </p:cNvPr>
              <p:cNvSpPr/>
              <p:nvPr/>
            </p:nvSpPr>
            <p:spPr>
              <a:xfrm>
                <a:off x="7771450" y="4894975"/>
                <a:ext cx="217675" cy="115125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4605" extrusionOk="0">
                    <a:moveTo>
                      <a:pt x="6872" y="1"/>
                    </a:moveTo>
                    <a:cubicBezTo>
                      <a:pt x="4837" y="1669"/>
                      <a:pt x="2369" y="3103"/>
                      <a:pt x="1" y="4604"/>
                    </a:cubicBezTo>
                    <a:lnTo>
                      <a:pt x="1935" y="4604"/>
                    </a:lnTo>
                    <a:cubicBezTo>
                      <a:pt x="4404" y="3203"/>
                      <a:pt x="6539" y="1569"/>
                      <a:pt x="8707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615;p23">
                <a:extLst>
                  <a:ext uri="{FF2B5EF4-FFF2-40B4-BE49-F238E27FC236}">
                    <a16:creationId xmlns:a16="http://schemas.microsoft.com/office/drawing/2014/main" id="{092A50F5-BE21-4A84-871A-41D470FC39FB}"/>
                  </a:ext>
                </a:extLst>
              </p:cNvPr>
              <p:cNvSpPr/>
              <p:nvPr/>
            </p:nvSpPr>
            <p:spPr>
              <a:xfrm>
                <a:off x="7951575" y="4881650"/>
                <a:ext cx="559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67" extrusionOk="0">
                    <a:moveTo>
                      <a:pt x="2236" y="0"/>
                    </a:moveTo>
                    <a:cubicBezTo>
                      <a:pt x="1568" y="0"/>
                      <a:pt x="901" y="34"/>
                      <a:pt x="234" y="34"/>
                    </a:cubicBezTo>
                    <a:cubicBezTo>
                      <a:pt x="268" y="34"/>
                      <a:pt x="268" y="67"/>
                      <a:pt x="234" y="67"/>
                    </a:cubicBezTo>
                    <a:cubicBezTo>
                      <a:pt x="167" y="134"/>
                      <a:pt x="67" y="200"/>
                      <a:pt x="1" y="267"/>
                    </a:cubicBezTo>
                    <a:lnTo>
                      <a:pt x="1902" y="267"/>
                    </a:lnTo>
                    <a:cubicBezTo>
                      <a:pt x="2002" y="167"/>
                      <a:pt x="2136" y="100"/>
                      <a:pt x="2236" y="0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616;p23">
                <a:extLst>
                  <a:ext uri="{FF2B5EF4-FFF2-40B4-BE49-F238E27FC236}">
                    <a16:creationId xmlns:a16="http://schemas.microsoft.com/office/drawing/2014/main" id="{7E46A722-7BBE-4811-BFC2-733BDABCCB8D}"/>
                  </a:ext>
                </a:extLst>
              </p:cNvPr>
              <p:cNvSpPr/>
              <p:nvPr/>
            </p:nvSpPr>
            <p:spPr>
              <a:xfrm>
                <a:off x="8466125" y="4880800"/>
                <a:ext cx="5755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301" extrusionOk="0">
                    <a:moveTo>
                      <a:pt x="200" y="1"/>
                    </a:moveTo>
                    <a:cubicBezTo>
                      <a:pt x="234" y="34"/>
                      <a:pt x="267" y="68"/>
                      <a:pt x="234" y="101"/>
                    </a:cubicBezTo>
                    <a:cubicBezTo>
                      <a:pt x="167" y="168"/>
                      <a:pt x="67" y="234"/>
                      <a:pt x="0" y="301"/>
                    </a:cubicBezTo>
                    <a:lnTo>
                      <a:pt x="1901" y="301"/>
                    </a:lnTo>
                    <a:cubicBezTo>
                      <a:pt x="2035" y="201"/>
                      <a:pt x="2168" y="101"/>
                      <a:pt x="2302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617;p23">
                <a:extLst>
                  <a:ext uri="{FF2B5EF4-FFF2-40B4-BE49-F238E27FC236}">
                    <a16:creationId xmlns:a16="http://schemas.microsoft.com/office/drawing/2014/main" id="{16222F48-6C78-4FAE-BAF8-5AED04D5E5C7}"/>
                  </a:ext>
                </a:extLst>
              </p:cNvPr>
              <p:cNvSpPr/>
              <p:nvPr/>
            </p:nvSpPr>
            <p:spPr>
              <a:xfrm>
                <a:off x="8351875" y="4881650"/>
                <a:ext cx="56725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67" extrusionOk="0">
                    <a:moveTo>
                      <a:pt x="200" y="0"/>
                    </a:moveTo>
                    <a:cubicBezTo>
                      <a:pt x="234" y="0"/>
                      <a:pt x="267" y="34"/>
                      <a:pt x="234" y="67"/>
                    </a:cubicBezTo>
                    <a:cubicBezTo>
                      <a:pt x="167" y="134"/>
                      <a:pt x="67" y="200"/>
                      <a:pt x="0" y="267"/>
                    </a:cubicBezTo>
                    <a:lnTo>
                      <a:pt x="1901" y="267"/>
                    </a:lnTo>
                    <a:cubicBezTo>
                      <a:pt x="2035" y="167"/>
                      <a:pt x="2168" y="67"/>
                      <a:pt x="2268" y="0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618;p23">
                <a:extLst>
                  <a:ext uri="{FF2B5EF4-FFF2-40B4-BE49-F238E27FC236}">
                    <a16:creationId xmlns:a16="http://schemas.microsoft.com/office/drawing/2014/main" id="{9299879C-9348-4AB3-A160-9542E2ABE681}"/>
                  </a:ext>
                </a:extLst>
              </p:cNvPr>
              <p:cNvSpPr/>
              <p:nvPr/>
            </p:nvSpPr>
            <p:spPr>
              <a:xfrm>
                <a:off x="8230100" y="4894975"/>
                <a:ext cx="216025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8641" h="4571" extrusionOk="0">
                    <a:moveTo>
                      <a:pt x="6806" y="1"/>
                    </a:moveTo>
                    <a:cubicBezTo>
                      <a:pt x="4771" y="1669"/>
                      <a:pt x="2369" y="3070"/>
                      <a:pt x="1" y="4571"/>
                    </a:cubicBezTo>
                    <a:lnTo>
                      <a:pt x="1936" y="4571"/>
                    </a:lnTo>
                    <a:cubicBezTo>
                      <a:pt x="4404" y="3170"/>
                      <a:pt x="6506" y="1569"/>
                      <a:pt x="86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619;p23">
                <a:extLst>
                  <a:ext uri="{FF2B5EF4-FFF2-40B4-BE49-F238E27FC236}">
                    <a16:creationId xmlns:a16="http://schemas.microsoft.com/office/drawing/2014/main" id="{B5BEE825-007D-4F00-9318-16A59BDE0B24}"/>
                  </a:ext>
                </a:extLst>
              </p:cNvPr>
              <p:cNvSpPr/>
              <p:nvPr/>
            </p:nvSpPr>
            <p:spPr>
              <a:xfrm>
                <a:off x="8000775" y="4894975"/>
                <a:ext cx="216850" cy="115125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4605" extrusionOk="0">
                    <a:moveTo>
                      <a:pt x="6839" y="1"/>
                    </a:moveTo>
                    <a:cubicBezTo>
                      <a:pt x="4804" y="1669"/>
                      <a:pt x="2369" y="3103"/>
                      <a:pt x="1" y="4604"/>
                    </a:cubicBezTo>
                    <a:cubicBezTo>
                      <a:pt x="635" y="4604"/>
                      <a:pt x="1302" y="4571"/>
                      <a:pt x="1935" y="4571"/>
                    </a:cubicBezTo>
                    <a:cubicBezTo>
                      <a:pt x="4404" y="3170"/>
                      <a:pt x="6505" y="1569"/>
                      <a:pt x="8674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620;p23">
                <a:extLst>
                  <a:ext uri="{FF2B5EF4-FFF2-40B4-BE49-F238E27FC236}">
                    <a16:creationId xmlns:a16="http://schemas.microsoft.com/office/drawing/2014/main" id="{662EC095-3743-4D61-BA8B-082159EF69B1}"/>
                  </a:ext>
                </a:extLst>
              </p:cNvPr>
              <p:cNvSpPr/>
              <p:nvPr/>
            </p:nvSpPr>
            <p:spPr>
              <a:xfrm>
                <a:off x="8172575" y="4894975"/>
                <a:ext cx="216850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4571" extrusionOk="0">
                    <a:moveTo>
                      <a:pt x="6805" y="1"/>
                    </a:moveTo>
                    <a:cubicBezTo>
                      <a:pt x="4804" y="1669"/>
                      <a:pt x="2369" y="3103"/>
                      <a:pt x="0" y="4571"/>
                    </a:cubicBezTo>
                    <a:lnTo>
                      <a:pt x="1935" y="4571"/>
                    </a:lnTo>
                    <a:cubicBezTo>
                      <a:pt x="4403" y="3170"/>
                      <a:pt x="6505" y="1569"/>
                      <a:pt x="86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621;p23">
                <a:extLst>
                  <a:ext uri="{FF2B5EF4-FFF2-40B4-BE49-F238E27FC236}">
                    <a16:creationId xmlns:a16="http://schemas.microsoft.com/office/drawing/2014/main" id="{C6E0E22C-5CD5-4237-986C-7EF4C3ACCE7F}"/>
                  </a:ext>
                </a:extLst>
              </p:cNvPr>
              <p:cNvSpPr/>
              <p:nvPr/>
            </p:nvSpPr>
            <p:spPr>
              <a:xfrm>
                <a:off x="8409400" y="4880800"/>
                <a:ext cx="56725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301" extrusionOk="0">
                    <a:moveTo>
                      <a:pt x="201" y="1"/>
                    </a:moveTo>
                    <a:cubicBezTo>
                      <a:pt x="234" y="34"/>
                      <a:pt x="268" y="68"/>
                      <a:pt x="201" y="101"/>
                    </a:cubicBezTo>
                    <a:cubicBezTo>
                      <a:pt x="134" y="168"/>
                      <a:pt x="67" y="234"/>
                      <a:pt x="1" y="301"/>
                    </a:cubicBezTo>
                    <a:lnTo>
                      <a:pt x="1902" y="301"/>
                    </a:lnTo>
                    <a:cubicBezTo>
                      <a:pt x="2002" y="201"/>
                      <a:pt x="2136" y="101"/>
                      <a:pt x="2269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622;p23">
                <a:extLst>
                  <a:ext uri="{FF2B5EF4-FFF2-40B4-BE49-F238E27FC236}">
                    <a16:creationId xmlns:a16="http://schemas.microsoft.com/office/drawing/2014/main" id="{71E30FFB-4FCB-4A0B-BF08-0E204B3BDE8F}"/>
                  </a:ext>
                </a:extLst>
              </p:cNvPr>
              <p:cNvSpPr/>
              <p:nvPr/>
            </p:nvSpPr>
            <p:spPr>
              <a:xfrm>
                <a:off x="7656375" y="4894975"/>
                <a:ext cx="218500" cy="115125"/>
              </a:xfrm>
              <a:custGeom>
                <a:avLst/>
                <a:gdLst/>
                <a:ahLst/>
                <a:cxnLst/>
                <a:rect l="l" t="t" r="r" b="b"/>
                <a:pathLst>
                  <a:path w="8740" h="4605" extrusionOk="0">
                    <a:moveTo>
                      <a:pt x="6872" y="1"/>
                    </a:moveTo>
                    <a:cubicBezTo>
                      <a:pt x="4837" y="1669"/>
                      <a:pt x="2402" y="3103"/>
                      <a:pt x="0" y="4604"/>
                    </a:cubicBezTo>
                    <a:lnTo>
                      <a:pt x="1935" y="4604"/>
                    </a:lnTo>
                    <a:cubicBezTo>
                      <a:pt x="4437" y="3203"/>
                      <a:pt x="6572" y="1569"/>
                      <a:pt x="87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623;p23">
                <a:extLst>
                  <a:ext uri="{FF2B5EF4-FFF2-40B4-BE49-F238E27FC236}">
                    <a16:creationId xmlns:a16="http://schemas.microsoft.com/office/drawing/2014/main" id="{7915EA5E-38AD-4814-B4D9-5D5EEB5C4872}"/>
                  </a:ext>
                </a:extLst>
              </p:cNvPr>
              <p:cNvSpPr/>
              <p:nvPr/>
            </p:nvSpPr>
            <p:spPr>
              <a:xfrm>
                <a:off x="8180075" y="4881650"/>
                <a:ext cx="56725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67" extrusionOk="0">
                    <a:moveTo>
                      <a:pt x="234" y="0"/>
                    </a:moveTo>
                    <a:cubicBezTo>
                      <a:pt x="267" y="34"/>
                      <a:pt x="267" y="67"/>
                      <a:pt x="234" y="67"/>
                    </a:cubicBezTo>
                    <a:cubicBezTo>
                      <a:pt x="167" y="134"/>
                      <a:pt x="101" y="200"/>
                      <a:pt x="1" y="267"/>
                    </a:cubicBezTo>
                    <a:lnTo>
                      <a:pt x="1902" y="267"/>
                    </a:lnTo>
                    <a:cubicBezTo>
                      <a:pt x="2035" y="167"/>
                      <a:pt x="2169" y="67"/>
                      <a:pt x="2269" y="0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624;p23">
                <a:extLst>
                  <a:ext uri="{FF2B5EF4-FFF2-40B4-BE49-F238E27FC236}">
                    <a16:creationId xmlns:a16="http://schemas.microsoft.com/office/drawing/2014/main" id="{A3899329-8179-4786-A108-1566D69B3DF5}"/>
                  </a:ext>
                </a:extLst>
              </p:cNvPr>
              <p:cNvSpPr/>
              <p:nvPr/>
            </p:nvSpPr>
            <p:spPr>
              <a:xfrm>
                <a:off x="8523650" y="4880800"/>
                <a:ext cx="56725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301" extrusionOk="0">
                    <a:moveTo>
                      <a:pt x="167" y="1"/>
                    </a:moveTo>
                    <a:cubicBezTo>
                      <a:pt x="234" y="34"/>
                      <a:pt x="268" y="68"/>
                      <a:pt x="201" y="101"/>
                    </a:cubicBezTo>
                    <a:cubicBezTo>
                      <a:pt x="134" y="168"/>
                      <a:pt x="67" y="234"/>
                      <a:pt x="1" y="301"/>
                    </a:cubicBezTo>
                    <a:lnTo>
                      <a:pt x="1902" y="301"/>
                    </a:lnTo>
                    <a:cubicBezTo>
                      <a:pt x="2002" y="201"/>
                      <a:pt x="2136" y="101"/>
                      <a:pt x="2269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625;p23">
                <a:extLst>
                  <a:ext uri="{FF2B5EF4-FFF2-40B4-BE49-F238E27FC236}">
                    <a16:creationId xmlns:a16="http://schemas.microsoft.com/office/drawing/2014/main" id="{82C30BF5-5196-4087-8A28-71F97575F0CA}"/>
                  </a:ext>
                </a:extLst>
              </p:cNvPr>
              <p:cNvSpPr/>
              <p:nvPr/>
            </p:nvSpPr>
            <p:spPr>
              <a:xfrm>
                <a:off x="8237625" y="4881650"/>
                <a:ext cx="56725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67" extrusionOk="0">
                    <a:moveTo>
                      <a:pt x="200" y="0"/>
                    </a:moveTo>
                    <a:cubicBezTo>
                      <a:pt x="234" y="34"/>
                      <a:pt x="267" y="34"/>
                      <a:pt x="234" y="67"/>
                    </a:cubicBezTo>
                    <a:cubicBezTo>
                      <a:pt x="134" y="134"/>
                      <a:pt x="67" y="200"/>
                      <a:pt x="0" y="267"/>
                    </a:cubicBezTo>
                    <a:lnTo>
                      <a:pt x="1902" y="267"/>
                    </a:lnTo>
                    <a:cubicBezTo>
                      <a:pt x="2035" y="167"/>
                      <a:pt x="2135" y="67"/>
                      <a:pt x="2268" y="0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626;p23">
                <a:extLst>
                  <a:ext uri="{FF2B5EF4-FFF2-40B4-BE49-F238E27FC236}">
                    <a16:creationId xmlns:a16="http://schemas.microsoft.com/office/drawing/2014/main" id="{38A75873-50A5-419C-A429-66E1C3AC34DF}"/>
                  </a:ext>
                </a:extLst>
              </p:cNvPr>
              <p:cNvSpPr/>
              <p:nvPr/>
            </p:nvSpPr>
            <p:spPr>
              <a:xfrm>
                <a:off x="8294325" y="4881650"/>
                <a:ext cx="57575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67" extrusionOk="0">
                    <a:moveTo>
                      <a:pt x="234" y="0"/>
                    </a:moveTo>
                    <a:cubicBezTo>
                      <a:pt x="267" y="34"/>
                      <a:pt x="267" y="34"/>
                      <a:pt x="234" y="67"/>
                    </a:cubicBezTo>
                    <a:cubicBezTo>
                      <a:pt x="167" y="134"/>
                      <a:pt x="101" y="200"/>
                      <a:pt x="0" y="267"/>
                    </a:cubicBezTo>
                    <a:lnTo>
                      <a:pt x="1902" y="267"/>
                    </a:lnTo>
                    <a:cubicBezTo>
                      <a:pt x="2035" y="167"/>
                      <a:pt x="2169" y="67"/>
                      <a:pt x="2302" y="0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627;p23">
                <a:extLst>
                  <a:ext uri="{FF2B5EF4-FFF2-40B4-BE49-F238E27FC236}">
                    <a16:creationId xmlns:a16="http://schemas.microsoft.com/office/drawing/2014/main" id="{BED3B9D7-6A0B-479C-9919-7D474876C234}"/>
                  </a:ext>
                </a:extLst>
              </p:cNvPr>
              <p:cNvSpPr/>
              <p:nvPr/>
            </p:nvSpPr>
            <p:spPr>
              <a:xfrm>
                <a:off x="8115875" y="4894975"/>
                <a:ext cx="216000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4571" extrusionOk="0">
                    <a:moveTo>
                      <a:pt x="6805" y="1"/>
                    </a:moveTo>
                    <a:cubicBezTo>
                      <a:pt x="4770" y="1669"/>
                      <a:pt x="2368" y="3103"/>
                      <a:pt x="0" y="4571"/>
                    </a:cubicBezTo>
                    <a:lnTo>
                      <a:pt x="1935" y="4571"/>
                    </a:lnTo>
                    <a:cubicBezTo>
                      <a:pt x="4403" y="3170"/>
                      <a:pt x="6471" y="1569"/>
                      <a:pt x="86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628;p23">
                <a:extLst>
                  <a:ext uri="{FF2B5EF4-FFF2-40B4-BE49-F238E27FC236}">
                    <a16:creationId xmlns:a16="http://schemas.microsoft.com/office/drawing/2014/main" id="{A4736AA2-4B08-4060-A167-676CC0077AE9}"/>
                  </a:ext>
                </a:extLst>
              </p:cNvPr>
              <p:cNvSpPr/>
              <p:nvPr/>
            </p:nvSpPr>
            <p:spPr>
              <a:xfrm>
                <a:off x="8058325" y="4894975"/>
                <a:ext cx="216850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4571" extrusionOk="0">
                    <a:moveTo>
                      <a:pt x="6805" y="1"/>
                    </a:moveTo>
                    <a:cubicBezTo>
                      <a:pt x="4804" y="1669"/>
                      <a:pt x="2369" y="3103"/>
                      <a:pt x="0" y="4571"/>
                    </a:cubicBezTo>
                    <a:lnTo>
                      <a:pt x="1935" y="4571"/>
                    </a:lnTo>
                    <a:cubicBezTo>
                      <a:pt x="4404" y="3170"/>
                      <a:pt x="6505" y="1569"/>
                      <a:pt x="86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629;p23">
                <a:extLst>
                  <a:ext uri="{FF2B5EF4-FFF2-40B4-BE49-F238E27FC236}">
                    <a16:creationId xmlns:a16="http://schemas.microsoft.com/office/drawing/2014/main" id="{77C8277F-B8E3-42F6-8BF8-F370ED97A64E}"/>
                  </a:ext>
                </a:extLst>
              </p:cNvPr>
              <p:cNvSpPr/>
              <p:nvPr/>
            </p:nvSpPr>
            <p:spPr>
              <a:xfrm>
                <a:off x="7210225" y="4894975"/>
                <a:ext cx="20432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4371" extrusionOk="0">
                    <a:moveTo>
                      <a:pt x="6471" y="1"/>
                    </a:moveTo>
                    <a:cubicBezTo>
                      <a:pt x="4537" y="1602"/>
                      <a:pt x="2235" y="2970"/>
                      <a:pt x="0" y="4371"/>
                    </a:cubicBezTo>
                    <a:lnTo>
                      <a:pt x="1801" y="4371"/>
                    </a:lnTo>
                    <a:cubicBezTo>
                      <a:pt x="4103" y="3003"/>
                      <a:pt x="6105" y="1469"/>
                      <a:pt x="81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630;p23">
                <a:extLst>
                  <a:ext uri="{FF2B5EF4-FFF2-40B4-BE49-F238E27FC236}">
                    <a16:creationId xmlns:a16="http://schemas.microsoft.com/office/drawing/2014/main" id="{44CA4D88-E6D6-4615-A148-B61CC41786AE}"/>
                  </a:ext>
                </a:extLst>
              </p:cNvPr>
              <p:cNvSpPr/>
              <p:nvPr/>
            </p:nvSpPr>
            <p:spPr>
              <a:xfrm>
                <a:off x="7327800" y="4883300"/>
                <a:ext cx="49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" extrusionOk="0">
                    <a:moveTo>
                      <a:pt x="201" y="1"/>
                    </a:moveTo>
                    <a:cubicBezTo>
                      <a:pt x="134" y="68"/>
                      <a:pt x="67" y="134"/>
                      <a:pt x="1" y="201"/>
                    </a:cubicBezTo>
                    <a:lnTo>
                      <a:pt x="1702" y="201"/>
                    </a:lnTo>
                    <a:cubicBezTo>
                      <a:pt x="1802" y="134"/>
                      <a:pt x="1869" y="68"/>
                      <a:pt x="1969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631;p23">
                <a:extLst>
                  <a:ext uri="{FF2B5EF4-FFF2-40B4-BE49-F238E27FC236}">
                    <a16:creationId xmlns:a16="http://schemas.microsoft.com/office/drawing/2014/main" id="{4348C626-C698-453F-AB8F-4787FB72C5DE}"/>
                  </a:ext>
                </a:extLst>
              </p:cNvPr>
              <p:cNvSpPr/>
              <p:nvPr/>
            </p:nvSpPr>
            <p:spPr>
              <a:xfrm>
                <a:off x="7156850" y="4894975"/>
                <a:ext cx="20350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4371" extrusionOk="0">
                    <a:moveTo>
                      <a:pt x="6472" y="1"/>
                    </a:moveTo>
                    <a:cubicBezTo>
                      <a:pt x="4537" y="1602"/>
                      <a:pt x="2235" y="2970"/>
                      <a:pt x="0" y="4371"/>
                    </a:cubicBezTo>
                    <a:lnTo>
                      <a:pt x="1735" y="4371"/>
                    </a:lnTo>
                    <a:cubicBezTo>
                      <a:pt x="4070" y="3036"/>
                      <a:pt x="6071" y="1502"/>
                      <a:pt x="8139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632;p23">
                <a:extLst>
                  <a:ext uri="{FF2B5EF4-FFF2-40B4-BE49-F238E27FC236}">
                    <a16:creationId xmlns:a16="http://schemas.microsoft.com/office/drawing/2014/main" id="{CD637653-AC0D-46F5-B46C-1538F2834CCE}"/>
                  </a:ext>
                </a:extLst>
              </p:cNvPr>
              <p:cNvSpPr/>
              <p:nvPr/>
            </p:nvSpPr>
            <p:spPr>
              <a:xfrm>
                <a:off x="7381175" y="4883300"/>
                <a:ext cx="50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201" extrusionOk="0">
                    <a:moveTo>
                      <a:pt x="201" y="1"/>
                    </a:moveTo>
                    <a:cubicBezTo>
                      <a:pt x="134" y="68"/>
                      <a:pt x="67" y="134"/>
                      <a:pt x="0" y="201"/>
                    </a:cubicBezTo>
                    <a:lnTo>
                      <a:pt x="1735" y="201"/>
                    </a:lnTo>
                    <a:cubicBezTo>
                      <a:pt x="1835" y="134"/>
                      <a:pt x="1902" y="68"/>
                      <a:pt x="2002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633;p23">
                <a:extLst>
                  <a:ext uri="{FF2B5EF4-FFF2-40B4-BE49-F238E27FC236}">
                    <a16:creationId xmlns:a16="http://schemas.microsoft.com/office/drawing/2014/main" id="{35035540-6A01-4364-8649-1E0BD2C5AB7E}"/>
                  </a:ext>
                </a:extLst>
              </p:cNvPr>
              <p:cNvSpPr/>
              <p:nvPr/>
            </p:nvSpPr>
            <p:spPr>
              <a:xfrm>
                <a:off x="7265250" y="4894975"/>
                <a:ext cx="209350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8374" h="4638" extrusionOk="0">
                    <a:moveTo>
                      <a:pt x="6539" y="1"/>
                    </a:moveTo>
                    <a:cubicBezTo>
                      <a:pt x="4604" y="1602"/>
                      <a:pt x="2302" y="2936"/>
                      <a:pt x="34" y="4371"/>
                    </a:cubicBezTo>
                    <a:lnTo>
                      <a:pt x="268" y="4371"/>
                    </a:lnTo>
                    <a:cubicBezTo>
                      <a:pt x="134" y="4471"/>
                      <a:pt x="67" y="4537"/>
                      <a:pt x="1" y="4638"/>
                    </a:cubicBezTo>
                    <a:lnTo>
                      <a:pt x="1502" y="4638"/>
                    </a:lnTo>
                    <a:cubicBezTo>
                      <a:pt x="4037" y="3237"/>
                      <a:pt x="6172" y="1602"/>
                      <a:pt x="83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634;p23">
                <a:extLst>
                  <a:ext uri="{FF2B5EF4-FFF2-40B4-BE49-F238E27FC236}">
                    <a16:creationId xmlns:a16="http://schemas.microsoft.com/office/drawing/2014/main" id="{83848C45-605C-4672-A0D2-FA81F60A7483}"/>
                  </a:ext>
                </a:extLst>
              </p:cNvPr>
              <p:cNvSpPr/>
              <p:nvPr/>
            </p:nvSpPr>
            <p:spPr>
              <a:xfrm>
                <a:off x="7020925" y="5022575"/>
                <a:ext cx="23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" extrusionOk="0">
                    <a:moveTo>
                      <a:pt x="0" y="1"/>
                    </a:moveTo>
                    <a:lnTo>
                      <a:pt x="867" y="1"/>
                    </a:lnTo>
                    <a:cubicBezTo>
                      <a:pt x="901" y="1"/>
                      <a:pt x="901" y="1"/>
                      <a:pt x="934" y="1"/>
                    </a:cubicBezTo>
                    <a:lnTo>
                      <a:pt x="33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635;p23">
                <a:extLst>
                  <a:ext uri="{FF2B5EF4-FFF2-40B4-BE49-F238E27FC236}">
                    <a16:creationId xmlns:a16="http://schemas.microsoft.com/office/drawing/2014/main" id="{BCD7C53A-BBF5-45C5-9FE4-5D09D7DEE007}"/>
                  </a:ext>
                </a:extLst>
              </p:cNvPr>
              <p:cNvSpPr/>
              <p:nvPr/>
            </p:nvSpPr>
            <p:spPr>
              <a:xfrm>
                <a:off x="7274425" y="4883300"/>
                <a:ext cx="4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201" extrusionOk="0">
                    <a:moveTo>
                      <a:pt x="1802" y="1"/>
                    </a:moveTo>
                    <a:cubicBezTo>
                      <a:pt x="1268" y="1"/>
                      <a:pt x="735" y="34"/>
                      <a:pt x="201" y="34"/>
                    </a:cubicBezTo>
                    <a:lnTo>
                      <a:pt x="1" y="201"/>
                    </a:lnTo>
                    <a:lnTo>
                      <a:pt x="1535" y="201"/>
                    </a:lnTo>
                    <a:cubicBezTo>
                      <a:pt x="1635" y="134"/>
                      <a:pt x="1702" y="68"/>
                      <a:pt x="1802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636;p23">
                <a:extLst>
                  <a:ext uri="{FF2B5EF4-FFF2-40B4-BE49-F238E27FC236}">
                    <a16:creationId xmlns:a16="http://schemas.microsoft.com/office/drawing/2014/main" id="{BE54EAC6-A18D-4064-811F-8445D77A13E9}"/>
                  </a:ext>
                </a:extLst>
              </p:cNvPr>
              <p:cNvSpPr/>
              <p:nvPr/>
            </p:nvSpPr>
            <p:spPr>
              <a:xfrm>
                <a:off x="7049275" y="4894975"/>
                <a:ext cx="19682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4371" extrusionOk="0">
                    <a:moveTo>
                      <a:pt x="6538" y="1"/>
                    </a:moveTo>
                    <a:cubicBezTo>
                      <a:pt x="4604" y="1602"/>
                      <a:pt x="2269" y="2970"/>
                      <a:pt x="0" y="4371"/>
                    </a:cubicBezTo>
                    <a:lnTo>
                      <a:pt x="1435" y="4371"/>
                    </a:lnTo>
                    <a:cubicBezTo>
                      <a:pt x="3770" y="3036"/>
                      <a:pt x="5804" y="1502"/>
                      <a:pt x="78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637;p23">
                <a:extLst>
                  <a:ext uri="{FF2B5EF4-FFF2-40B4-BE49-F238E27FC236}">
                    <a16:creationId xmlns:a16="http://schemas.microsoft.com/office/drawing/2014/main" id="{015EEE59-5E25-4477-A692-234D69A9C5FF}"/>
                  </a:ext>
                </a:extLst>
              </p:cNvPr>
              <p:cNvSpPr/>
              <p:nvPr/>
            </p:nvSpPr>
            <p:spPr>
              <a:xfrm>
                <a:off x="7437050" y="4883300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extrusionOk="0">
                    <a:moveTo>
                      <a:pt x="234" y="1"/>
                    </a:moveTo>
                    <a:cubicBezTo>
                      <a:pt x="167" y="68"/>
                      <a:pt x="67" y="134"/>
                      <a:pt x="0" y="201"/>
                    </a:cubicBezTo>
                    <a:lnTo>
                      <a:pt x="1902" y="201"/>
                    </a:lnTo>
                    <a:cubicBezTo>
                      <a:pt x="2002" y="134"/>
                      <a:pt x="2102" y="68"/>
                      <a:pt x="2169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638;p23">
                <a:extLst>
                  <a:ext uri="{FF2B5EF4-FFF2-40B4-BE49-F238E27FC236}">
                    <a16:creationId xmlns:a16="http://schemas.microsoft.com/office/drawing/2014/main" id="{626A9426-E0BA-47C0-AFE6-213B2852AA7B}"/>
                  </a:ext>
                </a:extLst>
              </p:cNvPr>
              <p:cNvSpPr/>
              <p:nvPr/>
            </p:nvSpPr>
            <p:spPr>
              <a:xfrm>
                <a:off x="7102650" y="4894975"/>
                <a:ext cx="2001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4371" extrusionOk="0">
                    <a:moveTo>
                      <a:pt x="6505" y="1"/>
                    </a:moveTo>
                    <a:cubicBezTo>
                      <a:pt x="4570" y="1602"/>
                      <a:pt x="2268" y="2970"/>
                      <a:pt x="0" y="4371"/>
                    </a:cubicBezTo>
                    <a:lnTo>
                      <a:pt x="1601" y="4371"/>
                    </a:lnTo>
                    <a:cubicBezTo>
                      <a:pt x="3936" y="3036"/>
                      <a:pt x="5938" y="1502"/>
                      <a:pt x="8006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639;p23">
                <a:extLst>
                  <a:ext uri="{FF2B5EF4-FFF2-40B4-BE49-F238E27FC236}">
                    <a16:creationId xmlns:a16="http://schemas.microsoft.com/office/drawing/2014/main" id="{1AF1AAB1-F99E-4643-94F6-AAF2A9363DB8}"/>
                  </a:ext>
                </a:extLst>
              </p:cNvPr>
              <p:cNvSpPr/>
              <p:nvPr/>
            </p:nvSpPr>
            <p:spPr>
              <a:xfrm>
                <a:off x="7094300" y="4969200"/>
                <a:ext cx="55900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1402" extrusionOk="0">
                    <a:moveTo>
                      <a:pt x="2235" y="1"/>
                    </a:moveTo>
                    <a:lnTo>
                      <a:pt x="2235" y="1"/>
                    </a:lnTo>
                    <a:cubicBezTo>
                      <a:pt x="1502" y="468"/>
                      <a:pt x="768" y="935"/>
                      <a:pt x="1" y="1402"/>
                    </a:cubicBezTo>
                    <a:lnTo>
                      <a:pt x="34" y="1402"/>
                    </a:lnTo>
                    <a:cubicBezTo>
                      <a:pt x="801" y="968"/>
                      <a:pt x="1535" y="501"/>
                      <a:pt x="2235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640;p23">
                <a:extLst>
                  <a:ext uri="{FF2B5EF4-FFF2-40B4-BE49-F238E27FC236}">
                    <a16:creationId xmlns:a16="http://schemas.microsoft.com/office/drawing/2014/main" id="{9F912D39-3F3C-4A2B-BB87-02E0A66C192F}"/>
                  </a:ext>
                </a:extLst>
              </p:cNvPr>
              <p:cNvSpPr/>
              <p:nvPr/>
            </p:nvSpPr>
            <p:spPr>
              <a:xfrm>
                <a:off x="7608825" y="4882475"/>
                <a:ext cx="550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34" extrusionOk="0">
                    <a:moveTo>
                      <a:pt x="2202" y="1"/>
                    </a:moveTo>
                    <a:cubicBezTo>
                      <a:pt x="1535" y="1"/>
                      <a:pt x="868" y="34"/>
                      <a:pt x="234" y="34"/>
                    </a:cubicBezTo>
                    <a:cubicBezTo>
                      <a:pt x="134" y="101"/>
                      <a:pt x="68" y="167"/>
                      <a:pt x="1" y="234"/>
                    </a:cubicBezTo>
                    <a:lnTo>
                      <a:pt x="1902" y="234"/>
                    </a:lnTo>
                    <a:cubicBezTo>
                      <a:pt x="2002" y="167"/>
                      <a:pt x="2102" y="101"/>
                      <a:pt x="2202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641;p23">
                <a:extLst>
                  <a:ext uri="{FF2B5EF4-FFF2-40B4-BE49-F238E27FC236}">
                    <a16:creationId xmlns:a16="http://schemas.microsoft.com/office/drawing/2014/main" id="{83A2751E-6738-4D87-9D76-E48AB1E299E0}"/>
                  </a:ext>
                </a:extLst>
              </p:cNvPr>
              <p:cNvSpPr/>
              <p:nvPr/>
            </p:nvSpPr>
            <p:spPr>
              <a:xfrm>
                <a:off x="7542125" y="4894975"/>
                <a:ext cx="218500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8740" h="4638" extrusionOk="0">
                    <a:moveTo>
                      <a:pt x="6872" y="1"/>
                    </a:moveTo>
                    <a:cubicBezTo>
                      <a:pt x="4837" y="1669"/>
                      <a:pt x="2369" y="3136"/>
                      <a:pt x="0" y="4638"/>
                    </a:cubicBezTo>
                    <a:cubicBezTo>
                      <a:pt x="634" y="4638"/>
                      <a:pt x="1268" y="4604"/>
                      <a:pt x="1935" y="4604"/>
                    </a:cubicBezTo>
                    <a:cubicBezTo>
                      <a:pt x="4437" y="3203"/>
                      <a:pt x="6538" y="1569"/>
                      <a:pt x="87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642;p23">
                <a:extLst>
                  <a:ext uri="{FF2B5EF4-FFF2-40B4-BE49-F238E27FC236}">
                    <a16:creationId xmlns:a16="http://schemas.microsoft.com/office/drawing/2014/main" id="{DF90E8CF-66B3-4685-88B9-BB3361FE9A23}"/>
                  </a:ext>
                </a:extLst>
              </p:cNvPr>
              <p:cNvSpPr/>
              <p:nvPr/>
            </p:nvSpPr>
            <p:spPr>
              <a:xfrm>
                <a:off x="7665550" y="4882475"/>
                <a:ext cx="55050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234" extrusionOk="0">
                    <a:moveTo>
                      <a:pt x="234" y="1"/>
                    </a:moveTo>
                    <a:cubicBezTo>
                      <a:pt x="234" y="34"/>
                      <a:pt x="234" y="34"/>
                      <a:pt x="234" y="34"/>
                    </a:cubicBezTo>
                    <a:cubicBezTo>
                      <a:pt x="167" y="101"/>
                      <a:pt x="100" y="167"/>
                      <a:pt x="0" y="234"/>
                    </a:cubicBezTo>
                    <a:lnTo>
                      <a:pt x="1902" y="234"/>
                    </a:lnTo>
                    <a:cubicBezTo>
                      <a:pt x="2002" y="134"/>
                      <a:pt x="2102" y="67"/>
                      <a:pt x="2202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643;p23">
                <a:extLst>
                  <a:ext uri="{FF2B5EF4-FFF2-40B4-BE49-F238E27FC236}">
                    <a16:creationId xmlns:a16="http://schemas.microsoft.com/office/drawing/2014/main" id="{7C2C8370-895F-4424-B8DB-2605CF7FEFC9}"/>
                  </a:ext>
                </a:extLst>
              </p:cNvPr>
              <p:cNvSpPr/>
              <p:nvPr/>
            </p:nvSpPr>
            <p:spPr>
              <a:xfrm>
                <a:off x="7599650" y="4894975"/>
                <a:ext cx="217700" cy="115125"/>
              </a:xfrm>
              <a:custGeom>
                <a:avLst/>
                <a:gdLst/>
                <a:ahLst/>
                <a:cxnLst/>
                <a:rect l="l" t="t" r="r" b="b"/>
                <a:pathLst>
                  <a:path w="8708" h="4605" extrusionOk="0">
                    <a:moveTo>
                      <a:pt x="6873" y="1"/>
                    </a:moveTo>
                    <a:cubicBezTo>
                      <a:pt x="4838" y="1669"/>
                      <a:pt x="2369" y="3103"/>
                      <a:pt x="1" y="4604"/>
                    </a:cubicBezTo>
                    <a:lnTo>
                      <a:pt x="1902" y="4604"/>
                    </a:lnTo>
                    <a:cubicBezTo>
                      <a:pt x="4404" y="3203"/>
                      <a:pt x="6539" y="1569"/>
                      <a:pt x="8707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644;p23">
                <a:extLst>
                  <a:ext uri="{FF2B5EF4-FFF2-40B4-BE49-F238E27FC236}">
                    <a16:creationId xmlns:a16="http://schemas.microsoft.com/office/drawing/2014/main" id="{E27885AA-9111-4B36-A21B-D024C55F5F10}"/>
                  </a:ext>
                </a:extLst>
              </p:cNvPr>
              <p:cNvSpPr/>
              <p:nvPr/>
            </p:nvSpPr>
            <p:spPr>
              <a:xfrm>
                <a:off x="7484575" y="4894975"/>
                <a:ext cx="2185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638" extrusionOk="0">
                    <a:moveTo>
                      <a:pt x="6906" y="1"/>
                    </a:moveTo>
                    <a:cubicBezTo>
                      <a:pt x="4871" y="1669"/>
                      <a:pt x="2402" y="3136"/>
                      <a:pt x="1" y="4638"/>
                    </a:cubicBezTo>
                    <a:lnTo>
                      <a:pt x="1935" y="4638"/>
                    </a:lnTo>
                    <a:cubicBezTo>
                      <a:pt x="4437" y="3203"/>
                      <a:pt x="6572" y="1569"/>
                      <a:pt x="87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645;p23">
                <a:extLst>
                  <a:ext uri="{FF2B5EF4-FFF2-40B4-BE49-F238E27FC236}">
                    <a16:creationId xmlns:a16="http://schemas.microsoft.com/office/drawing/2014/main" id="{0A832BA7-9474-4726-9F09-152C8547E9E4}"/>
                  </a:ext>
                </a:extLst>
              </p:cNvPr>
              <p:cNvSpPr/>
              <p:nvPr/>
            </p:nvSpPr>
            <p:spPr>
              <a:xfrm>
                <a:off x="7723075" y="4882475"/>
                <a:ext cx="550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34" extrusionOk="0">
                    <a:moveTo>
                      <a:pt x="234" y="1"/>
                    </a:moveTo>
                    <a:cubicBezTo>
                      <a:pt x="234" y="34"/>
                      <a:pt x="234" y="34"/>
                      <a:pt x="234" y="34"/>
                    </a:cubicBezTo>
                    <a:cubicBezTo>
                      <a:pt x="168" y="101"/>
                      <a:pt x="68" y="167"/>
                      <a:pt x="1" y="234"/>
                    </a:cubicBezTo>
                    <a:lnTo>
                      <a:pt x="1902" y="234"/>
                    </a:lnTo>
                    <a:cubicBezTo>
                      <a:pt x="2002" y="134"/>
                      <a:pt x="2102" y="67"/>
                      <a:pt x="2202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646;p23">
                <a:extLst>
                  <a:ext uri="{FF2B5EF4-FFF2-40B4-BE49-F238E27FC236}">
                    <a16:creationId xmlns:a16="http://schemas.microsoft.com/office/drawing/2014/main" id="{9629F677-AD28-4BD6-B6D8-76B04066A449}"/>
                  </a:ext>
                </a:extLst>
              </p:cNvPr>
              <p:cNvSpPr/>
              <p:nvPr/>
            </p:nvSpPr>
            <p:spPr>
              <a:xfrm>
                <a:off x="7780625" y="4882475"/>
                <a:ext cx="55050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234" extrusionOk="0">
                    <a:moveTo>
                      <a:pt x="201" y="1"/>
                    </a:moveTo>
                    <a:cubicBezTo>
                      <a:pt x="201" y="1"/>
                      <a:pt x="234" y="34"/>
                      <a:pt x="201" y="34"/>
                    </a:cubicBezTo>
                    <a:cubicBezTo>
                      <a:pt x="134" y="101"/>
                      <a:pt x="67" y="167"/>
                      <a:pt x="0" y="234"/>
                    </a:cubicBezTo>
                    <a:lnTo>
                      <a:pt x="1868" y="234"/>
                    </a:lnTo>
                    <a:cubicBezTo>
                      <a:pt x="2002" y="134"/>
                      <a:pt x="2102" y="67"/>
                      <a:pt x="2202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647;p23">
                <a:extLst>
                  <a:ext uri="{FF2B5EF4-FFF2-40B4-BE49-F238E27FC236}">
                    <a16:creationId xmlns:a16="http://schemas.microsoft.com/office/drawing/2014/main" id="{CFAFF601-A3D7-416C-B85F-8F1BF9EE71C2}"/>
                  </a:ext>
                </a:extLst>
              </p:cNvPr>
              <p:cNvSpPr/>
              <p:nvPr/>
            </p:nvSpPr>
            <p:spPr>
              <a:xfrm>
                <a:off x="7494575" y="4883300"/>
                <a:ext cx="542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1" extrusionOk="0">
                    <a:moveTo>
                      <a:pt x="201" y="1"/>
                    </a:moveTo>
                    <a:cubicBezTo>
                      <a:pt x="134" y="68"/>
                      <a:pt x="68" y="134"/>
                      <a:pt x="1" y="201"/>
                    </a:cubicBezTo>
                    <a:lnTo>
                      <a:pt x="1902" y="201"/>
                    </a:lnTo>
                    <a:cubicBezTo>
                      <a:pt x="1969" y="134"/>
                      <a:pt x="2069" y="68"/>
                      <a:pt x="2169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648;p23">
                <a:extLst>
                  <a:ext uri="{FF2B5EF4-FFF2-40B4-BE49-F238E27FC236}">
                    <a16:creationId xmlns:a16="http://schemas.microsoft.com/office/drawing/2014/main" id="{D8323177-18AF-4DD1-B853-5F35B24335A0}"/>
                  </a:ext>
                </a:extLst>
              </p:cNvPr>
              <p:cNvSpPr/>
              <p:nvPr/>
            </p:nvSpPr>
            <p:spPr>
              <a:xfrm>
                <a:off x="7312800" y="4894975"/>
                <a:ext cx="218500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8740" h="4638" extrusionOk="0">
                    <a:moveTo>
                      <a:pt x="6905" y="1"/>
                    </a:moveTo>
                    <a:cubicBezTo>
                      <a:pt x="4870" y="1669"/>
                      <a:pt x="2402" y="3136"/>
                      <a:pt x="0" y="4638"/>
                    </a:cubicBezTo>
                    <a:lnTo>
                      <a:pt x="1901" y="4638"/>
                    </a:lnTo>
                    <a:cubicBezTo>
                      <a:pt x="4437" y="3237"/>
                      <a:pt x="6571" y="1602"/>
                      <a:pt x="87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649;p23">
                <a:extLst>
                  <a:ext uri="{FF2B5EF4-FFF2-40B4-BE49-F238E27FC236}">
                    <a16:creationId xmlns:a16="http://schemas.microsoft.com/office/drawing/2014/main" id="{E141DE58-EAF4-40A1-9EA4-B7DA8509A501}"/>
                  </a:ext>
                </a:extLst>
              </p:cNvPr>
              <p:cNvSpPr/>
              <p:nvPr/>
            </p:nvSpPr>
            <p:spPr>
              <a:xfrm>
                <a:off x="7369500" y="4894975"/>
                <a:ext cx="219350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4638" extrusionOk="0">
                    <a:moveTo>
                      <a:pt x="6939" y="1"/>
                    </a:moveTo>
                    <a:cubicBezTo>
                      <a:pt x="4871" y="1669"/>
                      <a:pt x="2402" y="3136"/>
                      <a:pt x="0" y="4638"/>
                    </a:cubicBezTo>
                    <a:lnTo>
                      <a:pt x="1935" y="4638"/>
                    </a:lnTo>
                    <a:cubicBezTo>
                      <a:pt x="4470" y="3237"/>
                      <a:pt x="6572" y="1569"/>
                      <a:pt x="87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650;p23">
                <a:extLst>
                  <a:ext uri="{FF2B5EF4-FFF2-40B4-BE49-F238E27FC236}">
                    <a16:creationId xmlns:a16="http://schemas.microsoft.com/office/drawing/2014/main" id="{3971906B-C595-43C8-87A4-F9207B6E11D9}"/>
                  </a:ext>
                </a:extLst>
              </p:cNvPr>
              <p:cNvSpPr/>
              <p:nvPr/>
            </p:nvSpPr>
            <p:spPr>
              <a:xfrm>
                <a:off x="7427050" y="4894975"/>
                <a:ext cx="218500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8740" h="4638" extrusionOk="0">
                    <a:moveTo>
                      <a:pt x="6905" y="1"/>
                    </a:moveTo>
                    <a:cubicBezTo>
                      <a:pt x="4870" y="1669"/>
                      <a:pt x="2402" y="3136"/>
                      <a:pt x="0" y="4638"/>
                    </a:cubicBezTo>
                    <a:lnTo>
                      <a:pt x="1935" y="4638"/>
                    </a:lnTo>
                    <a:cubicBezTo>
                      <a:pt x="4437" y="3237"/>
                      <a:pt x="6571" y="1569"/>
                      <a:pt x="87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651;p23">
                <a:extLst>
                  <a:ext uri="{FF2B5EF4-FFF2-40B4-BE49-F238E27FC236}">
                    <a16:creationId xmlns:a16="http://schemas.microsoft.com/office/drawing/2014/main" id="{37EF75C4-646F-4A0F-92AC-DD6DB43BDD4F}"/>
                  </a:ext>
                </a:extLst>
              </p:cNvPr>
              <p:cNvSpPr/>
              <p:nvPr/>
            </p:nvSpPr>
            <p:spPr>
              <a:xfrm>
                <a:off x="7551300" y="4882475"/>
                <a:ext cx="55050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234" extrusionOk="0">
                    <a:moveTo>
                      <a:pt x="2202" y="1"/>
                    </a:moveTo>
                    <a:cubicBezTo>
                      <a:pt x="1535" y="1"/>
                      <a:pt x="901" y="34"/>
                      <a:pt x="234" y="34"/>
                    </a:cubicBezTo>
                    <a:cubicBezTo>
                      <a:pt x="167" y="101"/>
                      <a:pt x="67" y="167"/>
                      <a:pt x="0" y="234"/>
                    </a:cubicBezTo>
                    <a:lnTo>
                      <a:pt x="1902" y="234"/>
                    </a:lnTo>
                    <a:cubicBezTo>
                      <a:pt x="2002" y="167"/>
                      <a:pt x="2102" y="101"/>
                      <a:pt x="2202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652;p23">
                <a:extLst>
                  <a:ext uri="{FF2B5EF4-FFF2-40B4-BE49-F238E27FC236}">
                    <a16:creationId xmlns:a16="http://schemas.microsoft.com/office/drawing/2014/main" id="{A4DA9724-0966-4756-AAE8-418984C6FF85}"/>
                  </a:ext>
                </a:extLst>
              </p:cNvPr>
              <p:cNvSpPr/>
              <p:nvPr/>
            </p:nvSpPr>
            <p:spPr>
              <a:xfrm>
                <a:off x="6967550" y="5022575"/>
                <a:ext cx="43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" extrusionOk="0">
                    <a:moveTo>
                      <a:pt x="0" y="1"/>
                    </a:moveTo>
                    <a:lnTo>
                      <a:pt x="1735" y="1"/>
                    </a:lnTo>
                    <a:lnTo>
                      <a:pt x="1735" y="1"/>
                    </a:lnTo>
                    <a:cubicBezTo>
                      <a:pt x="1168" y="1"/>
                      <a:pt x="601" y="1"/>
                      <a:pt x="34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653;p23">
                <a:extLst>
                  <a:ext uri="{FF2B5EF4-FFF2-40B4-BE49-F238E27FC236}">
                    <a16:creationId xmlns:a16="http://schemas.microsoft.com/office/drawing/2014/main" id="{1DE9AD11-2928-4993-966E-FD9387B23346}"/>
                  </a:ext>
                </a:extLst>
              </p:cNvPr>
              <p:cNvSpPr/>
              <p:nvPr/>
            </p:nvSpPr>
            <p:spPr>
              <a:xfrm>
                <a:off x="9956350" y="4894975"/>
                <a:ext cx="206825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4438" extrusionOk="0">
                    <a:moveTo>
                      <a:pt x="6572" y="1"/>
                    </a:moveTo>
                    <a:cubicBezTo>
                      <a:pt x="4637" y="1602"/>
                      <a:pt x="2302" y="3003"/>
                      <a:pt x="0" y="4437"/>
                    </a:cubicBezTo>
                    <a:cubicBezTo>
                      <a:pt x="601" y="4437"/>
                      <a:pt x="1201" y="4404"/>
                      <a:pt x="1835" y="4404"/>
                    </a:cubicBezTo>
                    <a:cubicBezTo>
                      <a:pt x="4170" y="3070"/>
                      <a:pt x="6205" y="1502"/>
                      <a:pt x="82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654;p23">
                <a:extLst>
                  <a:ext uri="{FF2B5EF4-FFF2-40B4-BE49-F238E27FC236}">
                    <a16:creationId xmlns:a16="http://schemas.microsoft.com/office/drawing/2014/main" id="{01A63706-FB1C-412A-A59A-B9C72D8D50AE}"/>
                  </a:ext>
                </a:extLst>
              </p:cNvPr>
              <p:cNvSpPr/>
              <p:nvPr/>
            </p:nvSpPr>
            <p:spPr>
              <a:xfrm>
                <a:off x="9742850" y="4894975"/>
                <a:ext cx="206850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8274" h="4438" extrusionOk="0">
                    <a:moveTo>
                      <a:pt x="6606" y="1"/>
                    </a:moveTo>
                    <a:cubicBezTo>
                      <a:pt x="4638" y="1602"/>
                      <a:pt x="2303" y="3003"/>
                      <a:pt x="1" y="4437"/>
                    </a:cubicBezTo>
                    <a:lnTo>
                      <a:pt x="1802" y="4437"/>
                    </a:lnTo>
                    <a:cubicBezTo>
                      <a:pt x="4171" y="3070"/>
                      <a:pt x="6205" y="1502"/>
                      <a:pt x="82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655;p23">
                <a:extLst>
                  <a:ext uri="{FF2B5EF4-FFF2-40B4-BE49-F238E27FC236}">
                    <a16:creationId xmlns:a16="http://schemas.microsoft.com/office/drawing/2014/main" id="{A8F318FB-8CC8-44DB-8BE2-3C667165A180}"/>
                  </a:ext>
                </a:extLst>
              </p:cNvPr>
              <p:cNvSpPr/>
              <p:nvPr/>
            </p:nvSpPr>
            <p:spPr>
              <a:xfrm>
                <a:off x="9849600" y="4894975"/>
                <a:ext cx="206850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8274" h="4438" extrusionOk="0">
                    <a:moveTo>
                      <a:pt x="6572" y="1"/>
                    </a:moveTo>
                    <a:cubicBezTo>
                      <a:pt x="4637" y="1602"/>
                      <a:pt x="2302" y="3003"/>
                      <a:pt x="1" y="4437"/>
                    </a:cubicBezTo>
                    <a:lnTo>
                      <a:pt x="1802" y="4437"/>
                    </a:lnTo>
                    <a:cubicBezTo>
                      <a:pt x="4170" y="3070"/>
                      <a:pt x="6205" y="1502"/>
                      <a:pt x="82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656;p23">
                <a:extLst>
                  <a:ext uri="{FF2B5EF4-FFF2-40B4-BE49-F238E27FC236}">
                    <a16:creationId xmlns:a16="http://schemas.microsoft.com/office/drawing/2014/main" id="{B5F6F7FE-52CD-4952-B531-81EEE63BC8BC}"/>
                  </a:ext>
                </a:extLst>
              </p:cNvPr>
              <p:cNvSpPr/>
              <p:nvPr/>
            </p:nvSpPr>
            <p:spPr>
              <a:xfrm>
                <a:off x="9689500" y="4894975"/>
                <a:ext cx="206825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4438" extrusionOk="0">
                    <a:moveTo>
                      <a:pt x="6605" y="1"/>
                    </a:moveTo>
                    <a:cubicBezTo>
                      <a:pt x="4637" y="1602"/>
                      <a:pt x="2302" y="3003"/>
                      <a:pt x="0" y="4437"/>
                    </a:cubicBezTo>
                    <a:lnTo>
                      <a:pt x="1801" y="4437"/>
                    </a:lnTo>
                    <a:cubicBezTo>
                      <a:pt x="4170" y="3070"/>
                      <a:pt x="6204" y="1502"/>
                      <a:pt x="82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657;p23">
                <a:extLst>
                  <a:ext uri="{FF2B5EF4-FFF2-40B4-BE49-F238E27FC236}">
                    <a16:creationId xmlns:a16="http://schemas.microsoft.com/office/drawing/2014/main" id="{7841FADF-B4C2-4552-A1D8-C9C734D4031E}"/>
                  </a:ext>
                </a:extLst>
              </p:cNvPr>
              <p:cNvSpPr/>
              <p:nvPr/>
            </p:nvSpPr>
            <p:spPr>
              <a:xfrm>
                <a:off x="9902975" y="4894975"/>
                <a:ext cx="206825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4438" extrusionOk="0">
                    <a:moveTo>
                      <a:pt x="6572" y="1"/>
                    </a:moveTo>
                    <a:cubicBezTo>
                      <a:pt x="4637" y="1602"/>
                      <a:pt x="2302" y="3003"/>
                      <a:pt x="0" y="4437"/>
                    </a:cubicBezTo>
                    <a:lnTo>
                      <a:pt x="1802" y="4437"/>
                    </a:lnTo>
                    <a:cubicBezTo>
                      <a:pt x="4170" y="3070"/>
                      <a:pt x="6205" y="1502"/>
                      <a:pt x="82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658;p23">
                <a:extLst>
                  <a:ext uri="{FF2B5EF4-FFF2-40B4-BE49-F238E27FC236}">
                    <a16:creationId xmlns:a16="http://schemas.microsoft.com/office/drawing/2014/main" id="{53796C78-4FCC-46DD-A896-7FB771D25EAD}"/>
                  </a:ext>
                </a:extLst>
              </p:cNvPr>
              <p:cNvSpPr/>
              <p:nvPr/>
            </p:nvSpPr>
            <p:spPr>
              <a:xfrm>
                <a:off x="9796225" y="4894975"/>
                <a:ext cx="206850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8274" h="4438" extrusionOk="0">
                    <a:moveTo>
                      <a:pt x="6605" y="1"/>
                    </a:moveTo>
                    <a:cubicBezTo>
                      <a:pt x="4637" y="1602"/>
                      <a:pt x="2302" y="3003"/>
                      <a:pt x="1" y="4437"/>
                    </a:cubicBezTo>
                    <a:lnTo>
                      <a:pt x="1802" y="4437"/>
                    </a:lnTo>
                    <a:cubicBezTo>
                      <a:pt x="4170" y="3070"/>
                      <a:pt x="6205" y="1502"/>
                      <a:pt x="82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659;p23">
                <a:extLst>
                  <a:ext uri="{FF2B5EF4-FFF2-40B4-BE49-F238E27FC236}">
                    <a16:creationId xmlns:a16="http://schemas.microsoft.com/office/drawing/2014/main" id="{C1E32055-E8AE-487E-B2A0-A9BFAFB886DA}"/>
                  </a:ext>
                </a:extLst>
              </p:cNvPr>
              <p:cNvSpPr/>
              <p:nvPr/>
            </p:nvSpPr>
            <p:spPr>
              <a:xfrm>
                <a:off x="9475175" y="4894975"/>
                <a:ext cx="208500" cy="111775"/>
              </a:xfrm>
              <a:custGeom>
                <a:avLst/>
                <a:gdLst/>
                <a:ahLst/>
                <a:cxnLst/>
                <a:rect l="l" t="t" r="r" b="b"/>
                <a:pathLst>
                  <a:path w="8340" h="4471" extrusionOk="0">
                    <a:moveTo>
                      <a:pt x="6638" y="1"/>
                    </a:moveTo>
                    <a:cubicBezTo>
                      <a:pt x="4670" y="1635"/>
                      <a:pt x="2302" y="3003"/>
                      <a:pt x="0" y="4471"/>
                    </a:cubicBezTo>
                    <a:lnTo>
                      <a:pt x="1801" y="4471"/>
                    </a:lnTo>
                    <a:cubicBezTo>
                      <a:pt x="4203" y="3103"/>
                      <a:pt x="6238" y="1535"/>
                      <a:pt x="83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660;p23">
                <a:extLst>
                  <a:ext uri="{FF2B5EF4-FFF2-40B4-BE49-F238E27FC236}">
                    <a16:creationId xmlns:a16="http://schemas.microsoft.com/office/drawing/2014/main" id="{F2627B51-B0C4-42D9-982D-D359654004F9}"/>
                  </a:ext>
                </a:extLst>
              </p:cNvPr>
              <p:cNvSpPr/>
              <p:nvPr/>
            </p:nvSpPr>
            <p:spPr>
              <a:xfrm>
                <a:off x="9421800" y="4894975"/>
                <a:ext cx="208500" cy="111775"/>
              </a:xfrm>
              <a:custGeom>
                <a:avLst/>
                <a:gdLst/>
                <a:ahLst/>
                <a:cxnLst/>
                <a:rect l="l" t="t" r="r" b="b"/>
                <a:pathLst>
                  <a:path w="8340" h="4471" extrusionOk="0">
                    <a:moveTo>
                      <a:pt x="6638" y="1"/>
                    </a:moveTo>
                    <a:cubicBezTo>
                      <a:pt x="4670" y="1635"/>
                      <a:pt x="2335" y="3003"/>
                      <a:pt x="0" y="4471"/>
                    </a:cubicBezTo>
                    <a:lnTo>
                      <a:pt x="1802" y="4471"/>
                    </a:lnTo>
                    <a:cubicBezTo>
                      <a:pt x="4203" y="3103"/>
                      <a:pt x="6238" y="1535"/>
                      <a:pt x="83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661;p23">
                <a:extLst>
                  <a:ext uri="{FF2B5EF4-FFF2-40B4-BE49-F238E27FC236}">
                    <a16:creationId xmlns:a16="http://schemas.microsoft.com/office/drawing/2014/main" id="{0E5B6515-C180-48F4-9AFD-020E2736C2E9}"/>
                  </a:ext>
                </a:extLst>
              </p:cNvPr>
              <p:cNvSpPr/>
              <p:nvPr/>
            </p:nvSpPr>
            <p:spPr>
              <a:xfrm>
                <a:off x="9581900" y="4894975"/>
                <a:ext cx="208525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8341" h="4438" extrusionOk="0">
                    <a:moveTo>
                      <a:pt x="6639" y="1"/>
                    </a:moveTo>
                    <a:cubicBezTo>
                      <a:pt x="4671" y="1635"/>
                      <a:pt x="2303" y="3003"/>
                      <a:pt x="1" y="4437"/>
                    </a:cubicBezTo>
                    <a:lnTo>
                      <a:pt x="1836" y="4437"/>
                    </a:lnTo>
                    <a:cubicBezTo>
                      <a:pt x="4204" y="3070"/>
                      <a:pt x="6239" y="1502"/>
                      <a:pt x="83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662;p23">
                <a:extLst>
                  <a:ext uri="{FF2B5EF4-FFF2-40B4-BE49-F238E27FC236}">
                    <a16:creationId xmlns:a16="http://schemas.microsoft.com/office/drawing/2014/main" id="{50E6B7C3-FA38-45ED-B263-53A74F9C3945}"/>
                  </a:ext>
                </a:extLst>
              </p:cNvPr>
              <p:cNvSpPr/>
              <p:nvPr/>
            </p:nvSpPr>
            <p:spPr>
              <a:xfrm>
                <a:off x="9528550" y="4894975"/>
                <a:ext cx="208500" cy="111775"/>
              </a:xfrm>
              <a:custGeom>
                <a:avLst/>
                <a:gdLst/>
                <a:ahLst/>
                <a:cxnLst/>
                <a:rect l="l" t="t" r="r" b="b"/>
                <a:pathLst>
                  <a:path w="8340" h="4471" extrusionOk="0">
                    <a:moveTo>
                      <a:pt x="6638" y="1"/>
                    </a:moveTo>
                    <a:cubicBezTo>
                      <a:pt x="4670" y="1635"/>
                      <a:pt x="2302" y="3003"/>
                      <a:pt x="0" y="4471"/>
                    </a:cubicBezTo>
                    <a:cubicBezTo>
                      <a:pt x="600" y="4471"/>
                      <a:pt x="1201" y="4437"/>
                      <a:pt x="1835" y="4437"/>
                    </a:cubicBezTo>
                    <a:cubicBezTo>
                      <a:pt x="4203" y="3070"/>
                      <a:pt x="6238" y="1502"/>
                      <a:pt x="8339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663;p23">
                <a:extLst>
                  <a:ext uri="{FF2B5EF4-FFF2-40B4-BE49-F238E27FC236}">
                    <a16:creationId xmlns:a16="http://schemas.microsoft.com/office/drawing/2014/main" id="{7EC1DB82-A9D2-4FED-9143-8124ADC64AE4}"/>
                  </a:ext>
                </a:extLst>
              </p:cNvPr>
              <p:cNvSpPr/>
              <p:nvPr/>
            </p:nvSpPr>
            <p:spPr>
              <a:xfrm>
                <a:off x="9636125" y="4894975"/>
                <a:ext cx="206825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4438" extrusionOk="0">
                    <a:moveTo>
                      <a:pt x="6605" y="1"/>
                    </a:moveTo>
                    <a:cubicBezTo>
                      <a:pt x="4637" y="1635"/>
                      <a:pt x="2302" y="3003"/>
                      <a:pt x="0" y="4437"/>
                    </a:cubicBezTo>
                    <a:lnTo>
                      <a:pt x="1801" y="4437"/>
                    </a:lnTo>
                    <a:cubicBezTo>
                      <a:pt x="4170" y="3070"/>
                      <a:pt x="6205" y="1502"/>
                      <a:pt x="82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664;p23">
                <a:extLst>
                  <a:ext uri="{FF2B5EF4-FFF2-40B4-BE49-F238E27FC236}">
                    <a16:creationId xmlns:a16="http://schemas.microsoft.com/office/drawing/2014/main" id="{8BBDC9EA-3E9E-43F3-A66D-D589C672ED6B}"/>
                  </a:ext>
                </a:extLst>
              </p:cNvPr>
              <p:cNvSpPr/>
              <p:nvPr/>
            </p:nvSpPr>
            <p:spPr>
              <a:xfrm>
                <a:off x="10436700" y="4872475"/>
                <a:ext cx="16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7" h="634" extrusionOk="0">
                    <a:moveTo>
                      <a:pt x="67" y="0"/>
                    </a:moveTo>
                    <a:cubicBezTo>
                      <a:pt x="33" y="34"/>
                      <a:pt x="33" y="34"/>
                      <a:pt x="0" y="67"/>
                    </a:cubicBezTo>
                    <a:cubicBezTo>
                      <a:pt x="0" y="234"/>
                      <a:pt x="0" y="434"/>
                      <a:pt x="0" y="634"/>
                    </a:cubicBezTo>
                    <a:lnTo>
                      <a:pt x="67" y="634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665;p23">
                <a:extLst>
                  <a:ext uri="{FF2B5EF4-FFF2-40B4-BE49-F238E27FC236}">
                    <a16:creationId xmlns:a16="http://schemas.microsoft.com/office/drawing/2014/main" id="{B19C60E8-358F-4A51-9C88-4F1957563031}"/>
                  </a:ext>
                </a:extLst>
              </p:cNvPr>
              <p:cNvSpPr/>
              <p:nvPr/>
            </p:nvSpPr>
            <p:spPr>
              <a:xfrm>
                <a:off x="10248225" y="4875800"/>
                <a:ext cx="142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01" extrusionOk="0">
                    <a:moveTo>
                      <a:pt x="0" y="1"/>
                    </a:moveTo>
                    <a:cubicBezTo>
                      <a:pt x="67" y="167"/>
                      <a:pt x="134" y="334"/>
                      <a:pt x="167" y="501"/>
                    </a:cubicBezTo>
                    <a:lnTo>
                      <a:pt x="567" y="501"/>
                    </a:lnTo>
                    <a:cubicBezTo>
                      <a:pt x="567" y="334"/>
                      <a:pt x="567" y="167"/>
                      <a:pt x="567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666;p23">
                <a:extLst>
                  <a:ext uri="{FF2B5EF4-FFF2-40B4-BE49-F238E27FC236}">
                    <a16:creationId xmlns:a16="http://schemas.microsoft.com/office/drawing/2014/main" id="{60883F4B-B147-4DB1-8934-8067F4D2C1E1}"/>
                  </a:ext>
                </a:extLst>
              </p:cNvPr>
              <p:cNvSpPr/>
              <p:nvPr/>
            </p:nvSpPr>
            <p:spPr>
              <a:xfrm>
                <a:off x="9368425" y="4894975"/>
                <a:ext cx="208500" cy="111775"/>
              </a:xfrm>
              <a:custGeom>
                <a:avLst/>
                <a:gdLst/>
                <a:ahLst/>
                <a:cxnLst/>
                <a:rect l="l" t="t" r="r" b="b"/>
                <a:pathLst>
                  <a:path w="8340" h="4471" extrusionOk="0">
                    <a:moveTo>
                      <a:pt x="6639" y="1"/>
                    </a:moveTo>
                    <a:cubicBezTo>
                      <a:pt x="4670" y="1635"/>
                      <a:pt x="2302" y="3003"/>
                      <a:pt x="0" y="4471"/>
                    </a:cubicBezTo>
                    <a:lnTo>
                      <a:pt x="1802" y="4471"/>
                    </a:lnTo>
                    <a:cubicBezTo>
                      <a:pt x="4203" y="3103"/>
                      <a:pt x="6238" y="1535"/>
                      <a:pt x="83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667;p23">
                <a:extLst>
                  <a:ext uri="{FF2B5EF4-FFF2-40B4-BE49-F238E27FC236}">
                    <a16:creationId xmlns:a16="http://schemas.microsoft.com/office/drawing/2014/main" id="{27C83C77-2329-4A9A-963C-B12CDAA32686}"/>
                  </a:ext>
                </a:extLst>
              </p:cNvPr>
              <p:cNvSpPr/>
              <p:nvPr/>
            </p:nvSpPr>
            <p:spPr>
              <a:xfrm>
                <a:off x="10281575" y="4875800"/>
                <a:ext cx="1368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01" extrusionOk="0">
                    <a:moveTo>
                      <a:pt x="1" y="1"/>
                    </a:moveTo>
                    <a:cubicBezTo>
                      <a:pt x="1" y="167"/>
                      <a:pt x="1" y="334"/>
                      <a:pt x="34" y="501"/>
                    </a:cubicBezTo>
                    <a:lnTo>
                      <a:pt x="5438" y="501"/>
                    </a:lnTo>
                    <a:cubicBezTo>
                      <a:pt x="5438" y="334"/>
                      <a:pt x="5471" y="167"/>
                      <a:pt x="5471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668;p23">
                <a:extLst>
                  <a:ext uri="{FF2B5EF4-FFF2-40B4-BE49-F238E27FC236}">
                    <a16:creationId xmlns:a16="http://schemas.microsoft.com/office/drawing/2014/main" id="{699EBF47-37A2-4D1A-B57B-99380A442EB7}"/>
                  </a:ext>
                </a:extLst>
              </p:cNvPr>
              <p:cNvSpPr/>
              <p:nvPr/>
            </p:nvSpPr>
            <p:spPr>
              <a:xfrm>
                <a:off x="10009725" y="4894975"/>
                <a:ext cx="206825" cy="110100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4404" extrusionOk="0">
                    <a:moveTo>
                      <a:pt x="6572" y="1"/>
                    </a:moveTo>
                    <a:cubicBezTo>
                      <a:pt x="4637" y="1602"/>
                      <a:pt x="2302" y="2970"/>
                      <a:pt x="0" y="4404"/>
                    </a:cubicBezTo>
                    <a:lnTo>
                      <a:pt x="1835" y="4404"/>
                    </a:lnTo>
                    <a:cubicBezTo>
                      <a:pt x="4170" y="3070"/>
                      <a:pt x="6205" y="1502"/>
                      <a:pt x="82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669;p23">
                <a:extLst>
                  <a:ext uri="{FF2B5EF4-FFF2-40B4-BE49-F238E27FC236}">
                    <a16:creationId xmlns:a16="http://schemas.microsoft.com/office/drawing/2014/main" id="{96E097FD-2ABF-4D5C-AB88-73DAE81E1EB6}"/>
                  </a:ext>
                </a:extLst>
              </p:cNvPr>
              <p:cNvSpPr/>
              <p:nvPr/>
            </p:nvSpPr>
            <p:spPr>
              <a:xfrm>
                <a:off x="10251550" y="4894975"/>
                <a:ext cx="108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770" extrusionOk="0">
                    <a:moveTo>
                      <a:pt x="101" y="1"/>
                    </a:moveTo>
                    <a:cubicBezTo>
                      <a:pt x="201" y="868"/>
                      <a:pt x="1" y="1769"/>
                      <a:pt x="168" y="2603"/>
                    </a:cubicBezTo>
                    <a:cubicBezTo>
                      <a:pt x="168" y="2669"/>
                      <a:pt x="201" y="2703"/>
                      <a:pt x="201" y="2770"/>
                    </a:cubicBezTo>
                    <a:cubicBezTo>
                      <a:pt x="401" y="1869"/>
                      <a:pt x="434" y="935"/>
                      <a:pt x="434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670;p23">
                <a:extLst>
                  <a:ext uri="{FF2B5EF4-FFF2-40B4-BE49-F238E27FC236}">
                    <a16:creationId xmlns:a16="http://schemas.microsoft.com/office/drawing/2014/main" id="{80F99E85-DEF6-4A13-AABC-A9172FEDDB8F}"/>
                  </a:ext>
                </a:extLst>
              </p:cNvPr>
              <p:cNvSpPr/>
              <p:nvPr/>
            </p:nvSpPr>
            <p:spPr>
              <a:xfrm>
                <a:off x="10063100" y="4900000"/>
                <a:ext cx="157625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4203" extrusionOk="0">
                    <a:moveTo>
                      <a:pt x="6305" y="0"/>
                    </a:moveTo>
                    <a:cubicBezTo>
                      <a:pt x="4403" y="1501"/>
                      <a:pt x="2202" y="2835"/>
                      <a:pt x="0" y="4203"/>
                    </a:cubicBezTo>
                    <a:lnTo>
                      <a:pt x="1835" y="4203"/>
                    </a:lnTo>
                    <a:cubicBezTo>
                      <a:pt x="3436" y="3269"/>
                      <a:pt x="4870" y="2268"/>
                      <a:pt x="6305" y="1234"/>
                    </a:cubicBezTo>
                    <a:cubicBezTo>
                      <a:pt x="6271" y="834"/>
                      <a:pt x="6271" y="400"/>
                      <a:pt x="6305" y="0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671;p23">
                <a:extLst>
                  <a:ext uri="{FF2B5EF4-FFF2-40B4-BE49-F238E27FC236}">
                    <a16:creationId xmlns:a16="http://schemas.microsoft.com/office/drawing/2014/main" id="{6089DAAF-E2B3-4588-9836-00021850FF97}"/>
                  </a:ext>
                </a:extLst>
              </p:cNvPr>
              <p:cNvSpPr/>
              <p:nvPr/>
            </p:nvSpPr>
            <p:spPr>
              <a:xfrm>
                <a:off x="10117300" y="4938350"/>
                <a:ext cx="109250" cy="667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2669" extrusionOk="0">
                    <a:moveTo>
                      <a:pt x="4170" y="0"/>
                    </a:moveTo>
                    <a:cubicBezTo>
                      <a:pt x="2836" y="901"/>
                      <a:pt x="1401" y="1802"/>
                      <a:pt x="0" y="2669"/>
                    </a:cubicBezTo>
                    <a:lnTo>
                      <a:pt x="1802" y="2669"/>
                    </a:lnTo>
                    <a:cubicBezTo>
                      <a:pt x="2702" y="2135"/>
                      <a:pt x="3536" y="1602"/>
                      <a:pt x="4370" y="1035"/>
                    </a:cubicBezTo>
                    <a:cubicBezTo>
                      <a:pt x="4303" y="701"/>
                      <a:pt x="4237" y="367"/>
                      <a:pt x="4170" y="0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672;p23">
                <a:extLst>
                  <a:ext uri="{FF2B5EF4-FFF2-40B4-BE49-F238E27FC236}">
                    <a16:creationId xmlns:a16="http://schemas.microsoft.com/office/drawing/2014/main" id="{C1DD23EE-69FB-454B-99A0-C624D0395694}"/>
                  </a:ext>
                </a:extLst>
              </p:cNvPr>
              <p:cNvSpPr/>
              <p:nvPr/>
            </p:nvSpPr>
            <p:spPr>
              <a:xfrm>
                <a:off x="10170675" y="4969200"/>
                <a:ext cx="59225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1435" extrusionOk="0">
                    <a:moveTo>
                      <a:pt x="2268" y="1"/>
                    </a:moveTo>
                    <a:cubicBezTo>
                      <a:pt x="1501" y="468"/>
                      <a:pt x="734" y="968"/>
                      <a:pt x="0" y="1435"/>
                    </a:cubicBezTo>
                    <a:lnTo>
                      <a:pt x="1801" y="1435"/>
                    </a:lnTo>
                    <a:cubicBezTo>
                      <a:pt x="1968" y="1335"/>
                      <a:pt x="2135" y="1235"/>
                      <a:pt x="2335" y="1101"/>
                    </a:cubicBezTo>
                    <a:cubicBezTo>
                      <a:pt x="2335" y="801"/>
                      <a:pt x="2368" y="501"/>
                      <a:pt x="2335" y="368"/>
                    </a:cubicBezTo>
                    <a:cubicBezTo>
                      <a:pt x="2302" y="234"/>
                      <a:pt x="2302" y="134"/>
                      <a:pt x="2268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673;p23">
                <a:extLst>
                  <a:ext uri="{FF2B5EF4-FFF2-40B4-BE49-F238E27FC236}">
                    <a16:creationId xmlns:a16="http://schemas.microsoft.com/office/drawing/2014/main" id="{A322EA61-19E9-4510-9FE6-5D96077C4048}"/>
                  </a:ext>
                </a:extLst>
              </p:cNvPr>
              <p:cNvSpPr/>
              <p:nvPr/>
            </p:nvSpPr>
            <p:spPr>
              <a:xfrm>
                <a:off x="10224025" y="5001725"/>
                <a:ext cx="5050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34" extrusionOk="0">
                    <a:moveTo>
                      <a:pt x="201" y="1"/>
                    </a:moveTo>
                    <a:cubicBezTo>
                      <a:pt x="134" y="34"/>
                      <a:pt x="68" y="101"/>
                      <a:pt x="1" y="134"/>
                    </a:cubicBezTo>
                    <a:lnTo>
                      <a:pt x="201" y="134"/>
                    </a:lnTo>
                    <a:cubicBezTo>
                      <a:pt x="201" y="101"/>
                      <a:pt x="201" y="34"/>
                      <a:pt x="201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674;p23">
                <a:extLst>
                  <a:ext uri="{FF2B5EF4-FFF2-40B4-BE49-F238E27FC236}">
                    <a16:creationId xmlns:a16="http://schemas.microsoft.com/office/drawing/2014/main" id="{6BDD44F1-42EA-441A-A722-CF57C11F628F}"/>
                  </a:ext>
                </a:extLst>
              </p:cNvPr>
              <p:cNvSpPr/>
              <p:nvPr/>
            </p:nvSpPr>
            <p:spPr>
              <a:xfrm>
                <a:off x="8940625" y="4894975"/>
                <a:ext cx="210175" cy="1126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4505" extrusionOk="0">
                    <a:moveTo>
                      <a:pt x="6705" y="1"/>
                    </a:moveTo>
                    <a:cubicBezTo>
                      <a:pt x="4737" y="1635"/>
                      <a:pt x="2335" y="3036"/>
                      <a:pt x="0" y="4504"/>
                    </a:cubicBezTo>
                    <a:lnTo>
                      <a:pt x="1802" y="4504"/>
                    </a:lnTo>
                    <a:cubicBezTo>
                      <a:pt x="4203" y="3136"/>
                      <a:pt x="6271" y="1535"/>
                      <a:pt x="8406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675;p23">
                <a:extLst>
                  <a:ext uri="{FF2B5EF4-FFF2-40B4-BE49-F238E27FC236}">
                    <a16:creationId xmlns:a16="http://schemas.microsoft.com/office/drawing/2014/main" id="{DD32C7F0-E493-40FA-82E5-E6AE442DF1B6}"/>
                  </a:ext>
                </a:extLst>
              </p:cNvPr>
              <p:cNvSpPr/>
              <p:nvPr/>
            </p:nvSpPr>
            <p:spPr>
              <a:xfrm>
                <a:off x="8459450" y="4894975"/>
                <a:ext cx="211825" cy="113450"/>
              </a:xfrm>
              <a:custGeom>
                <a:avLst/>
                <a:gdLst/>
                <a:ahLst/>
                <a:cxnLst/>
                <a:rect l="l" t="t" r="r" b="b"/>
                <a:pathLst>
                  <a:path w="8473" h="4538" extrusionOk="0">
                    <a:moveTo>
                      <a:pt x="6772" y="1"/>
                    </a:moveTo>
                    <a:cubicBezTo>
                      <a:pt x="4770" y="1669"/>
                      <a:pt x="2369" y="3070"/>
                      <a:pt x="0" y="4537"/>
                    </a:cubicBezTo>
                    <a:lnTo>
                      <a:pt x="1801" y="4537"/>
                    </a:lnTo>
                    <a:cubicBezTo>
                      <a:pt x="4237" y="3170"/>
                      <a:pt x="6338" y="1535"/>
                      <a:pt x="84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676;p23">
                <a:extLst>
                  <a:ext uri="{FF2B5EF4-FFF2-40B4-BE49-F238E27FC236}">
                    <a16:creationId xmlns:a16="http://schemas.microsoft.com/office/drawing/2014/main" id="{04FE39D6-00E4-4E11-9320-7F467373F545}"/>
                  </a:ext>
                </a:extLst>
              </p:cNvPr>
              <p:cNvSpPr/>
              <p:nvPr/>
            </p:nvSpPr>
            <p:spPr>
              <a:xfrm>
                <a:off x="8512825" y="4894975"/>
                <a:ext cx="211825" cy="113450"/>
              </a:xfrm>
              <a:custGeom>
                <a:avLst/>
                <a:gdLst/>
                <a:ahLst/>
                <a:cxnLst/>
                <a:rect l="l" t="t" r="r" b="b"/>
                <a:pathLst>
                  <a:path w="8473" h="4538" extrusionOk="0">
                    <a:moveTo>
                      <a:pt x="6772" y="1"/>
                    </a:moveTo>
                    <a:cubicBezTo>
                      <a:pt x="4770" y="1669"/>
                      <a:pt x="2368" y="3070"/>
                      <a:pt x="0" y="4537"/>
                    </a:cubicBezTo>
                    <a:lnTo>
                      <a:pt x="1801" y="4537"/>
                    </a:lnTo>
                    <a:cubicBezTo>
                      <a:pt x="4236" y="3136"/>
                      <a:pt x="6338" y="1535"/>
                      <a:pt x="84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677;p23">
                <a:extLst>
                  <a:ext uri="{FF2B5EF4-FFF2-40B4-BE49-F238E27FC236}">
                    <a16:creationId xmlns:a16="http://schemas.microsoft.com/office/drawing/2014/main" id="{3BA4B4F0-96C2-4D6E-8F30-058E3A2BBD62}"/>
                  </a:ext>
                </a:extLst>
              </p:cNvPr>
              <p:cNvSpPr/>
              <p:nvPr/>
            </p:nvSpPr>
            <p:spPr>
              <a:xfrm>
                <a:off x="8620400" y="4894975"/>
                <a:ext cx="210175" cy="113450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4538" extrusionOk="0">
                    <a:moveTo>
                      <a:pt x="6738" y="1"/>
                    </a:moveTo>
                    <a:cubicBezTo>
                      <a:pt x="4737" y="1635"/>
                      <a:pt x="2335" y="3070"/>
                      <a:pt x="0" y="4537"/>
                    </a:cubicBezTo>
                    <a:lnTo>
                      <a:pt x="1768" y="4537"/>
                    </a:lnTo>
                    <a:cubicBezTo>
                      <a:pt x="4203" y="3136"/>
                      <a:pt x="6271" y="1535"/>
                      <a:pt x="8406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678;p23">
                <a:extLst>
                  <a:ext uri="{FF2B5EF4-FFF2-40B4-BE49-F238E27FC236}">
                    <a16:creationId xmlns:a16="http://schemas.microsoft.com/office/drawing/2014/main" id="{08BC1480-95CE-4CAB-B2B3-B4C61F1AD3B8}"/>
                  </a:ext>
                </a:extLst>
              </p:cNvPr>
              <p:cNvSpPr/>
              <p:nvPr/>
            </p:nvSpPr>
            <p:spPr>
              <a:xfrm>
                <a:off x="8567025" y="4894975"/>
                <a:ext cx="210175" cy="113450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4538" extrusionOk="0">
                    <a:moveTo>
                      <a:pt x="6738" y="1"/>
                    </a:moveTo>
                    <a:cubicBezTo>
                      <a:pt x="4737" y="1635"/>
                      <a:pt x="2335" y="3070"/>
                      <a:pt x="0" y="4537"/>
                    </a:cubicBezTo>
                    <a:lnTo>
                      <a:pt x="1768" y="4537"/>
                    </a:lnTo>
                    <a:cubicBezTo>
                      <a:pt x="4203" y="3136"/>
                      <a:pt x="6305" y="1535"/>
                      <a:pt x="8406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679;p23">
                <a:extLst>
                  <a:ext uri="{FF2B5EF4-FFF2-40B4-BE49-F238E27FC236}">
                    <a16:creationId xmlns:a16="http://schemas.microsoft.com/office/drawing/2014/main" id="{9225BA90-934C-457E-83B9-2BF9BC148173}"/>
                  </a:ext>
                </a:extLst>
              </p:cNvPr>
              <p:cNvSpPr/>
              <p:nvPr/>
            </p:nvSpPr>
            <p:spPr>
              <a:xfrm>
                <a:off x="8401900" y="4894975"/>
                <a:ext cx="216000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4571" extrusionOk="0">
                    <a:moveTo>
                      <a:pt x="6805" y="1"/>
                    </a:moveTo>
                    <a:cubicBezTo>
                      <a:pt x="4771" y="1669"/>
                      <a:pt x="2369" y="3070"/>
                      <a:pt x="1" y="4571"/>
                    </a:cubicBezTo>
                    <a:cubicBezTo>
                      <a:pt x="668" y="4571"/>
                      <a:pt x="1301" y="4537"/>
                      <a:pt x="1969" y="4537"/>
                    </a:cubicBezTo>
                    <a:cubicBezTo>
                      <a:pt x="4404" y="3170"/>
                      <a:pt x="6505" y="1535"/>
                      <a:pt x="86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680;p23">
                <a:extLst>
                  <a:ext uri="{FF2B5EF4-FFF2-40B4-BE49-F238E27FC236}">
                    <a16:creationId xmlns:a16="http://schemas.microsoft.com/office/drawing/2014/main" id="{5F8EB7E2-83EF-4B11-B0EE-39A26676E39D}"/>
                  </a:ext>
                </a:extLst>
              </p:cNvPr>
              <p:cNvSpPr/>
              <p:nvPr/>
            </p:nvSpPr>
            <p:spPr>
              <a:xfrm>
                <a:off x="8345200" y="4894975"/>
                <a:ext cx="215175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8607" h="4571" extrusionOk="0">
                    <a:moveTo>
                      <a:pt x="6772" y="1"/>
                    </a:moveTo>
                    <a:cubicBezTo>
                      <a:pt x="4770" y="1669"/>
                      <a:pt x="2335" y="3070"/>
                      <a:pt x="0" y="4571"/>
                    </a:cubicBezTo>
                    <a:cubicBezTo>
                      <a:pt x="634" y="4571"/>
                      <a:pt x="1268" y="4537"/>
                      <a:pt x="1935" y="4537"/>
                    </a:cubicBezTo>
                    <a:cubicBezTo>
                      <a:pt x="4370" y="3170"/>
                      <a:pt x="6472" y="1569"/>
                      <a:pt x="8606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681;p23">
                <a:extLst>
                  <a:ext uri="{FF2B5EF4-FFF2-40B4-BE49-F238E27FC236}">
                    <a16:creationId xmlns:a16="http://schemas.microsoft.com/office/drawing/2014/main" id="{500978B3-15F7-4733-8F7F-CEB2C1F7A065}"/>
                  </a:ext>
                </a:extLst>
              </p:cNvPr>
              <p:cNvSpPr/>
              <p:nvPr/>
            </p:nvSpPr>
            <p:spPr>
              <a:xfrm>
                <a:off x="8691275" y="4880800"/>
                <a:ext cx="534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301" extrusionOk="0">
                    <a:moveTo>
                      <a:pt x="101" y="1"/>
                    </a:moveTo>
                    <a:cubicBezTo>
                      <a:pt x="201" y="1"/>
                      <a:pt x="267" y="68"/>
                      <a:pt x="201" y="101"/>
                    </a:cubicBezTo>
                    <a:cubicBezTo>
                      <a:pt x="134" y="168"/>
                      <a:pt x="67" y="234"/>
                      <a:pt x="0" y="301"/>
                    </a:cubicBezTo>
                    <a:lnTo>
                      <a:pt x="1735" y="301"/>
                    </a:lnTo>
                    <a:cubicBezTo>
                      <a:pt x="1868" y="201"/>
                      <a:pt x="2002" y="101"/>
                      <a:pt x="2135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682;p23">
                <a:extLst>
                  <a:ext uri="{FF2B5EF4-FFF2-40B4-BE49-F238E27FC236}">
                    <a16:creationId xmlns:a16="http://schemas.microsoft.com/office/drawing/2014/main" id="{12C3A959-489F-4591-9105-71FF19C8D0E7}"/>
                  </a:ext>
                </a:extLst>
              </p:cNvPr>
              <p:cNvSpPr/>
              <p:nvPr/>
            </p:nvSpPr>
            <p:spPr>
              <a:xfrm>
                <a:off x="8673750" y="4894975"/>
                <a:ext cx="211025" cy="113450"/>
              </a:xfrm>
              <a:custGeom>
                <a:avLst/>
                <a:gdLst/>
                <a:ahLst/>
                <a:cxnLst/>
                <a:rect l="l" t="t" r="r" b="b"/>
                <a:pathLst>
                  <a:path w="8441" h="4538" extrusionOk="0">
                    <a:moveTo>
                      <a:pt x="6739" y="1"/>
                    </a:moveTo>
                    <a:cubicBezTo>
                      <a:pt x="4738" y="1635"/>
                      <a:pt x="2336" y="3070"/>
                      <a:pt x="1" y="4537"/>
                    </a:cubicBezTo>
                    <a:lnTo>
                      <a:pt x="1802" y="4537"/>
                    </a:lnTo>
                    <a:cubicBezTo>
                      <a:pt x="4204" y="3136"/>
                      <a:pt x="6305" y="1535"/>
                      <a:pt x="84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683;p23">
                <a:extLst>
                  <a:ext uri="{FF2B5EF4-FFF2-40B4-BE49-F238E27FC236}">
                    <a16:creationId xmlns:a16="http://schemas.microsoft.com/office/drawing/2014/main" id="{BA65E4CE-8C81-4788-8CF2-1A0AD429821A}"/>
                  </a:ext>
                </a:extLst>
              </p:cNvPr>
              <p:cNvSpPr/>
              <p:nvPr/>
            </p:nvSpPr>
            <p:spPr>
              <a:xfrm>
                <a:off x="8637900" y="4880800"/>
                <a:ext cx="534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301" extrusionOk="0">
                    <a:moveTo>
                      <a:pt x="134" y="1"/>
                    </a:moveTo>
                    <a:cubicBezTo>
                      <a:pt x="201" y="1"/>
                      <a:pt x="267" y="68"/>
                      <a:pt x="234" y="101"/>
                    </a:cubicBezTo>
                    <a:cubicBezTo>
                      <a:pt x="134" y="168"/>
                      <a:pt x="67" y="234"/>
                      <a:pt x="1" y="301"/>
                    </a:cubicBezTo>
                    <a:lnTo>
                      <a:pt x="1735" y="301"/>
                    </a:lnTo>
                    <a:cubicBezTo>
                      <a:pt x="1869" y="201"/>
                      <a:pt x="2002" y="101"/>
                      <a:pt x="2135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684;p23">
                <a:extLst>
                  <a:ext uri="{FF2B5EF4-FFF2-40B4-BE49-F238E27FC236}">
                    <a16:creationId xmlns:a16="http://schemas.microsoft.com/office/drawing/2014/main" id="{741113A7-EFA8-4D04-AEA6-8085DE86636C}"/>
                  </a:ext>
                </a:extLst>
              </p:cNvPr>
              <p:cNvSpPr/>
              <p:nvPr/>
            </p:nvSpPr>
            <p:spPr>
              <a:xfrm>
                <a:off x="8744650" y="4874975"/>
                <a:ext cx="14852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9410" h="534" extrusionOk="0">
                    <a:moveTo>
                      <a:pt x="59409" y="0"/>
                    </a:moveTo>
                    <a:lnTo>
                      <a:pt x="59409" y="0"/>
                    </a:lnTo>
                    <a:cubicBezTo>
                      <a:pt x="46901" y="34"/>
                      <a:pt x="34392" y="34"/>
                      <a:pt x="21849" y="67"/>
                    </a:cubicBezTo>
                    <a:cubicBezTo>
                      <a:pt x="14644" y="67"/>
                      <a:pt x="7406" y="100"/>
                      <a:pt x="167" y="100"/>
                    </a:cubicBezTo>
                    <a:cubicBezTo>
                      <a:pt x="267" y="134"/>
                      <a:pt x="367" y="167"/>
                      <a:pt x="301" y="234"/>
                    </a:cubicBezTo>
                    <a:cubicBezTo>
                      <a:pt x="134" y="401"/>
                      <a:pt x="67" y="467"/>
                      <a:pt x="0" y="534"/>
                    </a:cubicBezTo>
                    <a:lnTo>
                      <a:pt x="1735" y="534"/>
                    </a:lnTo>
                    <a:cubicBezTo>
                      <a:pt x="1868" y="434"/>
                      <a:pt x="2002" y="334"/>
                      <a:pt x="2135" y="234"/>
                    </a:cubicBezTo>
                    <a:cubicBezTo>
                      <a:pt x="2158" y="218"/>
                      <a:pt x="2187" y="212"/>
                      <a:pt x="2216" y="212"/>
                    </a:cubicBezTo>
                    <a:cubicBezTo>
                      <a:pt x="2312" y="212"/>
                      <a:pt x="2412" y="283"/>
                      <a:pt x="2335" y="334"/>
                    </a:cubicBezTo>
                    <a:cubicBezTo>
                      <a:pt x="2269" y="401"/>
                      <a:pt x="2202" y="467"/>
                      <a:pt x="2135" y="534"/>
                    </a:cubicBezTo>
                    <a:lnTo>
                      <a:pt x="3870" y="534"/>
                    </a:lnTo>
                    <a:cubicBezTo>
                      <a:pt x="4003" y="434"/>
                      <a:pt x="4137" y="334"/>
                      <a:pt x="4270" y="234"/>
                    </a:cubicBezTo>
                    <a:cubicBezTo>
                      <a:pt x="4293" y="218"/>
                      <a:pt x="4322" y="212"/>
                      <a:pt x="4351" y="212"/>
                    </a:cubicBezTo>
                    <a:cubicBezTo>
                      <a:pt x="4447" y="212"/>
                      <a:pt x="4547" y="283"/>
                      <a:pt x="4470" y="334"/>
                    </a:cubicBezTo>
                    <a:cubicBezTo>
                      <a:pt x="4403" y="401"/>
                      <a:pt x="4337" y="467"/>
                      <a:pt x="4270" y="501"/>
                    </a:cubicBezTo>
                    <a:lnTo>
                      <a:pt x="6005" y="501"/>
                    </a:lnTo>
                    <a:cubicBezTo>
                      <a:pt x="6138" y="434"/>
                      <a:pt x="6271" y="334"/>
                      <a:pt x="6405" y="234"/>
                    </a:cubicBezTo>
                    <a:cubicBezTo>
                      <a:pt x="6428" y="218"/>
                      <a:pt x="6457" y="212"/>
                      <a:pt x="6486" y="212"/>
                    </a:cubicBezTo>
                    <a:cubicBezTo>
                      <a:pt x="6582" y="212"/>
                      <a:pt x="6682" y="283"/>
                      <a:pt x="6605" y="334"/>
                    </a:cubicBezTo>
                    <a:cubicBezTo>
                      <a:pt x="6538" y="401"/>
                      <a:pt x="6472" y="434"/>
                      <a:pt x="6405" y="501"/>
                    </a:cubicBezTo>
                    <a:lnTo>
                      <a:pt x="8139" y="501"/>
                    </a:lnTo>
                    <a:cubicBezTo>
                      <a:pt x="8273" y="434"/>
                      <a:pt x="8406" y="334"/>
                      <a:pt x="8540" y="234"/>
                    </a:cubicBezTo>
                    <a:cubicBezTo>
                      <a:pt x="8563" y="218"/>
                      <a:pt x="8592" y="212"/>
                      <a:pt x="8621" y="212"/>
                    </a:cubicBezTo>
                    <a:cubicBezTo>
                      <a:pt x="8717" y="212"/>
                      <a:pt x="8817" y="283"/>
                      <a:pt x="8740" y="334"/>
                    </a:cubicBezTo>
                    <a:cubicBezTo>
                      <a:pt x="8673" y="401"/>
                      <a:pt x="8606" y="434"/>
                      <a:pt x="8540" y="501"/>
                    </a:cubicBezTo>
                    <a:lnTo>
                      <a:pt x="10274" y="501"/>
                    </a:lnTo>
                    <a:cubicBezTo>
                      <a:pt x="10408" y="401"/>
                      <a:pt x="10541" y="334"/>
                      <a:pt x="10675" y="234"/>
                    </a:cubicBezTo>
                    <a:cubicBezTo>
                      <a:pt x="10703" y="215"/>
                      <a:pt x="10738" y="207"/>
                      <a:pt x="10773" y="207"/>
                    </a:cubicBezTo>
                    <a:cubicBezTo>
                      <a:pt x="10863" y="207"/>
                      <a:pt x="10947" y="262"/>
                      <a:pt x="10875" y="334"/>
                    </a:cubicBezTo>
                    <a:cubicBezTo>
                      <a:pt x="10808" y="367"/>
                      <a:pt x="10741" y="434"/>
                      <a:pt x="10675" y="501"/>
                    </a:cubicBezTo>
                    <a:lnTo>
                      <a:pt x="12409" y="501"/>
                    </a:lnTo>
                    <a:cubicBezTo>
                      <a:pt x="12543" y="401"/>
                      <a:pt x="12676" y="301"/>
                      <a:pt x="12809" y="234"/>
                    </a:cubicBezTo>
                    <a:cubicBezTo>
                      <a:pt x="12839" y="214"/>
                      <a:pt x="12877" y="206"/>
                      <a:pt x="12913" y="206"/>
                    </a:cubicBezTo>
                    <a:cubicBezTo>
                      <a:pt x="13001" y="206"/>
                      <a:pt x="13080" y="253"/>
                      <a:pt x="13010" y="301"/>
                    </a:cubicBezTo>
                    <a:cubicBezTo>
                      <a:pt x="12943" y="367"/>
                      <a:pt x="12876" y="434"/>
                      <a:pt x="12809" y="501"/>
                    </a:cubicBezTo>
                    <a:lnTo>
                      <a:pt x="14544" y="501"/>
                    </a:lnTo>
                    <a:cubicBezTo>
                      <a:pt x="14677" y="401"/>
                      <a:pt x="14811" y="301"/>
                      <a:pt x="14944" y="234"/>
                    </a:cubicBezTo>
                    <a:cubicBezTo>
                      <a:pt x="14975" y="203"/>
                      <a:pt x="15014" y="191"/>
                      <a:pt x="15052" y="191"/>
                    </a:cubicBezTo>
                    <a:cubicBezTo>
                      <a:pt x="15138" y="191"/>
                      <a:pt x="15214" y="254"/>
                      <a:pt x="15144" y="301"/>
                    </a:cubicBezTo>
                    <a:cubicBezTo>
                      <a:pt x="15078" y="367"/>
                      <a:pt x="15011" y="434"/>
                      <a:pt x="14944" y="501"/>
                    </a:cubicBezTo>
                    <a:lnTo>
                      <a:pt x="16679" y="501"/>
                    </a:lnTo>
                    <a:cubicBezTo>
                      <a:pt x="16812" y="401"/>
                      <a:pt x="16946" y="301"/>
                      <a:pt x="17079" y="200"/>
                    </a:cubicBezTo>
                    <a:cubicBezTo>
                      <a:pt x="17102" y="185"/>
                      <a:pt x="17131" y="178"/>
                      <a:pt x="17160" y="178"/>
                    </a:cubicBezTo>
                    <a:cubicBezTo>
                      <a:pt x="17256" y="178"/>
                      <a:pt x="17356" y="249"/>
                      <a:pt x="17279" y="301"/>
                    </a:cubicBezTo>
                    <a:cubicBezTo>
                      <a:pt x="17213" y="367"/>
                      <a:pt x="17146" y="434"/>
                      <a:pt x="17079" y="501"/>
                    </a:cubicBezTo>
                    <a:lnTo>
                      <a:pt x="18814" y="501"/>
                    </a:lnTo>
                    <a:cubicBezTo>
                      <a:pt x="18947" y="401"/>
                      <a:pt x="19081" y="301"/>
                      <a:pt x="19214" y="200"/>
                    </a:cubicBezTo>
                    <a:cubicBezTo>
                      <a:pt x="19237" y="185"/>
                      <a:pt x="19266" y="178"/>
                      <a:pt x="19295" y="178"/>
                    </a:cubicBezTo>
                    <a:cubicBezTo>
                      <a:pt x="19391" y="178"/>
                      <a:pt x="19491" y="249"/>
                      <a:pt x="19414" y="301"/>
                    </a:cubicBezTo>
                    <a:cubicBezTo>
                      <a:pt x="19347" y="367"/>
                      <a:pt x="19281" y="434"/>
                      <a:pt x="19214" y="501"/>
                    </a:cubicBezTo>
                    <a:lnTo>
                      <a:pt x="20949" y="501"/>
                    </a:lnTo>
                    <a:cubicBezTo>
                      <a:pt x="21082" y="401"/>
                      <a:pt x="21215" y="301"/>
                      <a:pt x="21349" y="200"/>
                    </a:cubicBezTo>
                    <a:cubicBezTo>
                      <a:pt x="21372" y="185"/>
                      <a:pt x="21401" y="178"/>
                      <a:pt x="21430" y="178"/>
                    </a:cubicBezTo>
                    <a:cubicBezTo>
                      <a:pt x="21526" y="178"/>
                      <a:pt x="21626" y="249"/>
                      <a:pt x="21549" y="301"/>
                    </a:cubicBezTo>
                    <a:cubicBezTo>
                      <a:pt x="21482" y="367"/>
                      <a:pt x="21416" y="434"/>
                      <a:pt x="21349" y="467"/>
                    </a:cubicBezTo>
                    <a:lnTo>
                      <a:pt x="23083" y="467"/>
                    </a:lnTo>
                    <a:cubicBezTo>
                      <a:pt x="23217" y="401"/>
                      <a:pt x="23350" y="301"/>
                      <a:pt x="23484" y="200"/>
                    </a:cubicBezTo>
                    <a:cubicBezTo>
                      <a:pt x="23507" y="185"/>
                      <a:pt x="23536" y="178"/>
                      <a:pt x="23565" y="178"/>
                    </a:cubicBezTo>
                    <a:cubicBezTo>
                      <a:pt x="23661" y="178"/>
                      <a:pt x="23761" y="249"/>
                      <a:pt x="23684" y="301"/>
                    </a:cubicBezTo>
                    <a:cubicBezTo>
                      <a:pt x="23617" y="367"/>
                      <a:pt x="23550" y="401"/>
                      <a:pt x="23484" y="467"/>
                    </a:cubicBezTo>
                    <a:lnTo>
                      <a:pt x="25218" y="467"/>
                    </a:lnTo>
                    <a:cubicBezTo>
                      <a:pt x="25352" y="401"/>
                      <a:pt x="25485" y="301"/>
                      <a:pt x="25619" y="200"/>
                    </a:cubicBezTo>
                    <a:cubicBezTo>
                      <a:pt x="25642" y="185"/>
                      <a:pt x="25671" y="178"/>
                      <a:pt x="25700" y="178"/>
                    </a:cubicBezTo>
                    <a:cubicBezTo>
                      <a:pt x="25796" y="178"/>
                      <a:pt x="25896" y="249"/>
                      <a:pt x="25819" y="301"/>
                    </a:cubicBezTo>
                    <a:cubicBezTo>
                      <a:pt x="25752" y="367"/>
                      <a:pt x="25685" y="401"/>
                      <a:pt x="25619" y="467"/>
                    </a:cubicBezTo>
                    <a:lnTo>
                      <a:pt x="27353" y="467"/>
                    </a:lnTo>
                    <a:cubicBezTo>
                      <a:pt x="27487" y="367"/>
                      <a:pt x="27620" y="301"/>
                      <a:pt x="27753" y="200"/>
                    </a:cubicBezTo>
                    <a:cubicBezTo>
                      <a:pt x="27781" y="182"/>
                      <a:pt x="27817" y="174"/>
                      <a:pt x="27852" y="174"/>
                    </a:cubicBezTo>
                    <a:cubicBezTo>
                      <a:pt x="27942" y="174"/>
                      <a:pt x="28026" y="228"/>
                      <a:pt x="27954" y="301"/>
                    </a:cubicBezTo>
                    <a:cubicBezTo>
                      <a:pt x="27887" y="334"/>
                      <a:pt x="27820" y="401"/>
                      <a:pt x="27753" y="467"/>
                    </a:cubicBezTo>
                    <a:lnTo>
                      <a:pt x="29488" y="467"/>
                    </a:lnTo>
                    <a:cubicBezTo>
                      <a:pt x="29621" y="367"/>
                      <a:pt x="29755" y="267"/>
                      <a:pt x="29888" y="200"/>
                    </a:cubicBezTo>
                    <a:cubicBezTo>
                      <a:pt x="29918" y="181"/>
                      <a:pt x="29956" y="173"/>
                      <a:pt x="29992" y="173"/>
                    </a:cubicBezTo>
                    <a:cubicBezTo>
                      <a:pt x="30080" y="173"/>
                      <a:pt x="30159" y="220"/>
                      <a:pt x="30088" y="267"/>
                    </a:cubicBezTo>
                    <a:cubicBezTo>
                      <a:pt x="30022" y="334"/>
                      <a:pt x="29955" y="401"/>
                      <a:pt x="29888" y="467"/>
                    </a:cubicBezTo>
                    <a:lnTo>
                      <a:pt x="31623" y="467"/>
                    </a:lnTo>
                    <a:cubicBezTo>
                      <a:pt x="31756" y="367"/>
                      <a:pt x="31890" y="267"/>
                      <a:pt x="32023" y="200"/>
                    </a:cubicBezTo>
                    <a:cubicBezTo>
                      <a:pt x="32054" y="170"/>
                      <a:pt x="32093" y="158"/>
                      <a:pt x="32131" y="158"/>
                    </a:cubicBezTo>
                    <a:cubicBezTo>
                      <a:pt x="32217" y="158"/>
                      <a:pt x="32293" y="221"/>
                      <a:pt x="32223" y="267"/>
                    </a:cubicBezTo>
                    <a:cubicBezTo>
                      <a:pt x="32157" y="334"/>
                      <a:pt x="32090" y="401"/>
                      <a:pt x="32023" y="467"/>
                    </a:cubicBezTo>
                    <a:lnTo>
                      <a:pt x="33758" y="467"/>
                    </a:lnTo>
                    <a:cubicBezTo>
                      <a:pt x="33891" y="367"/>
                      <a:pt x="34025" y="267"/>
                      <a:pt x="34158" y="167"/>
                    </a:cubicBezTo>
                    <a:cubicBezTo>
                      <a:pt x="34181" y="152"/>
                      <a:pt x="34210" y="145"/>
                      <a:pt x="34239" y="145"/>
                    </a:cubicBezTo>
                    <a:cubicBezTo>
                      <a:pt x="34335" y="145"/>
                      <a:pt x="34435" y="216"/>
                      <a:pt x="34358" y="267"/>
                    </a:cubicBezTo>
                    <a:cubicBezTo>
                      <a:pt x="34291" y="334"/>
                      <a:pt x="34225" y="401"/>
                      <a:pt x="34158" y="467"/>
                    </a:cubicBezTo>
                    <a:lnTo>
                      <a:pt x="35893" y="467"/>
                    </a:lnTo>
                    <a:cubicBezTo>
                      <a:pt x="36026" y="367"/>
                      <a:pt x="36160" y="267"/>
                      <a:pt x="36293" y="167"/>
                    </a:cubicBezTo>
                    <a:cubicBezTo>
                      <a:pt x="36316" y="152"/>
                      <a:pt x="36345" y="145"/>
                      <a:pt x="36374" y="145"/>
                    </a:cubicBezTo>
                    <a:cubicBezTo>
                      <a:pt x="36470" y="145"/>
                      <a:pt x="36570" y="216"/>
                      <a:pt x="36493" y="267"/>
                    </a:cubicBezTo>
                    <a:cubicBezTo>
                      <a:pt x="36426" y="334"/>
                      <a:pt x="36360" y="401"/>
                      <a:pt x="36293" y="467"/>
                    </a:cubicBezTo>
                    <a:lnTo>
                      <a:pt x="38028" y="467"/>
                    </a:lnTo>
                    <a:cubicBezTo>
                      <a:pt x="38161" y="367"/>
                      <a:pt x="38294" y="267"/>
                      <a:pt x="38428" y="167"/>
                    </a:cubicBezTo>
                    <a:cubicBezTo>
                      <a:pt x="38451" y="152"/>
                      <a:pt x="38480" y="145"/>
                      <a:pt x="38509" y="145"/>
                    </a:cubicBezTo>
                    <a:cubicBezTo>
                      <a:pt x="38605" y="145"/>
                      <a:pt x="38705" y="216"/>
                      <a:pt x="38628" y="267"/>
                    </a:cubicBezTo>
                    <a:cubicBezTo>
                      <a:pt x="38561" y="334"/>
                      <a:pt x="38495" y="401"/>
                      <a:pt x="38428" y="434"/>
                    </a:cubicBezTo>
                    <a:lnTo>
                      <a:pt x="40162" y="434"/>
                    </a:lnTo>
                    <a:cubicBezTo>
                      <a:pt x="40296" y="367"/>
                      <a:pt x="40429" y="267"/>
                      <a:pt x="40563" y="167"/>
                    </a:cubicBezTo>
                    <a:cubicBezTo>
                      <a:pt x="40586" y="152"/>
                      <a:pt x="40615" y="145"/>
                      <a:pt x="40644" y="145"/>
                    </a:cubicBezTo>
                    <a:cubicBezTo>
                      <a:pt x="40740" y="145"/>
                      <a:pt x="40840" y="216"/>
                      <a:pt x="40763" y="267"/>
                    </a:cubicBezTo>
                    <a:cubicBezTo>
                      <a:pt x="40696" y="334"/>
                      <a:pt x="40629" y="367"/>
                      <a:pt x="40563" y="434"/>
                    </a:cubicBezTo>
                    <a:lnTo>
                      <a:pt x="42297" y="434"/>
                    </a:lnTo>
                    <a:cubicBezTo>
                      <a:pt x="42431" y="367"/>
                      <a:pt x="42564" y="267"/>
                      <a:pt x="42698" y="167"/>
                    </a:cubicBezTo>
                    <a:cubicBezTo>
                      <a:pt x="42721" y="152"/>
                      <a:pt x="42749" y="145"/>
                      <a:pt x="42778" y="145"/>
                    </a:cubicBezTo>
                    <a:cubicBezTo>
                      <a:pt x="42874" y="145"/>
                      <a:pt x="42974" y="216"/>
                      <a:pt x="42898" y="267"/>
                    </a:cubicBezTo>
                    <a:cubicBezTo>
                      <a:pt x="42831" y="334"/>
                      <a:pt x="42764" y="367"/>
                      <a:pt x="42698" y="434"/>
                    </a:cubicBezTo>
                    <a:lnTo>
                      <a:pt x="44432" y="434"/>
                    </a:lnTo>
                    <a:cubicBezTo>
                      <a:pt x="44566" y="334"/>
                      <a:pt x="44699" y="267"/>
                      <a:pt x="44832" y="167"/>
                    </a:cubicBezTo>
                    <a:cubicBezTo>
                      <a:pt x="44860" y="148"/>
                      <a:pt x="44896" y="140"/>
                      <a:pt x="44931" y="140"/>
                    </a:cubicBezTo>
                    <a:cubicBezTo>
                      <a:pt x="45021" y="140"/>
                      <a:pt x="45105" y="195"/>
                      <a:pt x="45033" y="267"/>
                    </a:cubicBezTo>
                    <a:cubicBezTo>
                      <a:pt x="44966" y="301"/>
                      <a:pt x="44899" y="367"/>
                      <a:pt x="44832" y="434"/>
                    </a:cubicBezTo>
                    <a:lnTo>
                      <a:pt x="46567" y="434"/>
                    </a:lnTo>
                    <a:cubicBezTo>
                      <a:pt x="46700" y="334"/>
                      <a:pt x="46834" y="234"/>
                      <a:pt x="46967" y="167"/>
                    </a:cubicBezTo>
                    <a:cubicBezTo>
                      <a:pt x="46997" y="148"/>
                      <a:pt x="47034" y="139"/>
                      <a:pt x="47071" y="139"/>
                    </a:cubicBezTo>
                    <a:cubicBezTo>
                      <a:pt x="47159" y="139"/>
                      <a:pt x="47238" y="187"/>
                      <a:pt x="47167" y="234"/>
                    </a:cubicBezTo>
                    <a:cubicBezTo>
                      <a:pt x="47101" y="301"/>
                      <a:pt x="47034" y="367"/>
                      <a:pt x="46967" y="434"/>
                    </a:cubicBezTo>
                    <a:lnTo>
                      <a:pt x="48702" y="434"/>
                    </a:lnTo>
                    <a:cubicBezTo>
                      <a:pt x="48835" y="334"/>
                      <a:pt x="48969" y="234"/>
                      <a:pt x="49102" y="167"/>
                    </a:cubicBezTo>
                    <a:cubicBezTo>
                      <a:pt x="49132" y="137"/>
                      <a:pt x="49172" y="125"/>
                      <a:pt x="49210" y="125"/>
                    </a:cubicBezTo>
                    <a:cubicBezTo>
                      <a:pt x="49296" y="125"/>
                      <a:pt x="49372" y="187"/>
                      <a:pt x="49302" y="234"/>
                    </a:cubicBezTo>
                    <a:cubicBezTo>
                      <a:pt x="49236" y="301"/>
                      <a:pt x="49169" y="367"/>
                      <a:pt x="49102" y="434"/>
                    </a:cubicBezTo>
                    <a:lnTo>
                      <a:pt x="50837" y="434"/>
                    </a:lnTo>
                    <a:cubicBezTo>
                      <a:pt x="50970" y="334"/>
                      <a:pt x="51104" y="234"/>
                      <a:pt x="51237" y="134"/>
                    </a:cubicBezTo>
                    <a:cubicBezTo>
                      <a:pt x="51260" y="118"/>
                      <a:pt x="51289" y="112"/>
                      <a:pt x="51318" y="112"/>
                    </a:cubicBezTo>
                    <a:cubicBezTo>
                      <a:pt x="51414" y="112"/>
                      <a:pt x="51514" y="183"/>
                      <a:pt x="51437" y="234"/>
                    </a:cubicBezTo>
                    <a:cubicBezTo>
                      <a:pt x="51370" y="301"/>
                      <a:pt x="51304" y="367"/>
                      <a:pt x="51237" y="434"/>
                    </a:cubicBezTo>
                    <a:lnTo>
                      <a:pt x="52972" y="434"/>
                    </a:lnTo>
                    <a:cubicBezTo>
                      <a:pt x="53105" y="334"/>
                      <a:pt x="53238" y="234"/>
                      <a:pt x="53372" y="134"/>
                    </a:cubicBezTo>
                    <a:cubicBezTo>
                      <a:pt x="53395" y="118"/>
                      <a:pt x="53424" y="112"/>
                      <a:pt x="53453" y="112"/>
                    </a:cubicBezTo>
                    <a:cubicBezTo>
                      <a:pt x="53549" y="112"/>
                      <a:pt x="53649" y="183"/>
                      <a:pt x="53572" y="234"/>
                    </a:cubicBezTo>
                    <a:cubicBezTo>
                      <a:pt x="53505" y="301"/>
                      <a:pt x="53439" y="367"/>
                      <a:pt x="53372" y="434"/>
                    </a:cubicBezTo>
                    <a:lnTo>
                      <a:pt x="55106" y="434"/>
                    </a:lnTo>
                    <a:cubicBezTo>
                      <a:pt x="55240" y="334"/>
                      <a:pt x="55373" y="234"/>
                      <a:pt x="55507" y="134"/>
                    </a:cubicBezTo>
                    <a:cubicBezTo>
                      <a:pt x="55530" y="118"/>
                      <a:pt x="55559" y="112"/>
                      <a:pt x="55588" y="112"/>
                    </a:cubicBezTo>
                    <a:cubicBezTo>
                      <a:pt x="55684" y="112"/>
                      <a:pt x="55784" y="183"/>
                      <a:pt x="55707" y="234"/>
                    </a:cubicBezTo>
                    <a:cubicBezTo>
                      <a:pt x="55640" y="301"/>
                      <a:pt x="55573" y="367"/>
                      <a:pt x="55507" y="401"/>
                    </a:cubicBezTo>
                    <a:lnTo>
                      <a:pt x="57241" y="401"/>
                    </a:lnTo>
                    <a:cubicBezTo>
                      <a:pt x="57375" y="334"/>
                      <a:pt x="57508" y="234"/>
                      <a:pt x="57642" y="134"/>
                    </a:cubicBezTo>
                    <a:cubicBezTo>
                      <a:pt x="57665" y="118"/>
                      <a:pt x="57693" y="112"/>
                      <a:pt x="57722" y="112"/>
                    </a:cubicBezTo>
                    <a:cubicBezTo>
                      <a:pt x="57818" y="112"/>
                      <a:pt x="57918" y="183"/>
                      <a:pt x="57842" y="234"/>
                    </a:cubicBezTo>
                    <a:cubicBezTo>
                      <a:pt x="57775" y="301"/>
                      <a:pt x="57708" y="334"/>
                      <a:pt x="57642" y="401"/>
                    </a:cubicBezTo>
                    <a:lnTo>
                      <a:pt x="59243" y="401"/>
                    </a:lnTo>
                    <a:cubicBezTo>
                      <a:pt x="59309" y="267"/>
                      <a:pt x="59343" y="134"/>
                      <a:pt x="59409" y="0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685;p23">
                <a:extLst>
                  <a:ext uri="{FF2B5EF4-FFF2-40B4-BE49-F238E27FC236}">
                    <a16:creationId xmlns:a16="http://schemas.microsoft.com/office/drawing/2014/main" id="{3B3CE17C-8B74-4DF9-94C2-6033CCFA7B5A}"/>
                  </a:ext>
                </a:extLst>
              </p:cNvPr>
              <p:cNvSpPr/>
              <p:nvPr/>
            </p:nvSpPr>
            <p:spPr>
              <a:xfrm>
                <a:off x="8287650" y="4894975"/>
                <a:ext cx="216025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8641" h="4571" extrusionOk="0">
                    <a:moveTo>
                      <a:pt x="6805" y="1"/>
                    </a:moveTo>
                    <a:cubicBezTo>
                      <a:pt x="4771" y="1669"/>
                      <a:pt x="2369" y="3070"/>
                      <a:pt x="1" y="4571"/>
                    </a:cubicBezTo>
                    <a:lnTo>
                      <a:pt x="1935" y="4571"/>
                    </a:lnTo>
                    <a:cubicBezTo>
                      <a:pt x="4404" y="3170"/>
                      <a:pt x="6472" y="1569"/>
                      <a:pt x="86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686;p23">
                <a:extLst>
                  <a:ext uri="{FF2B5EF4-FFF2-40B4-BE49-F238E27FC236}">
                    <a16:creationId xmlns:a16="http://schemas.microsoft.com/office/drawing/2014/main" id="{A092D59A-52AC-47DF-8E63-0ED95500ABDC}"/>
                  </a:ext>
                </a:extLst>
              </p:cNvPr>
              <p:cNvSpPr/>
              <p:nvPr/>
            </p:nvSpPr>
            <p:spPr>
              <a:xfrm>
                <a:off x="9208300" y="4894975"/>
                <a:ext cx="208525" cy="111775"/>
              </a:xfrm>
              <a:custGeom>
                <a:avLst/>
                <a:gdLst/>
                <a:ahLst/>
                <a:cxnLst/>
                <a:rect l="l" t="t" r="r" b="b"/>
                <a:pathLst>
                  <a:path w="8341" h="4471" extrusionOk="0">
                    <a:moveTo>
                      <a:pt x="6672" y="1"/>
                    </a:moveTo>
                    <a:cubicBezTo>
                      <a:pt x="4671" y="1635"/>
                      <a:pt x="2303" y="3036"/>
                      <a:pt x="1" y="4471"/>
                    </a:cubicBezTo>
                    <a:lnTo>
                      <a:pt x="1802" y="4471"/>
                    </a:lnTo>
                    <a:cubicBezTo>
                      <a:pt x="4204" y="3103"/>
                      <a:pt x="6239" y="1535"/>
                      <a:pt x="83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687;p23">
                <a:extLst>
                  <a:ext uri="{FF2B5EF4-FFF2-40B4-BE49-F238E27FC236}">
                    <a16:creationId xmlns:a16="http://schemas.microsoft.com/office/drawing/2014/main" id="{39B1A22F-4241-4019-9BFA-9DA0DA6FD3F5}"/>
                  </a:ext>
                </a:extLst>
              </p:cNvPr>
              <p:cNvSpPr/>
              <p:nvPr/>
            </p:nvSpPr>
            <p:spPr>
              <a:xfrm>
                <a:off x="9154950" y="4894975"/>
                <a:ext cx="208500" cy="112625"/>
              </a:xfrm>
              <a:custGeom>
                <a:avLst/>
                <a:gdLst/>
                <a:ahLst/>
                <a:cxnLst/>
                <a:rect l="l" t="t" r="r" b="b"/>
                <a:pathLst>
                  <a:path w="8340" h="4505" extrusionOk="0">
                    <a:moveTo>
                      <a:pt x="6671" y="1"/>
                    </a:moveTo>
                    <a:cubicBezTo>
                      <a:pt x="4670" y="1635"/>
                      <a:pt x="2302" y="3036"/>
                      <a:pt x="0" y="4504"/>
                    </a:cubicBezTo>
                    <a:cubicBezTo>
                      <a:pt x="600" y="4504"/>
                      <a:pt x="1201" y="4471"/>
                      <a:pt x="1801" y="4471"/>
                    </a:cubicBezTo>
                    <a:cubicBezTo>
                      <a:pt x="4203" y="3103"/>
                      <a:pt x="6238" y="1535"/>
                      <a:pt x="8339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688;p23">
                <a:extLst>
                  <a:ext uri="{FF2B5EF4-FFF2-40B4-BE49-F238E27FC236}">
                    <a16:creationId xmlns:a16="http://schemas.microsoft.com/office/drawing/2014/main" id="{ECFE9957-62C5-4571-85E1-4CF73744730F}"/>
                  </a:ext>
                </a:extLst>
              </p:cNvPr>
              <p:cNvSpPr/>
              <p:nvPr/>
            </p:nvSpPr>
            <p:spPr>
              <a:xfrm>
                <a:off x="9100725" y="4894975"/>
                <a:ext cx="210175" cy="1126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4505" extrusionOk="0">
                    <a:moveTo>
                      <a:pt x="6706" y="1"/>
                    </a:moveTo>
                    <a:cubicBezTo>
                      <a:pt x="4704" y="1635"/>
                      <a:pt x="2336" y="3036"/>
                      <a:pt x="1" y="4504"/>
                    </a:cubicBezTo>
                    <a:lnTo>
                      <a:pt x="1835" y="4504"/>
                    </a:lnTo>
                    <a:cubicBezTo>
                      <a:pt x="4237" y="3103"/>
                      <a:pt x="6272" y="1535"/>
                      <a:pt x="8407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689;p23">
                <a:extLst>
                  <a:ext uri="{FF2B5EF4-FFF2-40B4-BE49-F238E27FC236}">
                    <a16:creationId xmlns:a16="http://schemas.microsoft.com/office/drawing/2014/main" id="{9BD6AA6B-35A8-4322-A675-512FB654B27B}"/>
                  </a:ext>
                </a:extLst>
              </p:cNvPr>
              <p:cNvSpPr/>
              <p:nvPr/>
            </p:nvSpPr>
            <p:spPr>
              <a:xfrm>
                <a:off x="9047350" y="4894975"/>
                <a:ext cx="210175" cy="1126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4505" extrusionOk="0">
                    <a:moveTo>
                      <a:pt x="6706" y="1"/>
                    </a:moveTo>
                    <a:cubicBezTo>
                      <a:pt x="4738" y="1635"/>
                      <a:pt x="2336" y="3036"/>
                      <a:pt x="1" y="4504"/>
                    </a:cubicBezTo>
                    <a:lnTo>
                      <a:pt x="1802" y="4504"/>
                    </a:lnTo>
                    <a:cubicBezTo>
                      <a:pt x="4237" y="3103"/>
                      <a:pt x="6272" y="1535"/>
                      <a:pt x="8407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690;p23">
                <a:extLst>
                  <a:ext uri="{FF2B5EF4-FFF2-40B4-BE49-F238E27FC236}">
                    <a16:creationId xmlns:a16="http://schemas.microsoft.com/office/drawing/2014/main" id="{329E5F8C-896F-43CE-81C7-2DD8A7DBA12A}"/>
                  </a:ext>
                </a:extLst>
              </p:cNvPr>
              <p:cNvSpPr/>
              <p:nvPr/>
            </p:nvSpPr>
            <p:spPr>
              <a:xfrm>
                <a:off x="9315050" y="4894975"/>
                <a:ext cx="208500" cy="111775"/>
              </a:xfrm>
              <a:custGeom>
                <a:avLst/>
                <a:gdLst/>
                <a:ahLst/>
                <a:cxnLst/>
                <a:rect l="l" t="t" r="r" b="b"/>
                <a:pathLst>
                  <a:path w="8340" h="4471" extrusionOk="0">
                    <a:moveTo>
                      <a:pt x="6639" y="1"/>
                    </a:moveTo>
                    <a:cubicBezTo>
                      <a:pt x="4671" y="1635"/>
                      <a:pt x="2302" y="3036"/>
                      <a:pt x="1" y="4471"/>
                    </a:cubicBezTo>
                    <a:lnTo>
                      <a:pt x="1802" y="4471"/>
                    </a:lnTo>
                    <a:cubicBezTo>
                      <a:pt x="4204" y="3103"/>
                      <a:pt x="6238" y="1535"/>
                      <a:pt x="83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691;p23">
                <a:extLst>
                  <a:ext uri="{FF2B5EF4-FFF2-40B4-BE49-F238E27FC236}">
                    <a16:creationId xmlns:a16="http://schemas.microsoft.com/office/drawing/2014/main" id="{BE910F0D-5F06-438F-9798-787B837A79E8}"/>
                  </a:ext>
                </a:extLst>
              </p:cNvPr>
              <p:cNvSpPr/>
              <p:nvPr/>
            </p:nvSpPr>
            <p:spPr>
              <a:xfrm>
                <a:off x="9261675" y="4894975"/>
                <a:ext cx="208525" cy="111775"/>
              </a:xfrm>
              <a:custGeom>
                <a:avLst/>
                <a:gdLst/>
                <a:ahLst/>
                <a:cxnLst/>
                <a:rect l="l" t="t" r="r" b="b"/>
                <a:pathLst>
                  <a:path w="8341" h="4471" extrusionOk="0">
                    <a:moveTo>
                      <a:pt x="6672" y="1"/>
                    </a:moveTo>
                    <a:cubicBezTo>
                      <a:pt x="4671" y="1635"/>
                      <a:pt x="2302" y="3036"/>
                      <a:pt x="1" y="4471"/>
                    </a:cubicBezTo>
                    <a:lnTo>
                      <a:pt x="1802" y="4471"/>
                    </a:lnTo>
                    <a:cubicBezTo>
                      <a:pt x="4204" y="3103"/>
                      <a:pt x="6239" y="1535"/>
                      <a:pt x="83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692;p23">
                <a:extLst>
                  <a:ext uri="{FF2B5EF4-FFF2-40B4-BE49-F238E27FC236}">
                    <a16:creationId xmlns:a16="http://schemas.microsoft.com/office/drawing/2014/main" id="{34E24517-CC6B-486D-B78D-1530958A4540}"/>
                  </a:ext>
                </a:extLst>
              </p:cNvPr>
              <p:cNvSpPr/>
              <p:nvPr/>
            </p:nvSpPr>
            <p:spPr>
              <a:xfrm>
                <a:off x="8833875" y="4894975"/>
                <a:ext cx="210175" cy="1126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4505" extrusionOk="0">
                    <a:moveTo>
                      <a:pt x="6705" y="1"/>
                    </a:moveTo>
                    <a:cubicBezTo>
                      <a:pt x="4737" y="1635"/>
                      <a:pt x="2336" y="3036"/>
                      <a:pt x="1" y="4504"/>
                    </a:cubicBezTo>
                    <a:lnTo>
                      <a:pt x="1802" y="4504"/>
                    </a:lnTo>
                    <a:cubicBezTo>
                      <a:pt x="4204" y="3136"/>
                      <a:pt x="6272" y="1535"/>
                      <a:pt x="8407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693;p23">
                <a:extLst>
                  <a:ext uri="{FF2B5EF4-FFF2-40B4-BE49-F238E27FC236}">
                    <a16:creationId xmlns:a16="http://schemas.microsoft.com/office/drawing/2014/main" id="{FD583336-8758-4B9D-91E7-FA2E8D2D0E69}"/>
                  </a:ext>
                </a:extLst>
              </p:cNvPr>
              <p:cNvSpPr/>
              <p:nvPr/>
            </p:nvSpPr>
            <p:spPr>
              <a:xfrm>
                <a:off x="8780500" y="4894975"/>
                <a:ext cx="210175" cy="113450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4538" extrusionOk="0">
                    <a:moveTo>
                      <a:pt x="6739" y="1"/>
                    </a:moveTo>
                    <a:cubicBezTo>
                      <a:pt x="4737" y="1635"/>
                      <a:pt x="2336" y="3070"/>
                      <a:pt x="1" y="4537"/>
                    </a:cubicBezTo>
                    <a:cubicBezTo>
                      <a:pt x="601" y="4537"/>
                      <a:pt x="1202" y="4504"/>
                      <a:pt x="1802" y="4504"/>
                    </a:cubicBezTo>
                    <a:cubicBezTo>
                      <a:pt x="4204" y="3136"/>
                      <a:pt x="6272" y="1535"/>
                      <a:pt x="8407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694;p23">
                <a:extLst>
                  <a:ext uri="{FF2B5EF4-FFF2-40B4-BE49-F238E27FC236}">
                    <a16:creationId xmlns:a16="http://schemas.microsoft.com/office/drawing/2014/main" id="{481C2187-0A66-47BB-B6E7-69A85D6433F8}"/>
                  </a:ext>
                </a:extLst>
              </p:cNvPr>
              <p:cNvSpPr/>
              <p:nvPr/>
            </p:nvSpPr>
            <p:spPr>
              <a:xfrm>
                <a:off x="8994000" y="4894975"/>
                <a:ext cx="210175" cy="1126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4505" extrusionOk="0">
                    <a:moveTo>
                      <a:pt x="6705" y="1"/>
                    </a:moveTo>
                    <a:cubicBezTo>
                      <a:pt x="4737" y="1635"/>
                      <a:pt x="2335" y="3036"/>
                      <a:pt x="0" y="4504"/>
                    </a:cubicBezTo>
                    <a:lnTo>
                      <a:pt x="1801" y="4504"/>
                    </a:lnTo>
                    <a:cubicBezTo>
                      <a:pt x="4236" y="3136"/>
                      <a:pt x="6271" y="1535"/>
                      <a:pt x="8406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695;p23">
                <a:extLst>
                  <a:ext uri="{FF2B5EF4-FFF2-40B4-BE49-F238E27FC236}">
                    <a16:creationId xmlns:a16="http://schemas.microsoft.com/office/drawing/2014/main" id="{22C6DAED-BCAD-484B-8928-1F458A391992}"/>
                  </a:ext>
                </a:extLst>
              </p:cNvPr>
              <p:cNvSpPr/>
              <p:nvPr/>
            </p:nvSpPr>
            <p:spPr>
              <a:xfrm>
                <a:off x="8727125" y="4894975"/>
                <a:ext cx="210175" cy="113450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4538" extrusionOk="0">
                    <a:moveTo>
                      <a:pt x="6739" y="1"/>
                    </a:moveTo>
                    <a:cubicBezTo>
                      <a:pt x="4738" y="1635"/>
                      <a:pt x="2336" y="3070"/>
                      <a:pt x="1" y="4537"/>
                    </a:cubicBezTo>
                    <a:cubicBezTo>
                      <a:pt x="601" y="4537"/>
                      <a:pt x="1202" y="4504"/>
                      <a:pt x="1802" y="4504"/>
                    </a:cubicBezTo>
                    <a:cubicBezTo>
                      <a:pt x="4204" y="3136"/>
                      <a:pt x="6272" y="1535"/>
                      <a:pt x="8407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696;p23">
                <a:extLst>
                  <a:ext uri="{FF2B5EF4-FFF2-40B4-BE49-F238E27FC236}">
                    <a16:creationId xmlns:a16="http://schemas.microsoft.com/office/drawing/2014/main" id="{E5F9CA8A-6F73-42A5-835E-57B407E72FD9}"/>
                  </a:ext>
                </a:extLst>
              </p:cNvPr>
              <p:cNvSpPr/>
              <p:nvPr/>
            </p:nvSpPr>
            <p:spPr>
              <a:xfrm>
                <a:off x="8887250" y="4894975"/>
                <a:ext cx="210175" cy="1126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4505" extrusionOk="0">
                    <a:moveTo>
                      <a:pt x="6705" y="1"/>
                    </a:moveTo>
                    <a:cubicBezTo>
                      <a:pt x="4737" y="1635"/>
                      <a:pt x="2335" y="3036"/>
                      <a:pt x="0" y="4504"/>
                    </a:cubicBezTo>
                    <a:lnTo>
                      <a:pt x="1802" y="4504"/>
                    </a:lnTo>
                    <a:cubicBezTo>
                      <a:pt x="4237" y="3136"/>
                      <a:pt x="6272" y="1535"/>
                      <a:pt x="8406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697;p23">
                <a:extLst>
                  <a:ext uri="{FF2B5EF4-FFF2-40B4-BE49-F238E27FC236}">
                    <a16:creationId xmlns:a16="http://schemas.microsoft.com/office/drawing/2014/main" id="{D4003843-C642-4A4C-8B71-4A6EE3096EF8}"/>
                  </a:ext>
                </a:extLst>
              </p:cNvPr>
              <p:cNvSpPr/>
              <p:nvPr/>
            </p:nvSpPr>
            <p:spPr>
              <a:xfrm>
                <a:off x="8580350" y="4880800"/>
                <a:ext cx="57575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01" extrusionOk="0">
                    <a:moveTo>
                      <a:pt x="168" y="1"/>
                    </a:moveTo>
                    <a:cubicBezTo>
                      <a:pt x="234" y="34"/>
                      <a:pt x="268" y="68"/>
                      <a:pt x="234" y="101"/>
                    </a:cubicBezTo>
                    <a:cubicBezTo>
                      <a:pt x="168" y="168"/>
                      <a:pt x="68" y="234"/>
                      <a:pt x="1" y="301"/>
                    </a:cubicBezTo>
                    <a:lnTo>
                      <a:pt x="1902" y="301"/>
                    </a:lnTo>
                    <a:cubicBezTo>
                      <a:pt x="2036" y="201"/>
                      <a:pt x="2169" y="101"/>
                      <a:pt x="230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698;p23">
                <a:extLst>
                  <a:ext uri="{FF2B5EF4-FFF2-40B4-BE49-F238E27FC236}">
                    <a16:creationId xmlns:a16="http://schemas.microsoft.com/office/drawing/2014/main" id="{CA57BA37-E4D4-4837-9B4D-45C2EBDAF239}"/>
                  </a:ext>
                </a:extLst>
              </p:cNvPr>
              <p:cNvSpPr/>
              <p:nvPr/>
            </p:nvSpPr>
            <p:spPr>
              <a:xfrm>
                <a:off x="4038775" y="4894975"/>
                <a:ext cx="2185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638" extrusionOk="0">
                    <a:moveTo>
                      <a:pt x="6906" y="1"/>
                    </a:moveTo>
                    <a:cubicBezTo>
                      <a:pt x="4871" y="1669"/>
                      <a:pt x="2403" y="3136"/>
                      <a:pt x="1" y="4638"/>
                    </a:cubicBezTo>
                    <a:lnTo>
                      <a:pt x="1936" y="4638"/>
                    </a:lnTo>
                    <a:cubicBezTo>
                      <a:pt x="4437" y="3237"/>
                      <a:pt x="6572" y="1569"/>
                      <a:pt x="8741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699;p23">
                <a:extLst>
                  <a:ext uri="{FF2B5EF4-FFF2-40B4-BE49-F238E27FC236}">
                    <a16:creationId xmlns:a16="http://schemas.microsoft.com/office/drawing/2014/main" id="{8C782175-70E5-4634-8E9F-5D5810EACC1D}"/>
                  </a:ext>
                </a:extLst>
              </p:cNvPr>
              <p:cNvSpPr/>
              <p:nvPr/>
            </p:nvSpPr>
            <p:spPr>
              <a:xfrm>
                <a:off x="4506625" y="4882475"/>
                <a:ext cx="55050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234" extrusionOk="0">
                    <a:moveTo>
                      <a:pt x="234" y="1"/>
                    </a:moveTo>
                    <a:cubicBezTo>
                      <a:pt x="234" y="1"/>
                      <a:pt x="234" y="34"/>
                      <a:pt x="200" y="34"/>
                    </a:cubicBezTo>
                    <a:cubicBezTo>
                      <a:pt x="134" y="101"/>
                      <a:pt x="67" y="167"/>
                      <a:pt x="0" y="234"/>
                    </a:cubicBezTo>
                    <a:lnTo>
                      <a:pt x="1902" y="234"/>
                    </a:lnTo>
                    <a:cubicBezTo>
                      <a:pt x="2002" y="134"/>
                      <a:pt x="2102" y="67"/>
                      <a:pt x="2202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700;p23">
                <a:extLst>
                  <a:ext uri="{FF2B5EF4-FFF2-40B4-BE49-F238E27FC236}">
                    <a16:creationId xmlns:a16="http://schemas.microsoft.com/office/drawing/2014/main" id="{64D40F5B-4114-4C19-ACA2-92E80BB237E6}"/>
                  </a:ext>
                </a:extLst>
              </p:cNvPr>
              <p:cNvSpPr/>
              <p:nvPr/>
            </p:nvSpPr>
            <p:spPr>
              <a:xfrm>
                <a:off x="4449075" y="4882475"/>
                <a:ext cx="55900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34" extrusionOk="0">
                    <a:moveTo>
                      <a:pt x="234" y="1"/>
                    </a:moveTo>
                    <a:cubicBezTo>
                      <a:pt x="234" y="1"/>
                      <a:pt x="234" y="34"/>
                      <a:pt x="234" y="34"/>
                    </a:cubicBezTo>
                    <a:cubicBezTo>
                      <a:pt x="167" y="101"/>
                      <a:pt x="67" y="167"/>
                      <a:pt x="1" y="234"/>
                    </a:cubicBezTo>
                    <a:lnTo>
                      <a:pt x="1902" y="234"/>
                    </a:lnTo>
                    <a:cubicBezTo>
                      <a:pt x="2002" y="134"/>
                      <a:pt x="2102" y="67"/>
                      <a:pt x="2236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701;p23">
                <a:extLst>
                  <a:ext uri="{FF2B5EF4-FFF2-40B4-BE49-F238E27FC236}">
                    <a16:creationId xmlns:a16="http://schemas.microsoft.com/office/drawing/2014/main" id="{03038C36-66F4-4B48-83AC-7D743707BEEC}"/>
                  </a:ext>
                </a:extLst>
              </p:cNvPr>
              <p:cNvSpPr/>
              <p:nvPr/>
            </p:nvSpPr>
            <p:spPr>
              <a:xfrm>
                <a:off x="4325650" y="4894975"/>
                <a:ext cx="217675" cy="115125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4605" extrusionOk="0">
                    <a:moveTo>
                      <a:pt x="6872" y="1"/>
                    </a:moveTo>
                    <a:cubicBezTo>
                      <a:pt x="4838" y="1669"/>
                      <a:pt x="2403" y="3103"/>
                      <a:pt x="1" y="4604"/>
                    </a:cubicBezTo>
                    <a:lnTo>
                      <a:pt x="1936" y="4604"/>
                    </a:lnTo>
                    <a:cubicBezTo>
                      <a:pt x="4437" y="3203"/>
                      <a:pt x="6539" y="1569"/>
                      <a:pt x="8707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702;p23">
                <a:extLst>
                  <a:ext uri="{FF2B5EF4-FFF2-40B4-BE49-F238E27FC236}">
                    <a16:creationId xmlns:a16="http://schemas.microsoft.com/office/drawing/2014/main" id="{26A5A67A-B512-48BB-8923-0596D90253EC}"/>
                  </a:ext>
                </a:extLst>
              </p:cNvPr>
              <p:cNvSpPr/>
              <p:nvPr/>
            </p:nvSpPr>
            <p:spPr>
              <a:xfrm>
                <a:off x="4563325" y="4881650"/>
                <a:ext cx="559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67" extrusionOk="0">
                    <a:moveTo>
                      <a:pt x="2236" y="0"/>
                    </a:moveTo>
                    <a:cubicBezTo>
                      <a:pt x="1568" y="0"/>
                      <a:pt x="901" y="34"/>
                      <a:pt x="234" y="34"/>
                    </a:cubicBezTo>
                    <a:cubicBezTo>
                      <a:pt x="267" y="34"/>
                      <a:pt x="234" y="67"/>
                      <a:pt x="234" y="67"/>
                    </a:cubicBezTo>
                    <a:cubicBezTo>
                      <a:pt x="167" y="134"/>
                      <a:pt x="67" y="200"/>
                      <a:pt x="1" y="267"/>
                    </a:cubicBezTo>
                    <a:lnTo>
                      <a:pt x="1902" y="267"/>
                    </a:lnTo>
                    <a:cubicBezTo>
                      <a:pt x="2002" y="167"/>
                      <a:pt x="2135" y="100"/>
                      <a:pt x="2236" y="0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703;p23">
                <a:extLst>
                  <a:ext uri="{FF2B5EF4-FFF2-40B4-BE49-F238E27FC236}">
                    <a16:creationId xmlns:a16="http://schemas.microsoft.com/office/drawing/2014/main" id="{7BC43C65-9ADE-4A96-AA51-815607003DAA}"/>
                  </a:ext>
                </a:extLst>
              </p:cNvPr>
              <p:cNvSpPr/>
              <p:nvPr/>
            </p:nvSpPr>
            <p:spPr>
              <a:xfrm>
                <a:off x="4383200" y="4894975"/>
                <a:ext cx="217675" cy="115125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4605" extrusionOk="0">
                    <a:moveTo>
                      <a:pt x="6872" y="1"/>
                    </a:moveTo>
                    <a:cubicBezTo>
                      <a:pt x="4837" y="1669"/>
                      <a:pt x="2369" y="3103"/>
                      <a:pt x="0" y="4604"/>
                    </a:cubicBezTo>
                    <a:lnTo>
                      <a:pt x="1935" y="4604"/>
                    </a:lnTo>
                    <a:cubicBezTo>
                      <a:pt x="4437" y="3203"/>
                      <a:pt x="6538" y="1569"/>
                      <a:pt x="8707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704;p23">
                <a:extLst>
                  <a:ext uri="{FF2B5EF4-FFF2-40B4-BE49-F238E27FC236}">
                    <a16:creationId xmlns:a16="http://schemas.microsoft.com/office/drawing/2014/main" id="{2171DEF7-180E-4B28-A550-6797D28C38E0}"/>
                  </a:ext>
                </a:extLst>
              </p:cNvPr>
              <p:cNvSpPr/>
              <p:nvPr/>
            </p:nvSpPr>
            <p:spPr>
              <a:xfrm>
                <a:off x="4440750" y="4894975"/>
                <a:ext cx="216825" cy="115125"/>
              </a:xfrm>
              <a:custGeom>
                <a:avLst/>
                <a:gdLst/>
                <a:ahLst/>
                <a:cxnLst/>
                <a:rect l="l" t="t" r="r" b="b"/>
                <a:pathLst>
                  <a:path w="8673" h="4605" extrusionOk="0">
                    <a:moveTo>
                      <a:pt x="6838" y="1"/>
                    </a:moveTo>
                    <a:cubicBezTo>
                      <a:pt x="4804" y="1669"/>
                      <a:pt x="2368" y="3103"/>
                      <a:pt x="0" y="4604"/>
                    </a:cubicBezTo>
                    <a:lnTo>
                      <a:pt x="1935" y="4604"/>
                    </a:lnTo>
                    <a:cubicBezTo>
                      <a:pt x="4403" y="3203"/>
                      <a:pt x="6538" y="1569"/>
                      <a:pt x="86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705;p23">
                <a:extLst>
                  <a:ext uri="{FF2B5EF4-FFF2-40B4-BE49-F238E27FC236}">
                    <a16:creationId xmlns:a16="http://schemas.microsoft.com/office/drawing/2014/main" id="{C31FA2F7-05CF-4344-9795-9CB4A8160E60}"/>
                  </a:ext>
                </a:extLst>
              </p:cNvPr>
              <p:cNvSpPr/>
              <p:nvPr/>
            </p:nvSpPr>
            <p:spPr>
              <a:xfrm>
                <a:off x="4153875" y="4894975"/>
                <a:ext cx="218500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8740" h="4638" extrusionOk="0">
                    <a:moveTo>
                      <a:pt x="6872" y="1"/>
                    </a:moveTo>
                    <a:cubicBezTo>
                      <a:pt x="4837" y="1669"/>
                      <a:pt x="2369" y="3136"/>
                      <a:pt x="0" y="4638"/>
                    </a:cubicBezTo>
                    <a:cubicBezTo>
                      <a:pt x="634" y="4638"/>
                      <a:pt x="1268" y="4604"/>
                      <a:pt x="1935" y="4604"/>
                    </a:cubicBezTo>
                    <a:cubicBezTo>
                      <a:pt x="4437" y="3203"/>
                      <a:pt x="6538" y="1569"/>
                      <a:pt x="87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706;p23">
                <a:extLst>
                  <a:ext uri="{FF2B5EF4-FFF2-40B4-BE49-F238E27FC236}">
                    <a16:creationId xmlns:a16="http://schemas.microsoft.com/office/drawing/2014/main" id="{C3C45ECE-1CBD-465C-AAD7-5B5D998232AA}"/>
                  </a:ext>
                </a:extLst>
              </p:cNvPr>
              <p:cNvSpPr/>
              <p:nvPr/>
            </p:nvSpPr>
            <p:spPr>
              <a:xfrm>
                <a:off x="4268125" y="4894975"/>
                <a:ext cx="218500" cy="115125"/>
              </a:xfrm>
              <a:custGeom>
                <a:avLst/>
                <a:gdLst/>
                <a:ahLst/>
                <a:cxnLst/>
                <a:rect l="l" t="t" r="r" b="b"/>
                <a:pathLst>
                  <a:path w="8740" h="4605" extrusionOk="0">
                    <a:moveTo>
                      <a:pt x="6905" y="1"/>
                    </a:moveTo>
                    <a:cubicBezTo>
                      <a:pt x="4837" y="1669"/>
                      <a:pt x="2402" y="3103"/>
                      <a:pt x="0" y="4604"/>
                    </a:cubicBezTo>
                    <a:lnTo>
                      <a:pt x="1935" y="4604"/>
                    </a:lnTo>
                    <a:cubicBezTo>
                      <a:pt x="4437" y="3203"/>
                      <a:pt x="6572" y="1569"/>
                      <a:pt x="87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707;p23">
                <a:extLst>
                  <a:ext uri="{FF2B5EF4-FFF2-40B4-BE49-F238E27FC236}">
                    <a16:creationId xmlns:a16="http://schemas.microsoft.com/office/drawing/2014/main" id="{E65F31A8-FC0F-4B23-BC0A-16A1A5E1F965}"/>
                  </a:ext>
                </a:extLst>
              </p:cNvPr>
              <p:cNvSpPr/>
              <p:nvPr/>
            </p:nvSpPr>
            <p:spPr>
              <a:xfrm>
                <a:off x="4334825" y="4882475"/>
                <a:ext cx="550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34" extrusionOk="0">
                    <a:moveTo>
                      <a:pt x="234" y="1"/>
                    </a:moveTo>
                    <a:cubicBezTo>
                      <a:pt x="234" y="34"/>
                      <a:pt x="234" y="34"/>
                      <a:pt x="234" y="34"/>
                    </a:cubicBezTo>
                    <a:cubicBezTo>
                      <a:pt x="168" y="101"/>
                      <a:pt x="67" y="167"/>
                      <a:pt x="1" y="234"/>
                    </a:cubicBezTo>
                    <a:lnTo>
                      <a:pt x="1902" y="234"/>
                    </a:lnTo>
                    <a:cubicBezTo>
                      <a:pt x="2002" y="134"/>
                      <a:pt x="2102" y="67"/>
                      <a:pt x="2202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708;p23">
                <a:extLst>
                  <a:ext uri="{FF2B5EF4-FFF2-40B4-BE49-F238E27FC236}">
                    <a16:creationId xmlns:a16="http://schemas.microsoft.com/office/drawing/2014/main" id="{AEDA0248-DDCA-48A3-943D-15F58542FE21}"/>
                  </a:ext>
                </a:extLst>
              </p:cNvPr>
              <p:cNvSpPr/>
              <p:nvPr/>
            </p:nvSpPr>
            <p:spPr>
              <a:xfrm>
                <a:off x="4392375" y="4882475"/>
                <a:ext cx="55050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234" extrusionOk="0">
                    <a:moveTo>
                      <a:pt x="201" y="1"/>
                    </a:moveTo>
                    <a:cubicBezTo>
                      <a:pt x="201" y="1"/>
                      <a:pt x="234" y="34"/>
                      <a:pt x="201" y="34"/>
                    </a:cubicBezTo>
                    <a:cubicBezTo>
                      <a:pt x="134" y="101"/>
                      <a:pt x="67" y="167"/>
                      <a:pt x="0" y="234"/>
                    </a:cubicBezTo>
                    <a:lnTo>
                      <a:pt x="1868" y="234"/>
                    </a:lnTo>
                    <a:cubicBezTo>
                      <a:pt x="2002" y="134"/>
                      <a:pt x="2102" y="67"/>
                      <a:pt x="2202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709;p23">
                <a:extLst>
                  <a:ext uri="{FF2B5EF4-FFF2-40B4-BE49-F238E27FC236}">
                    <a16:creationId xmlns:a16="http://schemas.microsoft.com/office/drawing/2014/main" id="{6DF9A7E8-8346-4742-8D65-E80B190A5526}"/>
                  </a:ext>
                </a:extLst>
              </p:cNvPr>
              <p:cNvSpPr/>
              <p:nvPr/>
            </p:nvSpPr>
            <p:spPr>
              <a:xfrm>
                <a:off x="4211400" y="4894975"/>
                <a:ext cx="217675" cy="115125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4605" extrusionOk="0">
                    <a:moveTo>
                      <a:pt x="6872" y="1"/>
                    </a:moveTo>
                    <a:cubicBezTo>
                      <a:pt x="4838" y="1669"/>
                      <a:pt x="2369" y="3103"/>
                      <a:pt x="1" y="4604"/>
                    </a:cubicBezTo>
                    <a:lnTo>
                      <a:pt x="1902" y="4604"/>
                    </a:lnTo>
                    <a:cubicBezTo>
                      <a:pt x="4404" y="3203"/>
                      <a:pt x="6539" y="1569"/>
                      <a:pt x="8707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710;p23">
                <a:extLst>
                  <a:ext uri="{FF2B5EF4-FFF2-40B4-BE49-F238E27FC236}">
                    <a16:creationId xmlns:a16="http://schemas.microsoft.com/office/drawing/2014/main" id="{4EFD7063-FFE1-4003-95E1-C9B9F2150895}"/>
                  </a:ext>
                </a:extLst>
              </p:cNvPr>
              <p:cNvSpPr/>
              <p:nvPr/>
            </p:nvSpPr>
            <p:spPr>
              <a:xfrm>
                <a:off x="4735125" y="4881650"/>
                <a:ext cx="56725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67" extrusionOk="0">
                    <a:moveTo>
                      <a:pt x="234" y="0"/>
                    </a:moveTo>
                    <a:cubicBezTo>
                      <a:pt x="234" y="34"/>
                      <a:pt x="234" y="34"/>
                      <a:pt x="234" y="67"/>
                    </a:cubicBezTo>
                    <a:cubicBezTo>
                      <a:pt x="134" y="134"/>
                      <a:pt x="67" y="200"/>
                      <a:pt x="0" y="267"/>
                    </a:cubicBezTo>
                    <a:lnTo>
                      <a:pt x="1902" y="267"/>
                    </a:lnTo>
                    <a:cubicBezTo>
                      <a:pt x="2002" y="167"/>
                      <a:pt x="2135" y="100"/>
                      <a:pt x="2268" y="0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711;p23">
                <a:extLst>
                  <a:ext uri="{FF2B5EF4-FFF2-40B4-BE49-F238E27FC236}">
                    <a16:creationId xmlns:a16="http://schemas.microsoft.com/office/drawing/2014/main" id="{24E054F6-9080-47CD-A311-1BB603ADFD02}"/>
                  </a:ext>
                </a:extLst>
              </p:cNvPr>
              <p:cNvSpPr/>
              <p:nvPr/>
            </p:nvSpPr>
            <p:spPr>
              <a:xfrm>
                <a:off x="4849375" y="4881650"/>
                <a:ext cx="56725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67" extrusionOk="0">
                    <a:moveTo>
                      <a:pt x="200" y="0"/>
                    </a:moveTo>
                    <a:cubicBezTo>
                      <a:pt x="234" y="34"/>
                      <a:pt x="267" y="34"/>
                      <a:pt x="234" y="67"/>
                    </a:cubicBezTo>
                    <a:cubicBezTo>
                      <a:pt x="167" y="134"/>
                      <a:pt x="67" y="200"/>
                      <a:pt x="0" y="267"/>
                    </a:cubicBezTo>
                    <a:lnTo>
                      <a:pt x="1901" y="267"/>
                    </a:lnTo>
                    <a:cubicBezTo>
                      <a:pt x="2035" y="167"/>
                      <a:pt x="2135" y="67"/>
                      <a:pt x="2268" y="0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712;p23">
                <a:extLst>
                  <a:ext uri="{FF2B5EF4-FFF2-40B4-BE49-F238E27FC236}">
                    <a16:creationId xmlns:a16="http://schemas.microsoft.com/office/drawing/2014/main" id="{E6BF1D92-516D-46F0-8192-2C7267D618DA}"/>
                  </a:ext>
                </a:extLst>
              </p:cNvPr>
              <p:cNvSpPr/>
              <p:nvPr/>
            </p:nvSpPr>
            <p:spPr>
              <a:xfrm>
                <a:off x="4670075" y="4894975"/>
                <a:ext cx="216850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4571" extrusionOk="0">
                    <a:moveTo>
                      <a:pt x="6805" y="1"/>
                    </a:moveTo>
                    <a:cubicBezTo>
                      <a:pt x="4804" y="1669"/>
                      <a:pt x="2369" y="3103"/>
                      <a:pt x="0" y="4571"/>
                    </a:cubicBezTo>
                    <a:lnTo>
                      <a:pt x="1935" y="4571"/>
                    </a:lnTo>
                    <a:cubicBezTo>
                      <a:pt x="4403" y="3170"/>
                      <a:pt x="6505" y="1569"/>
                      <a:pt x="86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713;p23">
                <a:extLst>
                  <a:ext uri="{FF2B5EF4-FFF2-40B4-BE49-F238E27FC236}">
                    <a16:creationId xmlns:a16="http://schemas.microsoft.com/office/drawing/2014/main" id="{9A1F657A-901F-4789-BC05-091F8417C857}"/>
                  </a:ext>
                </a:extLst>
              </p:cNvPr>
              <p:cNvSpPr/>
              <p:nvPr/>
            </p:nvSpPr>
            <p:spPr>
              <a:xfrm>
                <a:off x="4727600" y="4894975"/>
                <a:ext cx="216025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8641" h="4571" extrusionOk="0">
                    <a:moveTo>
                      <a:pt x="6806" y="1"/>
                    </a:moveTo>
                    <a:cubicBezTo>
                      <a:pt x="4771" y="1669"/>
                      <a:pt x="2369" y="3103"/>
                      <a:pt x="1" y="4571"/>
                    </a:cubicBezTo>
                    <a:lnTo>
                      <a:pt x="1936" y="4571"/>
                    </a:lnTo>
                    <a:cubicBezTo>
                      <a:pt x="4404" y="3170"/>
                      <a:pt x="6472" y="1569"/>
                      <a:pt x="86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714;p23">
                <a:extLst>
                  <a:ext uri="{FF2B5EF4-FFF2-40B4-BE49-F238E27FC236}">
                    <a16:creationId xmlns:a16="http://schemas.microsoft.com/office/drawing/2014/main" id="{EAF6866C-720E-446D-AEF8-E618E8EBF5C4}"/>
                  </a:ext>
                </a:extLst>
              </p:cNvPr>
              <p:cNvSpPr/>
              <p:nvPr/>
            </p:nvSpPr>
            <p:spPr>
              <a:xfrm>
                <a:off x="4620875" y="4881650"/>
                <a:ext cx="559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67" extrusionOk="0">
                    <a:moveTo>
                      <a:pt x="2235" y="0"/>
                    </a:moveTo>
                    <a:cubicBezTo>
                      <a:pt x="1568" y="0"/>
                      <a:pt x="901" y="34"/>
                      <a:pt x="234" y="34"/>
                    </a:cubicBezTo>
                    <a:cubicBezTo>
                      <a:pt x="234" y="34"/>
                      <a:pt x="234" y="67"/>
                      <a:pt x="200" y="67"/>
                    </a:cubicBezTo>
                    <a:cubicBezTo>
                      <a:pt x="134" y="134"/>
                      <a:pt x="67" y="200"/>
                      <a:pt x="0" y="267"/>
                    </a:cubicBezTo>
                    <a:lnTo>
                      <a:pt x="1902" y="267"/>
                    </a:lnTo>
                    <a:cubicBezTo>
                      <a:pt x="2002" y="167"/>
                      <a:pt x="2135" y="100"/>
                      <a:pt x="2235" y="0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715;p23">
                <a:extLst>
                  <a:ext uri="{FF2B5EF4-FFF2-40B4-BE49-F238E27FC236}">
                    <a16:creationId xmlns:a16="http://schemas.microsoft.com/office/drawing/2014/main" id="{0FCA291C-E21A-4E4C-9C81-D43E01171480}"/>
                  </a:ext>
                </a:extLst>
              </p:cNvPr>
              <p:cNvSpPr/>
              <p:nvPr/>
            </p:nvSpPr>
            <p:spPr>
              <a:xfrm>
                <a:off x="4906900" y="4881650"/>
                <a:ext cx="56725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67" extrusionOk="0">
                    <a:moveTo>
                      <a:pt x="201" y="0"/>
                    </a:moveTo>
                    <a:cubicBezTo>
                      <a:pt x="234" y="34"/>
                      <a:pt x="234" y="34"/>
                      <a:pt x="201" y="67"/>
                    </a:cubicBezTo>
                    <a:cubicBezTo>
                      <a:pt x="134" y="134"/>
                      <a:pt x="67" y="200"/>
                      <a:pt x="1" y="267"/>
                    </a:cubicBezTo>
                    <a:lnTo>
                      <a:pt x="1902" y="267"/>
                    </a:lnTo>
                    <a:cubicBezTo>
                      <a:pt x="2002" y="167"/>
                      <a:pt x="2136" y="67"/>
                      <a:pt x="2269" y="0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716;p23">
                <a:extLst>
                  <a:ext uri="{FF2B5EF4-FFF2-40B4-BE49-F238E27FC236}">
                    <a16:creationId xmlns:a16="http://schemas.microsoft.com/office/drawing/2014/main" id="{E560FE5F-8A7A-4B50-B512-58743ABFBB23}"/>
                  </a:ext>
                </a:extLst>
              </p:cNvPr>
              <p:cNvSpPr/>
              <p:nvPr/>
            </p:nvSpPr>
            <p:spPr>
              <a:xfrm>
                <a:off x="4791825" y="4881650"/>
                <a:ext cx="56725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67" extrusionOk="0">
                    <a:moveTo>
                      <a:pt x="234" y="0"/>
                    </a:moveTo>
                    <a:cubicBezTo>
                      <a:pt x="267" y="34"/>
                      <a:pt x="267" y="67"/>
                      <a:pt x="234" y="67"/>
                    </a:cubicBezTo>
                    <a:cubicBezTo>
                      <a:pt x="167" y="134"/>
                      <a:pt x="101" y="200"/>
                      <a:pt x="0" y="267"/>
                    </a:cubicBezTo>
                    <a:lnTo>
                      <a:pt x="1902" y="267"/>
                    </a:lnTo>
                    <a:cubicBezTo>
                      <a:pt x="2035" y="167"/>
                      <a:pt x="2169" y="67"/>
                      <a:pt x="2269" y="0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717;p23">
                <a:extLst>
                  <a:ext uri="{FF2B5EF4-FFF2-40B4-BE49-F238E27FC236}">
                    <a16:creationId xmlns:a16="http://schemas.microsoft.com/office/drawing/2014/main" id="{170E9E67-D8D8-4FB8-BFA9-1127752A061F}"/>
                  </a:ext>
                </a:extLst>
              </p:cNvPr>
              <p:cNvSpPr/>
              <p:nvPr/>
            </p:nvSpPr>
            <p:spPr>
              <a:xfrm>
                <a:off x="4677575" y="4881650"/>
                <a:ext cx="56725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67" extrusionOk="0">
                    <a:moveTo>
                      <a:pt x="234" y="0"/>
                    </a:moveTo>
                    <a:cubicBezTo>
                      <a:pt x="267" y="34"/>
                      <a:pt x="267" y="67"/>
                      <a:pt x="234" y="67"/>
                    </a:cubicBezTo>
                    <a:cubicBezTo>
                      <a:pt x="167" y="134"/>
                      <a:pt x="67" y="200"/>
                      <a:pt x="1" y="267"/>
                    </a:cubicBezTo>
                    <a:lnTo>
                      <a:pt x="1902" y="267"/>
                    </a:lnTo>
                    <a:lnTo>
                      <a:pt x="2269" y="0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718;p23">
                <a:extLst>
                  <a:ext uri="{FF2B5EF4-FFF2-40B4-BE49-F238E27FC236}">
                    <a16:creationId xmlns:a16="http://schemas.microsoft.com/office/drawing/2014/main" id="{D4A23AA5-5B2D-4A37-9014-17BA6A8B44E8}"/>
                  </a:ext>
                </a:extLst>
              </p:cNvPr>
              <p:cNvSpPr/>
              <p:nvPr/>
            </p:nvSpPr>
            <p:spPr>
              <a:xfrm>
                <a:off x="4612525" y="4894975"/>
                <a:ext cx="216850" cy="115125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4605" extrusionOk="0">
                    <a:moveTo>
                      <a:pt x="6839" y="1"/>
                    </a:moveTo>
                    <a:cubicBezTo>
                      <a:pt x="4804" y="1669"/>
                      <a:pt x="2369" y="3103"/>
                      <a:pt x="1" y="4604"/>
                    </a:cubicBezTo>
                    <a:cubicBezTo>
                      <a:pt x="634" y="4604"/>
                      <a:pt x="1302" y="4571"/>
                      <a:pt x="1935" y="4571"/>
                    </a:cubicBezTo>
                    <a:cubicBezTo>
                      <a:pt x="4404" y="3170"/>
                      <a:pt x="6505" y="1569"/>
                      <a:pt x="8674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719;p23">
                <a:extLst>
                  <a:ext uri="{FF2B5EF4-FFF2-40B4-BE49-F238E27FC236}">
                    <a16:creationId xmlns:a16="http://schemas.microsoft.com/office/drawing/2014/main" id="{7169E524-61C4-4471-8BE8-41B78EAC5A58}"/>
                  </a:ext>
                </a:extLst>
              </p:cNvPr>
              <p:cNvSpPr/>
              <p:nvPr/>
            </p:nvSpPr>
            <p:spPr>
              <a:xfrm>
                <a:off x="4498275" y="4894975"/>
                <a:ext cx="216850" cy="115125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4605" extrusionOk="0">
                    <a:moveTo>
                      <a:pt x="6839" y="1"/>
                    </a:moveTo>
                    <a:cubicBezTo>
                      <a:pt x="4804" y="1669"/>
                      <a:pt x="2369" y="3103"/>
                      <a:pt x="1" y="4604"/>
                    </a:cubicBezTo>
                    <a:lnTo>
                      <a:pt x="1902" y="4604"/>
                    </a:lnTo>
                    <a:cubicBezTo>
                      <a:pt x="4404" y="3203"/>
                      <a:pt x="6505" y="1569"/>
                      <a:pt x="8674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720;p23">
                <a:extLst>
                  <a:ext uri="{FF2B5EF4-FFF2-40B4-BE49-F238E27FC236}">
                    <a16:creationId xmlns:a16="http://schemas.microsoft.com/office/drawing/2014/main" id="{AF965236-90FC-42DE-A47E-121A331E555B}"/>
                  </a:ext>
                </a:extLst>
              </p:cNvPr>
              <p:cNvSpPr/>
              <p:nvPr/>
            </p:nvSpPr>
            <p:spPr>
              <a:xfrm>
                <a:off x="4277300" y="4882475"/>
                <a:ext cx="55050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234" extrusionOk="0">
                    <a:moveTo>
                      <a:pt x="234" y="1"/>
                    </a:moveTo>
                    <a:cubicBezTo>
                      <a:pt x="234" y="34"/>
                      <a:pt x="234" y="34"/>
                      <a:pt x="234" y="34"/>
                    </a:cubicBezTo>
                    <a:cubicBezTo>
                      <a:pt x="167" y="101"/>
                      <a:pt x="100" y="167"/>
                      <a:pt x="0" y="234"/>
                    </a:cubicBezTo>
                    <a:lnTo>
                      <a:pt x="1901" y="234"/>
                    </a:lnTo>
                    <a:cubicBezTo>
                      <a:pt x="2002" y="134"/>
                      <a:pt x="2102" y="67"/>
                      <a:pt x="2202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721;p23">
                <a:extLst>
                  <a:ext uri="{FF2B5EF4-FFF2-40B4-BE49-F238E27FC236}">
                    <a16:creationId xmlns:a16="http://schemas.microsoft.com/office/drawing/2014/main" id="{B13BEFDD-1C09-4987-9284-AD6288613F31}"/>
                  </a:ext>
                </a:extLst>
              </p:cNvPr>
              <p:cNvSpPr/>
              <p:nvPr/>
            </p:nvSpPr>
            <p:spPr>
              <a:xfrm>
                <a:off x="4555000" y="4894975"/>
                <a:ext cx="217675" cy="115125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4605" extrusionOk="0">
                    <a:moveTo>
                      <a:pt x="6838" y="1"/>
                    </a:moveTo>
                    <a:cubicBezTo>
                      <a:pt x="4837" y="1669"/>
                      <a:pt x="2368" y="3103"/>
                      <a:pt x="0" y="4604"/>
                    </a:cubicBezTo>
                    <a:cubicBezTo>
                      <a:pt x="667" y="4604"/>
                      <a:pt x="1301" y="4571"/>
                      <a:pt x="1935" y="4571"/>
                    </a:cubicBezTo>
                    <a:cubicBezTo>
                      <a:pt x="4437" y="3203"/>
                      <a:pt x="6538" y="1569"/>
                      <a:pt x="8706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722;p23">
                <a:extLst>
                  <a:ext uri="{FF2B5EF4-FFF2-40B4-BE49-F238E27FC236}">
                    <a16:creationId xmlns:a16="http://schemas.microsoft.com/office/drawing/2014/main" id="{44A4CB07-6E75-48CA-A114-9E2F04A22C91}"/>
                  </a:ext>
                </a:extLst>
              </p:cNvPr>
              <p:cNvSpPr/>
              <p:nvPr/>
            </p:nvSpPr>
            <p:spPr>
              <a:xfrm>
                <a:off x="3580125" y="4894975"/>
                <a:ext cx="220175" cy="116775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4671" extrusionOk="0">
                    <a:moveTo>
                      <a:pt x="6972" y="1"/>
                    </a:moveTo>
                    <a:cubicBezTo>
                      <a:pt x="4904" y="1702"/>
                      <a:pt x="2402" y="3136"/>
                      <a:pt x="1" y="4671"/>
                    </a:cubicBezTo>
                    <a:lnTo>
                      <a:pt x="1935" y="4671"/>
                    </a:lnTo>
                    <a:cubicBezTo>
                      <a:pt x="4470" y="3237"/>
                      <a:pt x="6605" y="1602"/>
                      <a:pt x="8807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723;p23">
                <a:extLst>
                  <a:ext uri="{FF2B5EF4-FFF2-40B4-BE49-F238E27FC236}">
                    <a16:creationId xmlns:a16="http://schemas.microsoft.com/office/drawing/2014/main" id="{6FE83E05-1C83-4223-96C1-9C173AF52905}"/>
                  </a:ext>
                </a:extLst>
              </p:cNvPr>
              <p:cNvSpPr/>
              <p:nvPr/>
            </p:nvSpPr>
            <p:spPr>
              <a:xfrm>
                <a:off x="3820300" y="4883300"/>
                <a:ext cx="5340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01" extrusionOk="0">
                    <a:moveTo>
                      <a:pt x="2135" y="1"/>
                    </a:moveTo>
                    <a:cubicBezTo>
                      <a:pt x="1501" y="1"/>
                      <a:pt x="834" y="34"/>
                      <a:pt x="201" y="34"/>
                    </a:cubicBezTo>
                    <a:cubicBezTo>
                      <a:pt x="134" y="68"/>
                      <a:pt x="67" y="134"/>
                      <a:pt x="0" y="201"/>
                    </a:cubicBezTo>
                    <a:lnTo>
                      <a:pt x="1902" y="201"/>
                    </a:lnTo>
                    <a:cubicBezTo>
                      <a:pt x="1968" y="134"/>
                      <a:pt x="2069" y="68"/>
                      <a:pt x="2135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724;p23">
                <a:extLst>
                  <a:ext uri="{FF2B5EF4-FFF2-40B4-BE49-F238E27FC236}">
                    <a16:creationId xmlns:a16="http://schemas.microsoft.com/office/drawing/2014/main" id="{4D793ABC-F72F-496A-94CE-6A057F66622B}"/>
                  </a:ext>
                </a:extLst>
              </p:cNvPr>
              <p:cNvSpPr/>
              <p:nvPr/>
            </p:nvSpPr>
            <p:spPr>
              <a:xfrm>
                <a:off x="3637675" y="4894975"/>
                <a:ext cx="220175" cy="116775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4671" extrusionOk="0">
                    <a:moveTo>
                      <a:pt x="6938" y="1"/>
                    </a:moveTo>
                    <a:cubicBezTo>
                      <a:pt x="4904" y="1702"/>
                      <a:pt x="2402" y="3136"/>
                      <a:pt x="0" y="4671"/>
                    </a:cubicBezTo>
                    <a:lnTo>
                      <a:pt x="1902" y="4671"/>
                    </a:lnTo>
                    <a:cubicBezTo>
                      <a:pt x="4437" y="3237"/>
                      <a:pt x="6605" y="1602"/>
                      <a:pt x="8806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725;p23">
                <a:extLst>
                  <a:ext uri="{FF2B5EF4-FFF2-40B4-BE49-F238E27FC236}">
                    <a16:creationId xmlns:a16="http://schemas.microsoft.com/office/drawing/2014/main" id="{73C2C581-465B-489C-BA36-08BABDF17769}"/>
                  </a:ext>
                </a:extLst>
              </p:cNvPr>
              <p:cNvSpPr/>
              <p:nvPr/>
            </p:nvSpPr>
            <p:spPr>
              <a:xfrm>
                <a:off x="3695200" y="4894975"/>
                <a:ext cx="219350" cy="116775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4671" extrusionOk="0">
                    <a:moveTo>
                      <a:pt x="6939" y="1"/>
                    </a:moveTo>
                    <a:cubicBezTo>
                      <a:pt x="4871" y="1702"/>
                      <a:pt x="2403" y="3136"/>
                      <a:pt x="1" y="4671"/>
                    </a:cubicBezTo>
                    <a:lnTo>
                      <a:pt x="1902" y="4671"/>
                    </a:lnTo>
                    <a:cubicBezTo>
                      <a:pt x="4437" y="3237"/>
                      <a:pt x="6572" y="1602"/>
                      <a:pt x="8774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726;p23">
                <a:extLst>
                  <a:ext uri="{FF2B5EF4-FFF2-40B4-BE49-F238E27FC236}">
                    <a16:creationId xmlns:a16="http://schemas.microsoft.com/office/drawing/2014/main" id="{F148A9F6-C71F-4C44-9F4D-C99C4EF8B46C}"/>
                  </a:ext>
                </a:extLst>
              </p:cNvPr>
              <p:cNvSpPr/>
              <p:nvPr/>
            </p:nvSpPr>
            <p:spPr>
              <a:xfrm>
                <a:off x="3877850" y="4883300"/>
                <a:ext cx="533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01" extrusionOk="0">
                    <a:moveTo>
                      <a:pt x="2135" y="1"/>
                    </a:moveTo>
                    <a:cubicBezTo>
                      <a:pt x="1501" y="1"/>
                      <a:pt x="834" y="34"/>
                      <a:pt x="200" y="34"/>
                    </a:cubicBezTo>
                    <a:cubicBezTo>
                      <a:pt x="133" y="68"/>
                      <a:pt x="67" y="134"/>
                      <a:pt x="0" y="201"/>
                    </a:cubicBezTo>
                    <a:lnTo>
                      <a:pt x="1868" y="201"/>
                    </a:lnTo>
                    <a:cubicBezTo>
                      <a:pt x="1968" y="134"/>
                      <a:pt x="2035" y="68"/>
                      <a:pt x="2135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727;p23">
                <a:extLst>
                  <a:ext uri="{FF2B5EF4-FFF2-40B4-BE49-F238E27FC236}">
                    <a16:creationId xmlns:a16="http://schemas.microsoft.com/office/drawing/2014/main" id="{1C58B52E-5C91-4A0D-A30E-C609FE4DD20D}"/>
                  </a:ext>
                </a:extLst>
              </p:cNvPr>
              <p:cNvSpPr/>
              <p:nvPr/>
            </p:nvSpPr>
            <p:spPr>
              <a:xfrm>
                <a:off x="3762750" y="4884150"/>
                <a:ext cx="53400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7" extrusionOk="0">
                    <a:moveTo>
                      <a:pt x="201" y="0"/>
                    </a:moveTo>
                    <a:cubicBezTo>
                      <a:pt x="168" y="34"/>
                      <a:pt x="67" y="100"/>
                      <a:pt x="1" y="167"/>
                    </a:cubicBezTo>
                    <a:lnTo>
                      <a:pt x="1902" y="167"/>
                    </a:lnTo>
                    <a:cubicBezTo>
                      <a:pt x="2002" y="100"/>
                      <a:pt x="2069" y="34"/>
                      <a:pt x="2136" y="0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728;p23">
                <a:extLst>
                  <a:ext uri="{FF2B5EF4-FFF2-40B4-BE49-F238E27FC236}">
                    <a16:creationId xmlns:a16="http://schemas.microsoft.com/office/drawing/2014/main" id="{F927D499-0EC9-4CDC-B4E0-DBB7BC5D0DDB}"/>
                  </a:ext>
                </a:extLst>
              </p:cNvPr>
              <p:cNvSpPr/>
              <p:nvPr/>
            </p:nvSpPr>
            <p:spPr>
              <a:xfrm>
                <a:off x="3751925" y="4894975"/>
                <a:ext cx="220175" cy="116775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4671" extrusionOk="0">
                    <a:moveTo>
                      <a:pt x="6972" y="1"/>
                    </a:moveTo>
                    <a:cubicBezTo>
                      <a:pt x="4904" y="1702"/>
                      <a:pt x="2435" y="3136"/>
                      <a:pt x="0" y="4671"/>
                    </a:cubicBezTo>
                    <a:cubicBezTo>
                      <a:pt x="667" y="4671"/>
                      <a:pt x="1301" y="4638"/>
                      <a:pt x="1935" y="4638"/>
                    </a:cubicBezTo>
                    <a:cubicBezTo>
                      <a:pt x="4470" y="3237"/>
                      <a:pt x="6605" y="1602"/>
                      <a:pt x="8806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729;p23">
                <a:extLst>
                  <a:ext uri="{FF2B5EF4-FFF2-40B4-BE49-F238E27FC236}">
                    <a16:creationId xmlns:a16="http://schemas.microsoft.com/office/drawing/2014/main" id="{A79F721F-E04C-4034-8116-263E7D86F80A}"/>
                  </a:ext>
                </a:extLst>
              </p:cNvPr>
              <p:cNvSpPr/>
              <p:nvPr/>
            </p:nvSpPr>
            <p:spPr>
              <a:xfrm>
                <a:off x="3648500" y="4884150"/>
                <a:ext cx="53400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7" extrusionOk="0">
                    <a:moveTo>
                      <a:pt x="201" y="0"/>
                    </a:moveTo>
                    <a:cubicBezTo>
                      <a:pt x="134" y="67"/>
                      <a:pt x="68" y="100"/>
                      <a:pt x="1" y="167"/>
                    </a:cubicBezTo>
                    <a:lnTo>
                      <a:pt x="1902" y="167"/>
                    </a:lnTo>
                    <a:cubicBezTo>
                      <a:pt x="1969" y="100"/>
                      <a:pt x="2069" y="34"/>
                      <a:pt x="2136" y="0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730;p23">
                <a:extLst>
                  <a:ext uri="{FF2B5EF4-FFF2-40B4-BE49-F238E27FC236}">
                    <a16:creationId xmlns:a16="http://schemas.microsoft.com/office/drawing/2014/main" id="{D7A98841-2008-4BF8-B41E-5C61D4CB0348}"/>
                  </a:ext>
                </a:extLst>
              </p:cNvPr>
              <p:cNvSpPr/>
              <p:nvPr/>
            </p:nvSpPr>
            <p:spPr>
              <a:xfrm>
                <a:off x="3465875" y="4894975"/>
                <a:ext cx="220175" cy="116775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4671" extrusionOk="0">
                    <a:moveTo>
                      <a:pt x="6972" y="1"/>
                    </a:moveTo>
                    <a:cubicBezTo>
                      <a:pt x="4904" y="1702"/>
                      <a:pt x="2402" y="3136"/>
                      <a:pt x="1" y="4671"/>
                    </a:cubicBezTo>
                    <a:lnTo>
                      <a:pt x="1902" y="4671"/>
                    </a:lnTo>
                    <a:cubicBezTo>
                      <a:pt x="4437" y="3270"/>
                      <a:pt x="6605" y="1602"/>
                      <a:pt x="8807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731;p23">
                <a:extLst>
                  <a:ext uri="{FF2B5EF4-FFF2-40B4-BE49-F238E27FC236}">
                    <a16:creationId xmlns:a16="http://schemas.microsoft.com/office/drawing/2014/main" id="{CB7E5ED8-AB16-4407-B01D-B35EBF891593}"/>
                  </a:ext>
                </a:extLst>
              </p:cNvPr>
              <p:cNvSpPr/>
              <p:nvPr/>
            </p:nvSpPr>
            <p:spPr>
              <a:xfrm>
                <a:off x="3522575" y="4894975"/>
                <a:ext cx="221025" cy="11677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4671" extrusionOk="0">
                    <a:moveTo>
                      <a:pt x="6973" y="1"/>
                    </a:moveTo>
                    <a:cubicBezTo>
                      <a:pt x="4938" y="1702"/>
                      <a:pt x="2436" y="3136"/>
                      <a:pt x="1" y="4671"/>
                    </a:cubicBezTo>
                    <a:lnTo>
                      <a:pt x="1936" y="4671"/>
                    </a:lnTo>
                    <a:cubicBezTo>
                      <a:pt x="4471" y="3237"/>
                      <a:pt x="6639" y="1602"/>
                      <a:pt x="8841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732;p23">
                <a:extLst>
                  <a:ext uri="{FF2B5EF4-FFF2-40B4-BE49-F238E27FC236}">
                    <a16:creationId xmlns:a16="http://schemas.microsoft.com/office/drawing/2014/main" id="{DC8000FE-72AE-4FF0-87EB-2D06CBD0ACB4}"/>
                  </a:ext>
                </a:extLst>
              </p:cNvPr>
              <p:cNvSpPr/>
              <p:nvPr/>
            </p:nvSpPr>
            <p:spPr>
              <a:xfrm>
                <a:off x="4784325" y="4894975"/>
                <a:ext cx="216825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8673" h="4571" extrusionOk="0">
                    <a:moveTo>
                      <a:pt x="6838" y="1"/>
                    </a:moveTo>
                    <a:cubicBezTo>
                      <a:pt x="4804" y="1669"/>
                      <a:pt x="2369" y="3103"/>
                      <a:pt x="0" y="4571"/>
                    </a:cubicBezTo>
                    <a:lnTo>
                      <a:pt x="1968" y="4571"/>
                    </a:lnTo>
                    <a:cubicBezTo>
                      <a:pt x="4403" y="3170"/>
                      <a:pt x="6505" y="1569"/>
                      <a:pt x="86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733;p23">
                <a:extLst>
                  <a:ext uri="{FF2B5EF4-FFF2-40B4-BE49-F238E27FC236}">
                    <a16:creationId xmlns:a16="http://schemas.microsoft.com/office/drawing/2014/main" id="{4B9C6A42-3E21-41EE-9E0D-DFD50262F03A}"/>
                  </a:ext>
                </a:extLst>
              </p:cNvPr>
              <p:cNvSpPr/>
              <p:nvPr/>
            </p:nvSpPr>
            <p:spPr>
              <a:xfrm>
                <a:off x="3706050" y="4884150"/>
                <a:ext cx="53400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7" extrusionOk="0">
                    <a:moveTo>
                      <a:pt x="201" y="0"/>
                    </a:moveTo>
                    <a:cubicBezTo>
                      <a:pt x="134" y="67"/>
                      <a:pt x="67" y="100"/>
                      <a:pt x="0" y="167"/>
                    </a:cubicBezTo>
                    <a:lnTo>
                      <a:pt x="1902" y="167"/>
                    </a:lnTo>
                    <a:cubicBezTo>
                      <a:pt x="1969" y="100"/>
                      <a:pt x="2035" y="34"/>
                      <a:pt x="2135" y="0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734;p23">
                <a:extLst>
                  <a:ext uri="{FF2B5EF4-FFF2-40B4-BE49-F238E27FC236}">
                    <a16:creationId xmlns:a16="http://schemas.microsoft.com/office/drawing/2014/main" id="{3D7E0D24-FE33-422A-BA8B-2A79ADF3D5B4}"/>
                  </a:ext>
                </a:extLst>
              </p:cNvPr>
              <p:cNvSpPr/>
              <p:nvPr/>
            </p:nvSpPr>
            <p:spPr>
              <a:xfrm>
                <a:off x="3591800" y="4884150"/>
                <a:ext cx="52550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67" extrusionOk="0">
                    <a:moveTo>
                      <a:pt x="167" y="0"/>
                    </a:moveTo>
                    <a:cubicBezTo>
                      <a:pt x="101" y="67"/>
                      <a:pt x="34" y="100"/>
                      <a:pt x="1" y="167"/>
                    </a:cubicBezTo>
                    <a:lnTo>
                      <a:pt x="1902" y="167"/>
                    </a:lnTo>
                    <a:cubicBezTo>
                      <a:pt x="1969" y="100"/>
                      <a:pt x="2035" y="67"/>
                      <a:pt x="2102" y="0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735;p23">
                <a:extLst>
                  <a:ext uri="{FF2B5EF4-FFF2-40B4-BE49-F238E27FC236}">
                    <a16:creationId xmlns:a16="http://schemas.microsoft.com/office/drawing/2014/main" id="{AC5BF9EF-6826-4FFF-8605-C3C0573A08CB}"/>
                  </a:ext>
                </a:extLst>
              </p:cNvPr>
              <p:cNvSpPr/>
              <p:nvPr/>
            </p:nvSpPr>
            <p:spPr>
              <a:xfrm>
                <a:off x="4163050" y="4882475"/>
                <a:ext cx="55050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234" extrusionOk="0">
                    <a:moveTo>
                      <a:pt x="2202" y="1"/>
                    </a:moveTo>
                    <a:cubicBezTo>
                      <a:pt x="1535" y="1"/>
                      <a:pt x="901" y="34"/>
                      <a:pt x="234" y="34"/>
                    </a:cubicBezTo>
                    <a:cubicBezTo>
                      <a:pt x="167" y="101"/>
                      <a:pt x="100" y="167"/>
                      <a:pt x="0" y="234"/>
                    </a:cubicBezTo>
                    <a:lnTo>
                      <a:pt x="1902" y="234"/>
                    </a:lnTo>
                    <a:cubicBezTo>
                      <a:pt x="2002" y="167"/>
                      <a:pt x="2102" y="101"/>
                      <a:pt x="2202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736;p23">
                <a:extLst>
                  <a:ext uri="{FF2B5EF4-FFF2-40B4-BE49-F238E27FC236}">
                    <a16:creationId xmlns:a16="http://schemas.microsoft.com/office/drawing/2014/main" id="{BA6B315B-C728-476B-A5DC-FC98BDA37B00}"/>
                  </a:ext>
                </a:extLst>
              </p:cNvPr>
              <p:cNvSpPr/>
              <p:nvPr/>
            </p:nvSpPr>
            <p:spPr>
              <a:xfrm>
                <a:off x="3982075" y="4894975"/>
                <a:ext cx="2185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638" extrusionOk="0">
                    <a:moveTo>
                      <a:pt x="6906" y="1"/>
                    </a:moveTo>
                    <a:cubicBezTo>
                      <a:pt x="4837" y="1669"/>
                      <a:pt x="2369" y="3136"/>
                      <a:pt x="1" y="4638"/>
                    </a:cubicBezTo>
                    <a:lnTo>
                      <a:pt x="1902" y="4638"/>
                    </a:lnTo>
                    <a:cubicBezTo>
                      <a:pt x="4437" y="3237"/>
                      <a:pt x="6539" y="1569"/>
                      <a:pt x="87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737;p23">
                <a:extLst>
                  <a:ext uri="{FF2B5EF4-FFF2-40B4-BE49-F238E27FC236}">
                    <a16:creationId xmlns:a16="http://schemas.microsoft.com/office/drawing/2014/main" id="{C7DCB75C-04EE-4835-AA56-3A36A96C08B7}"/>
                  </a:ext>
                </a:extLst>
              </p:cNvPr>
              <p:cNvSpPr/>
              <p:nvPr/>
            </p:nvSpPr>
            <p:spPr>
              <a:xfrm>
                <a:off x="3934550" y="4883300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extrusionOk="0">
                    <a:moveTo>
                      <a:pt x="234" y="1"/>
                    </a:moveTo>
                    <a:cubicBezTo>
                      <a:pt x="167" y="68"/>
                      <a:pt x="67" y="134"/>
                      <a:pt x="0" y="201"/>
                    </a:cubicBezTo>
                    <a:lnTo>
                      <a:pt x="1902" y="201"/>
                    </a:lnTo>
                    <a:cubicBezTo>
                      <a:pt x="2002" y="134"/>
                      <a:pt x="2068" y="68"/>
                      <a:pt x="2169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738;p23">
                <a:extLst>
                  <a:ext uri="{FF2B5EF4-FFF2-40B4-BE49-F238E27FC236}">
                    <a16:creationId xmlns:a16="http://schemas.microsoft.com/office/drawing/2014/main" id="{988AF7B6-EFCC-4989-8704-08B4A7129A19}"/>
                  </a:ext>
                </a:extLst>
              </p:cNvPr>
              <p:cNvSpPr/>
              <p:nvPr/>
            </p:nvSpPr>
            <p:spPr>
              <a:xfrm>
                <a:off x="4220575" y="4882475"/>
                <a:ext cx="550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34" extrusionOk="0">
                    <a:moveTo>
                      <a:pt x="2202" y="1"/>
                    </a:moveTo>
                    <a:cubicBezTo>
                      <a:pt x="1535" y="1"/>
                      <a:pt x="868" y="34"/>
                      <a:pt x="234" y="34"/>
                    </a:cubicBezTo>
                    <a:cubicBezTo>
                      <a:pt x="134" y="101"/>
                      <a:pt x="68" y="167"/>
                      <a:pt x="1" y="234"/>
                    </a:cubicBezTo>
                    <a:lnTo>
                      <a:pt x="1902" y="234"/>
                    </a:lnTo>
                    <a:cubicBezTo>
                      <a:pt x="2002" y="167"/>
                      <a:pt x="2102" y="101"/>
                      <a:pt x="2202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739;p23">
                <a:extLst>
                  <a:ext uri="{FF2B5EF4-FFF2-40B4-BE49-F238E27FC236}">
                    <a16:creationId xmlns:a16="http://schemas.microsoft.com/office/drawing/2014/main" id="{B89D7BE3-14B1-4A9C-AAA0-ACDF828005D0}"/>
                  </a:ext>
                </a:extLst>
              </p:cNvPr>
              <p:cNvSpPr/>
              <p:nvPr/>
            </p:nvSpPr>
            <p:spPr>
              <a:xfrm>
                <a:off x="4096325" y="4894975"/>
                <a:ext cx="218525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638" extrusionOk="0">
                    <a:moveTo>
                      <a:pt x="6906" y="1"/>
                    </a:moveTo>
                    <a:cubicBezTo>
                      <a:pt x="4871" y="1669"/>
                      <a:pt x="2402" y="3136"/>
                      <a:pt x="1" y="4638"/>
                    </a:cubicBezTo>
                    <a:lnTo>
                      <a:pt x="1935" y="4638"/>
                    </a:lnTo>
                    <a:cubicBezTo>
                      <a:pt x="4437" y="3203"/>
                      <a:pt x="6572" y="1569"/>
                      <a:pt x="87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740;p23">
                <a:extLst>
                  <a:ext uri="{FF2B5EF4-FFF2-40B4-BE49-F238E27FC236}">
                    <a16:creationId xmlns:a16="http://schemas.microsoft.com/office/drawing/2014/main" id="{459B6AC2-3A29-4046-8CA6-4FF689A6A348}"/>
                  </a:ext>
                </a:extLst>
              </p:cNvPr>
              <p:cNvSpPr/>
              <p:nvPr/>
            </p:nvSpPr>
            <p:spPr>
              <a:xfrm>
                <a:off x="4106325" y="4883300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extrusionOk="0">
                    <a:moveTo>
                      <a:pt x="201" y="1"/>
                    </a:moveTo>
                    <a:cubicBezTo>
                      <a:pt x="134" y="68"/>
                      <a:pt x="68" y="134"/>
                      <a:pt x="1" y="201"/>
                    </a:cubicBezTo>
                    <a:lnTo>
                      <a:pt x="1902" y="201"/>
                    </a:lnTo>
                    <a:cubicBezTo>
                      <a:pt x="2002" y="134"/>
                      <a:pt x="2069" y="68"/>
                      <a:pt x="2169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741;p23">
                <a:extLst>
                  <a:ext uri="{FF2B5EF4-FFF2-40B4-BE49-F238E27FC236}">
                    <a16:creationId xmlns:a16="http://schemas.microsoft.com/office/drawing/2014/main" id="{0422A818-C893-4153-8EF3-076914D78BCD}"/>
                  </a:ext>
                </a:extLst>
              </p:cNvPr>
              <p:cNvSpPr/>
              <p:nvPr/>
            </p:nvSpPr>
            <p:spPr>
              <a:xfrm>
                <a:off x="3809450" y="4894975"/>
                <a:ext cx="219350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4638" extrusionOk="0">
                    <a:moveTo>
                      <a:pt x="6939" y="1"/>
                    </a:moveTo>
                    <a:cubicBezTo>
                      <a:pt x="4871" y="1702"/>
                      <a:pt x="2402" y="3136"/>
                      <a:pt x="1" y="4638"/>
                    </a:cubicBezTo>
                    <a:lnTo>
                      <a:pt x="1935" y="4638"/>
                    </a:lnTo>
                    <a:cubicBezTo>
                      <a:pt x="4437" y="3237"/>
                      <a:pt x="6572" y="1602"/>
                      <a:pt x="8774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742;p23">
                <a:extLst>
                  <a:ext uri="{FF2B5EF4-FFF2-40B4-BE49-F238E27FC236}">
                    <a16:creationId xmlns:a16="http://schemas.microsoft.com/office/drawing/2014/main" id="{9E5E5ED0-FAF6-48D6-A84D-D9B6F4987973}"/>
                  </a:ext>
                </a:extLst>
              </p:cNvPr>
              <p:cNvSpPr/>
              <p:nvPr/>
            </p:nvSpPr>
            <p:spPr>
              <a:xfrm>
                <a:off x="3992075" y="4883300"/>
                <a:ext cx="542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1" extrusionOk="0">
                    <a:moveTo>
                      <a:pt x="201" y="1"/>
                    </a:moveTo>
                    <a:cubicBezTo>
                      <a:pt x="134" y="68"/>
                      <a:pt x="68" y="134"/>
                      <a:pt x="1" y="201"/>
                    </a:cubicBezTo>
                    <a:lnTo>
                      <a:pt x="1902" y="201"/>
                    </a:lnTo>
                    <a:cubicBezTo>
                      <a:pt x="1969" y="134"/>
                      <a:pt x="2069" y="68"/>
                      <a:pt x="2169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743;p23">
                <a:extLst>
                  <a:ext uri="{FF2B5EF4-FFF2-40B4-BE49-F238E27FC236}">
                    <a16:creationId xmlns:a16="http://schemas.microsoft.com/office/drawing/2014/main" id="{979E923F-B6CF-4D27-B750-1724EDA42DC8}"/>
                  </a:ext>
                </a:extLst>
              </p:cNvPr>
              <p:cNvSpPr/>
              <p:nvPr/>
            </p:nvSpPr>
            <p:spPr>
              <a:xfrm>
                <a:off x="4048800" y="4883300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extrusionOk="0">
                    <a:moveTo>
                      <a:pt x="234" y="1"/>
                    </a:moveTo>
                    <a:cubicBezTo>
                      <a:pt x="167" y="68"/>
                      <a:pt x="100" y="134"/>
                      <a:pt x="0" y="201"/>
                    </a:cubicBezTo>
                    <a:lnTo>
                      <a:pt x="1902" y="201"/>
                    </a:lnTo>
                    <a:cubicBezTo>
                      <a:pt x="2002" y="134"/>
                      <a:pt x="2102" y="68"/>
                      <a:pt x="2168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744;p23">
                <a:extLst>
                  <a:ext uri="{FF2B5EF4-FFF2-40B4-BE49-F238E27FC236}">
                    <a16:creationId xmlns:a16="http://schemas.microsoft.com/office/drawing/2014/main" id="{09E7AEBE-6275-46F0-9C3E-8271963DE808}"/>
                  </a:ext>
                </a:extLst>
              </p:cNvPr>
              <p:cNvSpPr/>
              <p:nvPr/>
            </p:nvSpPr>
            <p:spPr>
              <a:xfrm>
                <a:off x="3867000" y="4894975"/>
                <a:ext cx="219350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4638" extrusionOk="0">
                    <a:moveTo>
                      <a:pt x="6939" y="1"/>
                    </a:moveTo>
                    <a:cubicBezTo>
                      <a:pt x="4871" y="1702"/>
                      <a:pt x="2402" y="3136"/>
                      <a:pt x="0" y="4638"/>
                    </a:cubicBezTo>
                    <a:lnTo>
                      <a:pt x="1935" y="4638"/>
                    </a:lnTo>
                    <a:cubicBezTo>
                      <a:pt x="4437" y="3237"/>
                      <a:pt x="6572" y="1602"/>
                      <a:pt x="87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745;p23">
                <a:extLst>
                  <a:ext uri="{FF2B5EF4-FFF2-40B4-BE49-F238E27FC236}">
                    <a16:creationId xmlns:a16="http://schemas.microsoft.com/office/drawing/2014/main" id="{36724495-B586-4E2E-8871-8683AE112189}"/>
                  </a:ext>
                </a:extLst>
              </p:cNvPr>
              <p:cNvSpPr/>
              <p:nvPr/>
            </p:nvSpPr>
            <p:spPr>
              <a:xfrm>
                <a:off x="3924550" y="4894975"/>
                <a:ext cx="218500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8740" h="4638" extrusionOk="0">
                    <a:moveTo>
                      <a:pt x="6905" y="1"/>
                    </a:moveTo>
                    <a:cubicBezTo>
                      <a:pt x="4870" y="1669"/>
                      <a:pt x="2402" y="3136"/>
                      <a:pt x="0" y="4638"/>
                    </a:cubicBezTo>
                    <a:lnTo>
                      <a:pt x="1901" y="4638"/>
                    </a:lnTo>
                    <a:cubicBezTo>
                      <a:pt x="4437" y="3237"/>
                      <a:pt x="6571" y="1602"/>
                      <a:pt x="87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746;p23">
                <a:extLst>
                  <a:ext uri="{FF2B5EF4-FFF2-40B4-BE49-F238E27FC236}">
                    <a16:creationId xmlns:a16="http://schemas.microsoft.com/office/drawing/2014/main" id="{DBBA983D-58A3-4290-88B2-22405256D914}"/>
                  </a:ext>
                </a:extLst>
              </p:cNvPr>
              <p:cNvSpPr/>
              <p:nvPr/>
            </p:nvSpPr>
            <p:spPr>
              <a:xfrm>
                <a:off x="5303025" y="4880800"/>
                <a:ext cx="534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301" extrusionOk="0">
                    <a:moveTo>
                      <a:pt x="100" y="1"/>
                    </a:moveTo>
                    <a:cubicBezTo>
                      <a:pt x="201" y="1"/>
                      <a:pt x="267" y="68"/>
                      <a:pt x="201" y="101"/>
                    </a:cubicBezTo>
                    <a:cubicBezTo>
                      <a:pt x="134" y="168"/>
                      <a:pt x="67" y="234"/>
                      <a:pt x="0" y="301"/>
                    </a:cubicBezTo>
                    <a:lnTo>
                      <a:pt x="1735" y="301"/>
                    </a:lnTo>
                    <a:cubicBezTo>
                      <a:pt x="1868" y="201"/>
                      <a:pt x="2002" y="101"/>
                      <a:pt x="2135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747;p23">
                <a:extLst>
                  <a:ext uri="{FF2B5EF4-FFF2-40B4-BE49-F238E27FC236}">
                    <a16:creationId xmlns:a16="http://schemas.microsoft.com/office/drawing/2014/main" id="{FE148466-6C8B-4915-8A24-CA8420DEAEDB}"/>
                  </a:ext>
                </a:extLst>
              </p:cNvPr>
              <p:cNvSpPr/>
              <p:nvPr/>
            </p:nvSpPr>
            <p:spPr>
              <a:xfrm>
                <a:off x="6086925" y="4894975"/>
                <a:ext cx="208500" cy="111775"/>
              </a:xfrm>
              <a:custGeom>
                <a:avLst/>
                <a:gdLst/>
                <a:ahLst/>
                <a:cxnLst/>
                <a:rect l="l" t="t" r="r" b="b"/>
                <a:pathLst>
                  <a:path w="8340" h="4471" extrusionOk="0">
                    <a:moveTo>
                      <a:pt x="6638" y="1"/>
                    </a:moveTo>
                    <a:cubicBezTo>
                      <a:pt x="4670" y="1635"/>
                      <a:pt x="2335" y="3003"/>
                      <a:pt x="0" y="4471"/>
                    </a:cubicBezTo>
                    <a:lnTo>
                      <a:pt x="1801" y="4471"/>
                    </a:lnTo>
                    <a:cubicBezTo>
                      <a:pt x="4203" y="3103"/>
                      <a:pt x="6238" y="1535"/>
                      <a:pt x="8339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748;p23">
                <a:extLst>
                  <a:ext uri="{FF2B5EF4-FFF2-40B4-BE49-F238E27FC236}">
                    <a16:creationId xmlns:a16="http://schemas.microsoft.com/office/drawing/2014/main" id="{9E203B3F-5C31-4AC8-BD96-D5ED64956F1B}"/>
                  </a:ext>
                </a:extLst>
              </p:cNvPr>
              <p:cNvSpPr/>
              <p:nvPr/>
            </p:nvSpPr>
            <p:spPr>
              <a:xfrm>
                <a:off x="6033550" y="4894975"/>
                <a:ext cx="208500" cy="111775"/>
              </a:xfrm>
              <a:custGeom>
                <a:avLst/>
                <a:gdLst/>
                <a:ahLst/>
                <a:cxnLst/>
                <a:rect l="l" t="t" r="r" b="b"/>
                <a:pathLst>
                  <a:path w="8340" h="4471" extrusionOk="0">
                    <a:moveTo>
                      <a:pt x="6638" y="1"/>
                    </a:moveTo>
                    <a:cubicBezTo>
                      <a:pt x="4670" y="1635"/>
                      <a:pt x="2335" y="3003"/>
                      <a:pt x="0" y="4471"/>
                    </a:cubicBezTo>
                    <a:lnTo>
                      <a:pt x="1802" y="4471"/>
                    </a:lnTo>
                    <a:cubicBezTo>
                      <a:pt x="4203" y="3103"/>
                      <a:pt x="6238" y="1535"/>
                      <a:pt x="83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749;p23">
                <a:extLst>
                  <a:ext uri="{FF2B5EF4-FFF2-40B4-BE49-F238E27FC236}">
                    <a16:creationId xmlns:a16="http://schemas.microsoft.com/office/drawing/2014/main" id="{BE815A51-0C60-4A3F-B14E-4251ACE9DC72}"/>
                  </a:ext>
                </a:extLst>
              </p:cNvPr>
              <p:cNvSpPr/>
              <p:nvPr/>
            </p:nvSpPr>
            <p:spPr>
              <a:xfrm>
                <a:off x="6247875" y="4894975"/>
                <a:ext cx="207650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8306" h="4438" extrusionOk="0">
                    <a:moveTo>
                      <a:pt x="6605" y="1"/>
                    </a:moveTo>
                    <a:cubicBezTo>
                      <a:pt x="4637" y="1635"/>
                      <a:pt x="2302" y="3003"/>
                      <a:pt x="0" y="4437"/>
                    </a:cubicBezTo>
                    <a:lnTo>
                      <a:pt x="1801" y="4437"/>
                    </a:lnTo>
                    <a:cubicBezTo>
                      <a:pt x="4170" y="3070"/>
                      <a:pt x="6204" y="1502"/>
                      <a:pt x="8306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750;p23">
                <a:extLst>
                  <a:ext uri="{FF2B5EF4-FFF2-40B4-BE49-F238E27FC236}">
                    <a16:creationId xmlns:a16="http://schemas.microsoft.com/office/drawing/2014/main" id="{6E479387-C3AC-41AC-93F9-A8EEE0F9690E}"/>
                  </a:ext>
                </a:extLst>
              </p:cNvPr>
              <p:cNvSpPr/>
              <p:nvPr/>
            </p:nvSpPr>
            <p:spPr>
              <a:xfrm>
                <a:off x="6194500" y="4894975"/>
                <a:ext cx="207675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8307" h="4438" extrusionOk="0">
                    <a:moveTo>
                      <a:pt x="6605" y="1"/>
                    </a:moveTo>
                    <a:cubicBezTo>
                      <a:pt x="4637" y="1635"/>
                      <a:pt x="2302" y="3003"/>
                      <a:pt x="0" y="4437"/>
                    </a:cubicBezTo>
                    <a:lnTo>
                      <a:pt x="1801" y="4437"/>
                    </a:lnTo>
                    <a:cubicBezTo>
                      <a:pt x="4170" y="3070"/>
                      <a:pt x="6205" y="1502"/>
                      <a:pt x="8306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751;p23">
                <a:extLst>
                  <a:ext uri="{FF2B5EF4-FFF2-40B4-BE49-F238E27FC236}">
                    <a16:creationId xmlns:a16="http://schemas.microsoft.com/office/drawing/2014/main" id="{D4EA6F1F-37E4-420B-A318-EE1480808C41}"/>
                  </a:ext>
                </a:extLst>
              </p:cNvPr>
              <p:cNvSpPr/>
              <p:nvPr/>
            </p:nvSpPr>
            <p:spPr>
              <a:xfrm>
                <a:off x="6140275" y="4894975"/>
                <a:ext cx="208525" cy="111775"/>
              </a:xfrm>
              <a:custGeom>
                <a:avLst/>
                <a:gdLst/>
                <a:ahLst/>
                <a:cxnLst/>
                <a:rect l="l" t="t" r="r" b="b"/>
                <a:pathLst>
                  <a:path w="8341" h="4471" extrusionOk="0">
                    <a:moveTo>
                      <a:pt x="6639" y="1"/>
                    </a:moveTo>
                    <a:cubicBezTo>
                      <a:pt x="4671" y="1635"/>
                      <a:pt x="2336" y="3003"/>
                      <a:pt x="1" y="4471"/>
                    </a:cubicBezTo>
                    <a:cubicBezTo>
                      <a:pt x="635" y="4471"/>
                      <a:pt x="1235" y="4437"/>
                      <a:pt x="1836" y="4437"/>
                    </a:cubicBezTo>
                    <a:cubicBezTo>
                      <a:pt x="4204" y="3070"/>
                      <a:pt x="6239" y="1502"/>
                      <a:pt x="83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752;p23">
                <a:extLst>
                  <a:ext uri="{FF2B5EF4-FFF2-40B4-BE49-F238E27FC236}">
                    <a16:creationId xmlns:a16="http://schemas.microsoft.com/office/drawing/2014/main" id="{5DB7BEB5-770D-4C26-8C7A-A5806FF35B6F}"/>
                  </a:ext>
                </a:extLst>
              </p:cNvPr>
              <p:cNvSpPr/>
              <p:nvPr/>
            </p:nvSpPr>
            <p:spPr>
              <a:xfrm>
                <a:off x="5980175" y="4894975"/>
                <a:ext cx="208500" cy="111775"/>
              </a:xfrm>
              <a:custGeom>
                <a:avLst/>
                <a:gdLst/>
                <a:ahLst/>
                <a:cxnLst/>
                <a:rect l="l" t="t" r="r" b="b"/>
                <a:pathLst>
                  <a:path w="8340" h="4471" extrusionOk="0">
                    <a:moveTo>
                      <a:pt x="6638" y="1"/>
                    </a:moveTo>
                    <a:cubicBezTo>
                      <a:pt x="4670" y="1635"/>
                      <a:pt x="2302" y="3003"/>
                      <a:pt x="0" y="4471"/>
                    </a:cubicBezTo>
                    <a:lnTo>
                      <a:pt x="1802" y="4471"/>
                    </a:lnTo>
                    <a:cubicBezTo>
                      <a:pt x="4203" y="3103"/>
                      <a:pt x="6238" y="1535"/>
                      <a:pt x="83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753;p23">
                <a:extLst>
                  <a:ext uri="{FF2B5EF4-FFF2-40B4-BE49-F238E27FC236}">
                    <a16:creationId xmlns:a16="http://schemas.microsoft.com/office/drawing/2014/main" id="{4057304C-FFB0-4DC0-B111-41BF4224D938}"/>
                  </a:ext>
                </a:extLst>
              </p:cNvPr>
              <p:cNvSpPr/>
              <p:nvPr/>
            </p:nvSpPr>
            <p:spPr>
              <a:xfrm>
                <a:off x="5659950" y="4894975"/>
                <a:ext cx="209325" cy="112625"/>
              </a:xfrm>
              <a:custGeom>
                <a:avLst/>
                <a:gdLst/>
                <a:ahLst/>
                <a:cxnLst/>
                <a:rect l="l" t="t" r="r" b="b"/>
                <a:pathLst>
                  <a:path w="8373" h="4505" extrusionOk="0">
                    <a:moveTo>
                      <a:pt x="6672" y="1"/>
                    </a:moveTo>
                    <a:cubicBezTo>
                      <a:pt x="4704" y="1635"/>
                      <a:pt x="2302" y="3036"/>
                      <a:pt x="0" y="4504"/>
                    </a:cubicBezTo>
                    <a:lnTo>
                      <a:pt x="1768" y="4504"/>
                    </a:lnTo>
                    <a:cubicBezTo>
                      <a:pt x="4203" y="3103"/>
                      <a:pt x="6238" y="1535"/>
                      <a:pt x="83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754;p23">
                <a:extLst>
                  <a:ext uri="{FF2B5EF4-FFF2-40B4-BE49-F238E27FC236}">
                    <a16:creationId xmlns:a16="http://schemas.microsoft.com/office/drawing/2014/main" id="{7704D19C-9B33-494A-B8FE-FB11587362F3}"/>
                  </a:ext>
                </a:extLst>
              </p:cNvPr>
              <p:cNvSpPr/>
              <p:nvPr/>
            </p:nvSpPr>
            <p:spPr>
              <a:xfrm>
                <a:off x="5713325" y="4894975"/>
                <a:ext cx="209325" cy="112625"/>
              </a:xfrm>
              <a:custGeom>
                <a:avLst/>
                <a:gdLst/>
                <a:ahLst/>
                <a:cxnLst/>
                <a:rect l="l" t="t" r="r" b="b"/>
                <a:pathLst>
                  <a:path w="8373" h="4505" extrusionOk="0">
                    <a:moveTo>
                      <a:pt x="6672" y="1"/>
                    </a:moveTo>
                    <a:cubicBezTo>
                      <a:pt x="4703" y="1635"/>
                      <a:pt x="2302" y="3036"/>
                      <a:pt x="0" y="4504"/>
                    </a:cubicBezTo>
                    <a:lnTo>
                      <a:pt x="1801" y="4504"/>
                    </a:lnTo>
                    <a:cubicBezTo>
                      <a:pt x="4203" y="3103"/>
                      <a:pt x="6238" y="1535"/>
                      <a:pt x="83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755;p23">
                <a:extLst>
                  <a:ext uri="{FF2B5EF4-FFF2-40B4-BE49-F238E27FC236}">
                    <a16:creationId xmlns:a16="http://schemas.microsoft.com/office/drawing/2014/main" id="{AF3AD921-0EB0-4DB9-B53F-ABDE8309B01B}"/>
                  </a:ext>
                </a:extLst>
              </p:cNvPr>
              <p:cNvSpPr/>
              <p:nvPr/>
            </p:nvSpPr>
            <p:spPr>
              <a:xfrm>
                <a:off x="5873425" y="4894975"/>
                <a:ext cx="208500" cy="111775"/>
              </a:xfrm>
              <a:custGeom>
                <a:avLst/>
                <a:gdLst/>
                <a:ahLst/>
                <a:cxnLst/>
                <a:rect l="l" t="t" r="r" b="b"/>
                <a:pathLst>
                  <a:path w="8340" h="4471" extrusionOk="0">
                    <a:moveTo>
                      <a:pt x="6672" y="1"/>
                    </a:moveTo>
                    <a:cubicBezTo>
                      <a:pt x="4704" y="1635"/>
                      <a:pt x="2302" y="3036"/>
                      <a:pt x="1" y="4471"/>
                    </a:cubicBezTo>
                    <a:lnTo>
                      <a:pt x="1802" y="4471"/>
                    </a:lnTo>
                    <a:cubicBezTo>
                      <a:pt x="4204" y="3103"/>
                      <a:pt x="6238" y="1535"/>
                      <a:pt x="83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756;p23">
                <a:extLst>
                  <a:ext uri="{FF2B5EF4-FFF2-40B4-BE49-F238E27FC236}">
                    <a16:creationId xmlns:a16="http://schemas.microsoft.com/office/drawing/2014/main" id="{601153FC-363B-48B7-A629-7124AD3DEDC8}"/>
                  </a:ext>
                </a:extLst>
              </p:cNvPr>
              <p:cNvSpPr/>
              <p:nvPr/>
            </p:nvSpPr>
            <p:spPr>
              <a:xfrm>
                <a:off x="5820050" y="4894975"/>
                <a:ext cx="208525" cy="111775"/>
              </a:xfrm>
              <a:custGeom>
                <a:avLst/>
                <a:gdLst/>
                <a:ahLst/>
                <a:cxnLst/>
                <a:rect l="l" t="t" r="r" b="b"/>
                <a:pathLst>
                  <a:path w="8341" h="4471" extrusionOk="0">
                    <a:moveTo>
                      <a:pt x="6672" y="1"/>
                    </a:moveTo>
                    <a:cubicBezTo>
                      <a:pt x="4671" y="1635"/>
                      <a:pt x="2302" y="3036"/>
                      <a:pt x="1" y="4471"/>
                    </a:cubicBezTo>
                    <a:lnTo>
                      <a:pt x="1802" y="4471"/>
                    </a:lnTo>
                    <a:cubicBezTo>
                      <a:pt x="4204" y="3103"/>
                      <a:pt x="6239" y="1535"/>
                      <a:pt x="83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757;p23">
                <a:extLst>
                  <a:ext uri="{FF2B5EF4-FFF2-40B4-BE49-F238E27FC236}">
                    <a16:creationId xmlns:a16="http://schemas.microsoft.com/office/drawing/2014/main" id="{27B7781C-2B34-4754-A9BB-6CA442F2E764}"/>
                  </a:ext>
                </a:extLst>
              </p:cNvPr>
              <p:cNvSpPr/>
              <p:nvPr/>
            </p:nvSpPr>
            <p:spPr>
              <a:xfrm>
                <a:off x="5926800" y="4894975"/>
                <a:ext cx="208500" cy="111775"/>
              </a:xfrm>
              <a:custGeom>
                <a:avLst/>
                <a:gdLst/>
                <a:ahLst/>
                <a:cxnLst/>
                <a:rect l="l" t="t" r="r" b="b"/>
                <a:pathLst>
                  <a:path w="8340" h="4471" extrusionOk="0">
                    <a:moveTo>
                      <a:pt x="6672" y="1"/>
                    </a:moveTo>
                    <a:cubicBezTo>
                      <a:pt x="4671" y="1635"/>
                      <a:pt x="2302" y="3036"/>
                      <a:pt x="1" y="4471"/>
                    </a:cubicBezTo>
                    <a:lnTo>
                      <a:pt x="1802" y="4471"/>
                    </a:lnTo>
                    <a:cubicBezTo>
                      <a:pt x="4204" y="3103"/>
                      <a:pt x="6238" y="1535"/>
                      <a:pt x="83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758;p23">
                <a:extLst>
                  <a:ext uri="{FF2B5EF4-FFF2-40B4-BE49-F238E27FC236}">
                    <a16:creationId xmlns:a16="http://schemas.microsoft.com/office/drawing/2014/main" id="{D2C646A5-0E48-49B8-86C2-E23C790DE42C}"/>
                  </a:ext>
                </a:extLst>
              </p:cNvPr>
              <p:cNvSpPr/>
              <p:nvPr/>
            </p:nvSpPr>
            <p:spPr>
              <a:xfrm>
                <a:off x="5766675" y="4894975"/>
                <a:ext cx="208525" cy="112625"/>
              </a:xfrm>
              <a:custGeom>
                <a:avLst/>
                <a:gdLst/>
                <a:ahLst/>
                <a:cxnLst/>
                <a:rect l="l" t="t" r="r" b="b"/>
                <a:pathLst>
                  <a:path w="8341" h="4505" extrusionOk="0">
                    <a:moveTo>
                      <a:pt x="6672" y="1"/>
                    </a:moveTo>
                    <a:cubicBezTo>
                      <a:pt x="4704" y="1635"/>
                      <a:pt x="2303" y="3036"/>
                      <a:pt x="1" y="4504"/>
                    </a:cubicBezTo>
                    <a:cubicBezTo>
                      <a:pt x="601" y="4504"/>
                      <a:pt x="1202" y="4471"/>
                      <a:pt x="1802" y="4471"/>
                    </a:cubicBezTo>
                    <a:cubicBezTo>
                      <a:pt x="4204" y="3103"/>
                      <a:pt x="6239" y="1535"/>
                      <a:pt x="83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759;p23">
                <a:extLst>
                  <a:ext uri="{FF2B5EF4-FFF2-40B4-BE49-F238E27FC236}">
                    <a16:creationId xmlns:a16="http://schemas.microsoft.com/office/drawing/2014/main" id="{E7AE4B86-3221-4AE1-BCEC-6EFB47ECFB71}"/>
                  </a:ext>
                </a:extLst>
              </p:cNvPr>
              <p:cNvSpPr/>
              <p:nvPr/>
            </p:nvSpPr>
            <p:spPr>
              <a:xfrm>
                <a:off x="6782400" y="4894975"/>
                <a:ext cx="205175" cy="11010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4404" extrusionOk="0">
                    <a:moveTo>
                      <a:pt x="6539" y="1"/>
                    </a:moveTo>
                    <a:cubicBezTo>
                      <a:pt x="5505" y="868"/>
                      <a:pt x="4337" y="1635"/>
                      <a:pt x="3170" y="2403"/>
                    </a:cubicBezTo>
                    <a:cubicBezTo>
                      <a:pt x="2136" y="3103"/>
                      <a:pt x="1068" y="3737"/>
                      <a:pt x="1" y="4404"/>
                    </a:cubicBezTo>
                    <a:lnTo>
                      <a:pt x="1802" y="4404"/>
                    </a:lnTo>
                    <a:cubicBezTo>
                      <a:pt x="2269" y="4137"/>
                      <a:pt x="2736" y="3837"/>
                      <a:pt x="3170" y="3570"/>
                    </a:cubicBezTo>
                    <a:cubicBezTo>
                      <a:pt x="4938" y="2436"/>
                      <a:pt x="6572" y="1202"/>
                      <a:pt x="8207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760;p23">
                <a:extLst>
                  <a:ext uri="{FF2B5EF4-FFF2-40B4-BE49-F238E27FC236}">
                    <a16:creationId xmlns:a16="http://schemas.microsoft.com/office/drawing/2014/main" id="{208739CA-CDBC-4BA7-8C6F-0BE68F8C5B15}"/>
                  </a:ext>
                </a:extLst>
              </p:cNvPr>
              <p:cNvSpPr/>
              <p:nvPr/>
            </p:nvSpPr>
            <p:spPr>
              <a:xfrm>
                <a:off x="6729050" y="4894975"/>
                <a:ext cx="206000" cy="110100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4404" extrusionOk="0">
                    <a:moveTo>
                      <a:pt x="6538" y="1"/>
                    </a:moveTo>
                    <a:cubicBezTo>
                      <a:pt x="6138" y="368"/>
                      <a:pt x="5704" y="668"/>
                      <a:pt x="5237" y="1002"/>
                    </a:cubicBezTo>
                    <a:cubicBezTo>
                      <a:pt x="3603" y="2169"/>
                      <a:pt x="1801" y="3270"/>
                      <a:pt x="0" y="4404"/>
                    </a:cubicBezTo>
                    <a:lnTo>
                      <a:pt x="1801" y="4404"/>
                    </a:lnTo>
                    <a:cubicBezTo>
                      <a:pt x="3036" y="3704"/>
                      <a:pt x="4170" y="2936"/>
                      <a:pt x="5304" y="2136"/>
                    </a:cubicBezTo>
                    <a:cubicBezTo>
                      <a:pt x="6271" y="1435"/>
                      <a:pt x="7239" y="701"/>
                      <a:pt x="8239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761;p23">
                <a:extLst>
                  <a:ext uri="{FF2B5EF4-FFF2-40B4-BE49-F238E27FC236}">
                    <a16:creationId xmlns:a16="http://schemas.microsoft.com/office/drawing/2014/main" id="{0698398C-31CC-488E-9DA2-F14138A3DDAD}"/>
                  </a:ext>
                </a:extLst>
              </p:cNvPr>
              <p:cNvSpPr/>
              <p:nvPr/>
            </p:nvSpPr>
            <p:spPr>
              <a:xfrm>
                <a:off x="6835775" y="4894975"/>
                <a:ext cx="206000" cy="110100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4404" extrusionOk="0">
                    <a:moveTo>
                      <a:pt x="6539" y="1"/>
                    </a:moveTo>
                    <a:cubicBezTo>
                      <a:pt x="4871" y="1369"/>
                      <a:pt x="2970" y="2569"/>
                      <a:pt x="1035" y="3770"/>
                    </a:cubicBezTo>
                    <a:cubicBezTo>
                      <a:pt x="668" y="3970"/>
                      <a:pt x="334" y="4204"/>
                      <a:pt x="1" y="4404"/>
                    </a:cubicBezTo>
                    <a:lnTo>
                      <a:pt x="1835" y="4404"/>
                    </a:lnTo>
                    <a:cubicBezTo>
                      <a:pt x="4170" y="3070"/>
                      <a:pt x="6172" y="1502"/>
                      <a:pt x="8240" y="34"/>
                    </a:cubicBezTo>
                    <a:lnTo>
                      <a:pt x="6539" y="34"/>
                    </a:lnTo>
                    <a:lnTo>
                      <a:pt x="6539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762;p23">
                <a:extLst>
                  <a:ext uri="{FF2B5EF4-FFF2-40B4-BE49-F238E27FC236}">
                    <a16:creationId xmlns:a16="http://schemas.microsoft.com/office/drawing/2014/main" id="{93C232C3-C1E1-4AC5-B2DF-59447E6812C6}"/>
                  </a:ext>
                </a:extLst>
              </p:cNvPr>
              <p:cNvSpPr/>
              <p:nvPr/>
            </p:nvSpPr>
            <p:spPr>
              <a:xfrm>
                <a:off x="6675675" y="4894975"/>
                <a:ext cx="206000" cy="110100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4404" extrusionOk="0">
                    <a:moveTo>
                      <a:pt x="6538" y="1"/>
                    </a:moveTo>
                    <a:cubicBezTo>
                      <a:pt x="4604" y="1602"/>
                      <a:pt x="2269" y="2970"/>
                      <a:pt x="0" y="4404"/>
                    </a:cubicBezTo>
                    <a:lnTo>
                      <a:pt x="1802" y="4404"/>
                    </a:lnTo>
                    <a:cubicBezTo>
                      <a:pt x="3803" y="3237"/>
                      <a:pt x="5571" y="1936"/>
                      <a:pt x="7372" y="635"/>
                    </a:cubicBezTo>
                    <a:cubicBezTo>
                      <a:pt x="7639" y="435"/>
                      <a:pt x="7939" y="234"/>
                      <a:pt x="8239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763;p23">
                <a:extLst>
                  <a:ext uri="{FF2B5EF4-FFF2-40B4-BE49-F238E27FC236}">
                    <a16:creationId xmlns:a16="http://schemas.microsoft.com/office/drawing/2014/main" id="{5E456FDA-0D1E-481C-9C4C-12FAA330CBD6}"/>
                  </a:ext>
                </a:extLst>
              </p:cNvPr>
              <p:cNvSpPr/>
              <p:nvPr/>
            </p:nvSpPr>
            <p:spPr>
              <a:xfrm>
                <a:off x="6301225" y="4894975"/>
                <a:ext cx="206850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8274" h="4438" extrusionOk="0">
                    <a:moveTo>
                      <a:pt x="6606" y="1"/>
                    </a:moveTo>
                    <a:cubicBezTo>
                      <a:pt x="4638" y="1602"/>
                      <a:pt x="2303" y="3003"/>
                      <a:pt x="1" y="4437"/>
                    </a:cubicBezTo>
                    <a:lnTo>
                      <a:pt x="1802" y="4437"/>
                    </a:lnTo>
                    <a:cubicBezTo>
                      <a:pt x="4171" y="3070"/>
                      <a:pt x="6205" y="1502"/>
                      <a:pt x="82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764;p23">
                <a:extLst>
                  <a:ext uri="{FF2B5EF4-FFF2-40B4-BE49-F238E27FC236}">
                    <a16:creationId xmlns:a16="http://schemas.microsoft.com/office/drawing/2014/main" id="{19379E35-C2F4-421D-B47A-8FA757C83FB7}"/>
                  </a:ext>
                </a:extLst>
              </p:cNvPr>
              <p:cNvSpPr/>
              <p:nvPr/>
            </p:nvSpPr>
            <p:spPr>
              <a:xfrm>
                <a:off x="6889150" y="4894975"/>
                <a:ext cx="205175" cy="11010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4404" extrusionOk="0">
                    <a:moveTo>
                      <a:pt x="6539" y="1"/>
                    </a:moveTo>
                    <a:cubicBezTo>
                      <a:pt x="4604" y="1602"/>
                      <a:pt x="2269" y="2970"/>
                      <a:pt x="1" y="4404"/>
                    </a:cubicBezTo>
                    <a:lnTo>
                      <a:pt x="1835" y="4404"/>
                    </a:lnTo>
                    <a:cubicBezTo>
                      <a:pt x="4137" y="3036"/>
                      <a:pt x="6172" y="1502"/>
                      <a:pt x="8207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765;p23">
                <a:extLst>
                  <a:ext uri="{FF2B5EF4-FFF2-40B4-BE49-F238E27FC236}">
                    <a16:creationId xmlns:a16="http://schemas.microsoft.com/office/drawing/2014/main" id="{04843BFE-D70A-4C09-BD3D-C9DD751BE68C}"/>
                  </a:ext>
                </a:extLst>
              </p:cNvPr>
              <p:cNvSpPr/>
              <p:nvPr/>
            </p:nvSpPr>
            <p:spPr>
              <a:xfrm>
                <a:off x="6354600" y="4894975"/>
                <a:ext cx="206850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8274" h="4438" extrusionOk="0">
                    <a:moveTo>
                      <a:pt x="6605" y="1"/>
                    </a:moveTo>
                    <a:cubicBezTo>
                      <a:pt x="4637" y="1602"/>
                      <a:pt x="2302" y="3003"/>
                      <a:pt x="1" y="4437"/>
                    </a:cubicBezTo>
                    <a:lnTo>
                      <a:pt x="1802" y="4437"/>
                    </a:lnTo>
                    <a:cubicBezTo>
                      <a:pt x="4170" y="3070"/>
                      <a:pt x="6205" y="1502"/>
                      <a:pt x="82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766;p23">
                <a:extLst>
                  <a:ext uri="{FF2B5EF4-FFF2-40B4-BE49-F238E27FC236}">
                    <a16:creationId xmlns:a16="http://schemas.microsoft.com/office/drawing/2014/main" id="{387A561A-CD54-4CA6-846A-B9E7D689F7B5}"/>
                  </a:ext>
                </a:extLst>
              </p:cNvPr>
              <p:cNvSpPr/>
              <p:nvPr/>
            </p:nvSpPr>
            <p:spPr>
              <a:xfrm>
                <a:off x="6407975" y="4894975"/>
                <a:ext cx="206850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8274" h="4438" extrusionOk="0">
                    <a:moveTo>
                      <a:pt x="6605" y="1"/>
                    </a:moveTo>
                    <a:cubicBezTo>
                      <a:pt x="4637" y="1602"/>
                      <a:pt x="2302" y="3003"/>
                      <a:pt x="1" y="4437"/>
                    </a:cubicBezTo>
                    <a:lnTo>
                      <a:pt x="1802" y="4437"/>
                    </a:lnTo>
                    <a:cubicBezTo>
                      <a:pt x="4170" y="3070"/>
                      <a:pt x="6205" y="1502"/>
                      <a:pt x="82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767;p23">
                <a:extLst>
                  <a:ext uri="{FF2B5EF4-FFF2-40B4-BE49-F238E27FC236}">
                    <a16:creationId xmlns:a16="http://schemas.microsoft.com/office/drawing/2014/main" id="{955377A1-B938-4019-B073-AB351CFBAAD4}"/>
                  </a:ext>
                </a:extLst>
              </p:cNvPr>
              <p:cNvSpPr/>
              <p:nvPr/>
            </p:nvSpPr>
            <p:spPr>
              <a:xfrm>
                <a:off x="6622300" y="4894975"/>
                <a:ext cx="206000" cy="110100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4404" extrusionOk="0">
                    <a:moveTo>
                      <a:pt x="6538" y="1"/>
                    </a:moveTo>
                    <a:cubicBezTo>
                      <a:pt x="4604" y="1602"/>
                      <a:pt x="2269" y="2970"/>
                      <a:pt x="0" y="4404"/>
                    </a:cubicBezTo>
                    <a:lnTo>
                      <a:pt x="1802" y="4404"/>
                    </a:lnTo>
                    <a:cubicBezTo>
                      <a:pt x="4137" y="3070"/>
                      <a:pt x="6171" y="1502"/>
                      <a:pt x="82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768;p23">
                <a:extLst>
                  <a:ext uri="{FF2B5EF4-FFF2-40B4-BE49-F238E27FC236}">
                    <a16:creationId xmlns:a16="http://schemas.microsoft.com/office/drawing/2014/main" id="{923CCF41-6426-4C1B-AA47-A097BAF20FF0}"/>
                  </a:ext>
                </a:extLst>
              </p:cNvPr>
              <p:cNvSpPr/>
              <p:nvPr/>
            </p:nvSpPr>
            <p:spPr>
              <a:xfrm>
                <a:off x="6461350" y="4894975"/>
                <a:ext cx="206825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4438" extrusionOk="0">
                    <a:moveTo>
                      <a:pt x="6605" y="1"/>
                    </a:moveTo>
                    <a:cubicBezTo>
                      <a:pt x="4637" y="1602"/>
                      <a:pt x="2302" y="3003"/>
                      <a:pt x="0" y="4437"/>
                    </a:cubicBezTo>
                    <a:lnTo>
                      <a:pt x="1802" y="4437"/>
                    </a:lnTo>
                    <a:cubicBezTo>
                      <a:pt x="4170" y="3070"/>
                      <a:pt x="6205" y="1502"/>
                      <a:pt x="82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769;p23">
                <a:extLst>
                  <a:ext uri="{FF2B5EF4-FFF2-40B4-BE49-F238E27FC236}">
                    <a16:creationId xmlns:a16="http://schemas.microsoft.com/office/drawing/2014/main" id="{EA659235-44D1-4D80-9BCE-A125FCC056EB}"/>
                  </a:ext>
                </a:extLst>
              </p:cNvPr>
              <p:cNvSpPr/>
              <p:nvPr/>
            </p:nvSpPr>
            <p:spPr>
              <a:xfrm>
                <a:off x="6514725" y="4894975"/>
                <a:ext cx="206825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4438" extrusionOk="0">
                    <a:moveTo>
                      <a:pt x="6572" y="1"/>
                    </a:moveTo>
                    <a:cubicBezTo>
                      <a:pt x="4637" y="1602"/>
                      <a:pt x="2302" y="3003"/>
                      <a:pt x="0" y="4437"/>
                    </a:cubicBezTo>
                    <a:lnTo>
                      <a:pt x="1835" y="4437"/>
                    </a:lnTo>
                    <a:cubicBezTo>
                      <a:pt x="4170" y="3070"/>
                      <a:pt x="6205" y="1502"/>
                      <a:pt x="82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770;p23">
                <a:extLst>
                  <a:ext uri="{FF2B5EF4-FFF2-40B4-BE49-F238E27FC236}">
                    <a16:creationId xmlns:a16="http://schemas.microsoft.com/office/drawing/2014/main" id="{664CE66B-EACE-4E75-BC46-079949B2D725}"/>
                  </a:ext>
                </a:extLst>
              </p:cNvPr>
              <p:cNvSpPr/>
              <p:nvPr/>
            </p:nvSpPr>
            <p:spPr>
              <a:xfrm>
                <a:off x="4899400" y="4894975"/>
                <a:ext cx="216000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4571" extrusionOk="0">
                    <a:moveTo>
                      <a:pt x="6805" y="1"/>
                    </a:moveTo>
                    <a:cubicBezTo>
                      <a:pt x="4771" y="1669"/>
                      <a:pt x="2369" y="3070"/>
                      <a:pt x="1" y="4571"/>
                    </a:cubicBezTo>
                    <a:lnTo>
                      <a:pt x="1935" y="4571"/>
                    </a:lnTo>
                    <a:cubicBezTo>
                      <a:pt x="4404" y="3170"/>
                      <a:pt x="6505" y="1569"/>
                      <a:pt x="86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771;p23">
                <a:extLst>
                  <a:ext uri="{FF2B5EF4-FFF2-40B4-BE49-F238E27FC236}">
                    <a16:creationId xmlns:a16="http://schemas.microsoft.com/office/drawing/2014/main" id="{3500A361-B5EB-4240-962C-ACFCC4A1232F}"/>
                  </a:ext>
                </a:extLst>
              </p:cNvPr>
              <p:cNvSpPr/>
              <p:nvPr/>
            </p:nvSpPr>
            <p:spPr>
              <a:xfrm>
                <a:off x="5356400" y="4873300"/>
                <a:ext cx="190887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76355" h="601" extrusionOk="0">
                    <a:moveTo>
                      <a:pt x="75354" y="1"/>
                    </a:moveTo>
                    <a:cubicBezTo>
                      <a:pt x="70250" y="1"/>
                      <a:pt x="65180" y="34"/>
                      <a:pt x="60076" y="34"/>
                    </a:cubicBezTo>
                    <a:cubicBezTo>
                      <a:pt x="47334" y="67"/>
                      <a:pt x="34625" y="67"/>
                      <a:pt x="21883" y="101"/>
                    </a:cubicBezTo>
                    <a:cubicBezTo>
                      <a:pt x="14677" y="101"/>
                      <a:pt x="7439" y="134"/>
                      <a:pt x="200" y="134"/>
                    </a:cubicBezTo>
                    <a:cubicBezTo>
                      <a:pt x="300" y="167"/>
                      <a:pt x="401" y="201"/>
                      <a:pt x="334" y="267"/>
                    </a:cubicBezTo>
                    <a:cubicBezTo>
                      <a:pt x="134" y="468"/>
                      <a:pt x="67" y="534"/>
                      <a:pt x="0" y="601"/>
                    </a:cubicBezTo>
                    <a:lnTo>
                      <a:pt x="1735" y="601"/>
                    </a:lnTo>
                    <a:cubicBezTo>
                      <a:pt x="1868" y="501"/>
                      <a:pt x="2002" y="401"/>
                      <a:pt x="2135" y="301"/>
                    </a:cubicBezTo>
                    <a:cubicBezTo>
                      <a:pt x="2158" y="285"/>
                      <a:pt x="2187" y="279"/>
                      <a:pt x="2216" y="279"/>
                    </a:cubicBezTo>
                    <a:cubicBezTo>
                      <a:pt x="2312" y="279"/>
                      <a:pt x="2412" y="350"/>
                      <a:pt x="2335" y="401"/>
                    </a:cubicBezTo>
                    <a:cubicBezTo>
                      <a:pt x="2269" y="468"/>
                      <a:pt x="2202" y="534"/>
                      <a:pt x="2135" y="601"/>
                    </a:cubicBezTo>
                    <a:lnTo>
                      <a:pt x="3870" y="601"/>
                    </a:lnTo>
                    <a:cubicBezTo>
                      <a:pt x="4003" y="501"/>
                      <a:pt x="4137" y="401"/>
                      <a:pt x="4270" y="301"/>
                    </a:cubicBezTo>
                    <a:cubicBezTo>
                      <a:pt x="4293" y="285"/>
                      <a:pt x="4322" y="279"/>
                      <a:pt x="4351" y="279"/>
                    </a:cubicBezTo>
                    <a:cubicBezTo>
                      <a:pt x="4447" y="279"/>
                      <a:pt x="4547" y="350"/>
                      <a:pt x="4470" y="401"/>
                    </a:cubicBezTo>
                    <a:cubicBezTo>
                      <a:pt x="4403" y="468"/>
                      <a:pt x="4337" y="534"/>
                      <a:pt x="4270" y="568"/>
                    </a:cubicBezTo>
                    <a:lnTo>
                      <a:pt x="6005" y="568"/>
                    </a:lnTo>
                    <a:cubicBezTo>
                      <a:pt x="6138" y="501"/>
                      <a:pt x="6271" y="401"/>
                      <a:pt x="6405" y="301"/>
                    </a:cubicBezTo>
                    <a:cubicBezTo>
                      <a:pt x="6428" y="285"/>
                      <a:pt x="6457" y="279"/>
                      <a:pt x="6486" y="279"/>
                    </a:cubicBezTo>
                    <a:cubicBezTo>
                      <a:pt x="6582" y="279"/>
                      <a:pt x="6682" y="350"/>
                      <a:pt x="6605" y="401"/>
                    </a:cubicBezTo>
                    <a:cubicBezTo>
                      <a:pt x="6538" y="468"/>
                      <a:pt x="6472" y="501"/>
                      <a:pt x="6405" y="568"/>
                    </a:cubicBezTo>
                    <a:lnTo>
                      <a:pt x="8139" y="568"/>
                    </a:lnTo>
                    <a:cubicBezTo>
                      <a:pt x="8273" y="501"/>
                      <a:pt x="8406" y="401"/>
                      <a:pt x="8540" y="301"/>
                    </a:cubicBezTo>
                    <a:cubicBezTo>
                      <a:pt x="8563" y="285"/>
                      <a:pt x="8592" y="279"/>
                      <a:pt x="8621" y="279"/>
                    </a:cubicBezTo>
                    <a:cubicBezTo>
                      <a:pt x="8717" y="279"/>
                      <a:pt x="8817" y="350"/>
                      <a:pt x="8740" y="401"/>
                    </a:cubicBezTo>
                    <a:cubicBezTo>
                      <a:pt x="8673" y="468"/>
                      <a:pt x="8606" y="501"/>
                      <a:pt x="8540" y="568"/>
                    </a:cubicBezTo>
                    <a:lnTo>
                      <a:pt x="10274" y="568"/>
                    </a:lnTo>
                    <a:cubicBezTo>
                      <a:pt x="10408" y="468"/>
                      <a:pt x="10541" y="401"/>
                      <a:pt x="10675" y="301"/>
                    </a:cubicBezTo>
                    <a:cubicBezTo>
                      <a:pt x="10702" y="282"/>
                      <a:pt x="10738" y="274"/>
                      <a:pt x="10773" y="274"/>
                    </a:cubicBezTo>
                    <a:cubicBezTo>
                      <a:pt x="10863" y="274"/>
                      <a:pt x="10947" y="329"/>
                      <a:pt x="10875" y="401"/>
                    </a:cubicBezTo>
                    <a:cubicBezTo>
                      <a:pt x="10808" y="434"/>
                      <a:pt x="10741" y="501"/>
                      <a:pt x="10675" y="568"/>
                    </a:cubicBezTo>
                    <a:lnTo>
                      <a:pt x="12409" y="568"/>
                    </a:lnTo>
                    <a:cubicBezTo>
                      <a:pt x="12543" y="468"/>
                      <a:pt x="12676" y="368"/>
                      <a:pt x="12809" y="301"/>
                    </a:cubicBezTo>
                    <a:cubicBezTo>
                      <a:pt x="12839" y="281"/>
                      <a:pt x="12877" y="273"/>
                      <a:pt x="12913" y="273"/>
                    </a:cubicBezTo>
                    <a:cubicBezTo>
                      <a:pt x="13001" y="273"/>
                      <a:pt x="13080" y="320"/>
                      <a:pt x="13010" y="368"/>
                    </a:cubicBezTo>
                    <a:cubicBezTo>
                      <a:pt x="12943" y="434"/>
                      <a:pt x="12876" y="501"/>
                      <a:pt x="12809" y="568"/>
                    </a:cubicBezTo>
                    <a:lnTo>
                      <a:pt x="14544" y="568"/>
                    </a:lnTo>
                    <a:cubicBezTo>
                      <a:pt x="14677" y="468"/>
                      <a:pt x="14811" y="368"/>
                      <a:pt x="14944" y="301"/>
                    </a:cubicBezTo>
                    <a:cubicBezTo>
                      <a:pt x="14975" y="270"/>
                      <a:pt x="15014" y="258"/>
                      <a:pt x="15052" y="258"/>
                    </a:cubicBezTo>
                    <a:cubicBezTo>
                      <a:pt x="15138" y="258"/>
                      <a:pt x="15214" y="321"/>
                      <a:pt x="15144" y="368"/>
                    </a:cubicBezTo>
                    <a:cubicBezTo>
                      <a:pt x="15078" y="434"/>
                      <a:pt x="15011" y="501"/>
                      <a:pt x="14944" y="568"/>
                    </a:cubicBezTo>
                    <a:lnTo>
                      <a:pt x="16679" y="568"/>
                    </a:lnTo>
                    <a:cubicBezTo>
                      <a:pt x="16812" y="468"/>
                      <a:pt x="16946" y="368"/>
                      <a:pt x="17079" y="267"/>
                    </a:cubicBezTo>
                    <a:cubicBezTo>
                      <a:pt x="17102" y="252"/>
                      <a:pt x="17131" y="245"/>
                      <a:pt x="17160" y="245"/>
                    </a:cubicBezTo>
                    <a:cubicBezTo>
                      <a:pt x="17256" y="245"/>
                      <a:pt x="17356" y="316"/>
                      <a:pt x="17279" y="368"/>
                    </a:cubicBezTo>
                    <a:cubicBezTo>
                      <a:pt x="17213" y="434"/>
                      <a:pt x="17146" y="501"/>
                      <a:pt x="17079" y="568"/>
                    </a:cubicBezTo>
                    <a:lnTo>
                      <a:pt x="18814" y="568"/>
                    </a:lnTo>
                    <a:cubicBezTo>
                      <a:pt x="18947" y="468"/>
                      <a:pt x="19081" y="368"/>
                      <a:pt x="19214" y="267"/>
                    </a:cubicBezTo>
                    <a:cubicBezTo>
                      <a:pt x="19237" y="252"/>
                      <a:pt x="19266" y="245"/>
                      <a:pt x="19295" y="245"/>
                    </a:cubicBezTo>
                    <a:cubicBezTo>
                      <a:pt x="19391" y="245"/>
                      <a:pt x="19491" y="316"/>
                      <a:pt x="19414" y="368"/>
                    </a:cubicBezTo>
                    <a:cubicBezTo>
                      <a:pt x="19347" y="434"/>
                      <a:pt x="19281" y="501"/>
                      <a:pt x="19214" y="568"/>
                    </a:cubicBezTo>
                    <a:lnTo>
                      <a:pt x="20949" y="568"/>
                    </a:lnTo>
                    <a:cubicBezTo>
                      <a:pt x="21082" y="468"/>
                      <a:pt x="21215" y="368"/>
                      <a:pt x="21349" y="267"/>
                    </a:cubicBezTo>
                    <a:cubicBezTo>
                      <a:pt x="21372" y="252"/>
                      <a:pt x="21401" y="245"/>
                      <a:pt x="21430" y="245"/>
                    </a:cubicBezTo>
                    <a:cubicBezTo>
                      <a:pt x="21526" y="245"/>
                      <a:pt x="21626" y="316"/>
                      <a:pt x="21549" y="368"/>
                    </a:cubicBezTo>
                    <a:cubicBezTo>
                      <a:pt x="21482" y="434"/>
                      <a:pt x="21416" y="501"/>
                      <a:pt x="21349" y="534"/>
                    </a:cubicBezTo>
                    <a:lnTo>
                      <a:pt x="23083" y="534"/>
                    </a:lnTo>
                    <a:cubicBezTo>
                      <a:pt x="23217" y="468"/>
                      <a:pt x="23350" y="368"/>
                      <a:pt x="23484" y="267"/>
                    </a:cubicBezTo>
                    <a:cubicBezTo>
                      <a:pt x="23507" y="252"/>
                      <a:pt x="23536" y="245"/>
                      <a:pt x="23565" y="245"/>
                    </a:cubicBezTo>
                    <a:cubicBezTo>
                      <a:pt x="23661" y="245"/>
                      <a:pt x="23761" y="316"/>
                      <a:pt x="23684" y="368"/>
                    </a:cubicBezTo>
                    <a:cubicBezTo>
                      <a:pt x="23617" y="434"/>
                      <a:pt x="23550" y="468"/>
                      <a:pt x="23484" y="534"/>
                    </a:cubicBezTo>
                    <a:lnTo>
                      <a:pt x="25218" y="534"/>
                    </a:lnTo>
                    <a:cubicBezTo>
                      <a:pt x="25352" y="468"/>
                      <a:pt x="25485" y="368"/>
                      <a:pt x="25619" y="267"/>
                    </a:cubicBezTo>
                    <a:cubicBezTo>
                      <a:pt x="25642" y="252"/>
                      <a:pt x="25670" y="245"/>
                      <a:pt x="25699" y="245"/>
                    </a:cubicBezTo>
                    <a:cubicBezTo>
                      <a:pt x="25795" y="245"/>
                      <a:pt x="25895" y="316"/>
                      <a:pt x="25819" y="368"/>
                    </a:cubicBezTo>
                    <a:cubicBezTo>
                      <a:pt x="25752" y="434"/>
                      <a:pt x="25685" y="468"/>
                      <a:pt x="25619" y="534"/>
                    </a:cubicBezTo>
                    <a:lnTo>
                      <a:pt x="27353" y="534"/>
                    </a:lnTo>
                    <a:cubicBezTo>
                      <a:pt x="27487" y="434"/>
                      <a:pt x="27620" y="368"/>
                      <a:pt x="27753" y="267"/>
                    </a:cubicBezTo>
                    <a:cubicBezTo>
                      <a:pt x="27781" y="249"/>
                      <a:pt x="27817" y="241"/>
                      <a:pt x="27852" y="241"/>
                    </a:cubicBezTo>
                    <a:cubicBezTo>
                      <a:pt x="27942" y="241"/>
                      <a:pt x="28026" y="295"/>
                      <a:pt x="27954" y="368"/>
                    </a:cubicBezTo>
                    <a:cubicBezTo>
                      <a:pt x="27887" y="401"/>
                      <a:pt x="27820" y="468"/>
                      <a:pt x="27753" y="534"/>
                    </a:cubicBezTo>
                    <a:lnTo>
                      <a:pt x="29488" y="534"/>
                    </a:lnTo>
                    <a:cubicBezTo>
                      <a:pt x="29621" y="434"/>
                      <a:pt x="29755" y="334"/>
                      <a:pt x="29888" y="267"/>
                    </a:cubicBezTo>
                    <a:cubicBezTo>
                      <a:pt x="29918" y="248"/>
                      <a:pt x="29955" y="240"/>
                      <a:pt x="29992" y="240"/>
                    </a:cubicBezTo>
                    <a:cubicBezTo>
                      <a:pt x="30080" y="240"/>
                      <a:pt x="30159" y="287"/>
                      <a:pt x="30088" y="334"/>
                    </a:cubicBezTo>
                    <a:cubicBezTo>
                      <a:pt x="30022" y="401"/>
                      <a:pt x="29955" y="468"/>
                      <a:pt x="29888" y="534"/>
                    </a:cubicBezTo>
                    <a:lnTo>
                      <a:pt x="31623" y="534"/>
                    </a:lnTo>
                    <a:cubicBezTo>
                      <a:pt x="31756" y="434"/>
                      <a:pt x="31890" y="334"/>
                      <a:pt x="32023" y="267"/>
                    </a:cubicBezTo>
                    <a:cubicBezTo>
                      <a:pt x="32054" y="237"/>
                      <a:pt x="32093" y="225"/>
                      <a:pt x="32131" y="225"/>
                    </a:cubicBezTo>
                    <a:cubicBezTo>
                      <a:pt x="32217" y="225"/>
                      <a:pt x="32293" y="288"/>
                      <a:pt x="32223" y="334"/>
                    </a:cubicBezTo>
                    <a:cubicBezTo>
                      <a:pt x="32157" y="401"/>
                      <a:pt x="32090" y="468"/>
                      <a:pt x="32023" y="534"/>
                    </a:cubicBezTo>
                    <a:lnTo>
                      <a:pt x="33758" y="534"/>
                    </a:lnTo>
                    <a:cubicBezTo>
                      <a:pt x="33891" y="434"/>
                      <a:pt x="34025" y="334"/>
                      <a:pt x="34158" y="234"/>
                    </a:cubicBezTo>
                    <a:cubicBezTo>
                      <a:pt x="34181" y="219"/>
                      <a:pt x="34210" y="212"/>
                      <a:pt x="34239" y="212"/>
                    </a:cubicBezTo>
                    <a:cubicBezTo>
                      <a:pt x="34335" y="212"/>
                      <a:pt x="34435" y="283"/>
                      <a:pt x="34358" y="334"/>
                    </a:cubicBezTo>
                    <a:cubicBezTo>
                      <a:pt x="34291" y="401"/>
                      <a:pt x="34225" y="468"/>
                      <a:pt x="34158" y="534"/>
                    </a:cubicBezTo>
                    <a:lnTo>
                      <a:pt x="35893" y="534"/>
                    </a:lnTo>
                    <a:cubicBezTo>
                      <a:pt x="36026" y="434"/>
                      <a:pt x="36159" y="334"/>
                      <a:pt x="36293" y="234"/>
                    </a:cubicBezTo>
                    <a:cubicBezTo>
                      <a:pt x="36316" y="219"/>
                      <a:pt x="36345" y="212"/>
                      <a:pt x="36374" y="212"/>
                    </a:cubicBezTo>
                    <a:cubicBezTo>
                      <a:pt x="36470" y="212"/>
                      <a:pt x="36570" y="283"/>
                      <a:pt x="36493" y="334"/>
                    </a:cubicBezTo>
                    <a:cubicBezTo>
                      <a:pt x="36426" y="401"/>
                      <a:pt x="36360" y="468"/>
                      <a:pt x="36293" y="534"/>
                    </a:cubicBezTo>
                    <a:lnTo>
                      <a:pt x="38027" y="534"/>
                    </a:lnTo>
                    <a:cubicBezTo>
                      <a:pt x="38161" y="434"/>
                      <a:pt x="38294" y="334"/>
                      <a:pt x="38428" y="234"/>
                    </a:cubicBezTo>
                    <a:cubicBezTo>
                      <a:pt x="38451" y="219"/>
                      <a:pt x="38480" y="212"/>
                      <a:pt x="38509" y="212"/>
                    </a:cubicBezTo>
                    <a:cubicBezTo>
                      <a:pt x="38605" y="212"/>
                      <a:pt x="38705" y="283"/>
                      <a:pt x="38628" y="334"/>
                    </a:cubicBezTo>
                    <a:cubicBezTo>
                      <a:pt x="38561" y="401"/>
                      <a:pt x="38494" y="468"/>
                      <a:pt x="38428" y="501"/>
                    </a:cubicBezTo>
                    <a:lnTo>
                      <a:pt x="40162" y="501"/>
                    </a:lnTo>
                    <a:cubicBezTo>
                      <a:pt x="40296" y="434"/>
                      <a:pt x="40429" y="334"/>
                      <a:pt x="40563" y="234"/>
                    </a:cubicBezTo>
                    <a:cubicBezTo>
                      <a:pt x="40586" y="219"/>
                      <a:pt x="40614" y="212"/>
                      <a:pt x="40643" y="212"/>
                    </a:cubicBezTo>
                    <a:cubicBezTo>
                      <a:pt x="40739" y="212"/>
                      <a:pt x="40839" y="283"/>
                      <a:pt x="40763" y="334"/>
                    </a:cubicBezTo>
                    <a:cubicBezTo>
                      <a:pt x="40696" y="401"/>
                      <a:pt x="40629" y="434"/>
                      <a:pt x="40563" y="501"/>
                    </a:cubicBezTo>
                    <a:lnTo>
                      <a:pt x="42297" y="501"/>
                    </a:lnTo>
                    <a:cubicBezTo>
                      <a:pt x="42431" y="434"/>
                      <a:pt x="42564" y="334"/>
                      <a:pt x="42697" y="234"/>
                    </a:cubicBezTo>
                    <a:cubicBezTo>
                      <a:pt x="42721" y="219"/>
                      <a:pt x="42749" y="212"/>
                      <a:pt x="42778" y="212"/>
                    </a:cubicBezTo>
                    <a:cubicBezTo>
                      <a:pt x="42874" y="212"/>
                      <a:pt x="42974" y="283"/>
                      <a:pt x="42898" y="334"/>
                    </a:cubicBezTo>
                    <a:cubicBezTo>
                      <a:pt x="42831" y="401"/>
                      <a:pt x="42764" y="434"/>
                      <a:pt x="42697" y="501"/>
                    </a:cubicBezTo>
                    <a:lnTo>
                      <a:pt x="44432" y="501"/>
                    </a:lnTo>
                    <a:cubicBezTo>
                      <a:pt x="44565" y="401"/>
                      <a:pt x="44699" y="334"/>
                      <a:pt x="44832" y="234"/>
                    </a:cubicBezTo>
                    <a:cubicBezTo>
                      <a:pt x="44860" y="215"/>
                      <a:pt x="44896" y="207"/>
                      <a:pt x="44931" y="207"/>
                    </a:cubicBezTo>
                    <a:cubicBezTo>
                      <a:pt x="45021" y="207"/>
                      <a:pt x="45105" y="262"/>
                      <a:pt x="45032" y="334"/>
                    </a:cubicBezTo>
                    <a:cubicBezTo>
                      <a:pt x="44966" y="368"/>
                      <a:pt x="44899" y="434"/>
                      <a:pt x="44832" y="501"/>
                    </a:cubicBezTo>
                    <a:lnTo>
                      <a:pt x="46567" y="501"/>
                    </a:lnTo>
                    <a:cubicBezTo>
                      <a:pt x="46700" y="401"/>
                      <a:pt x="46834" y="301"/>
                      <a:pt x="46967" y="234"/>
                    </a:cubicBezTo>
                    <a:cubicBezTo>
                      <a:pt x="46996" y="215"/>
                      <a:pt x="47034" y="206"/>
                      <a:pt x="47071" y="206"/>
                    </a:cubicBezTo>
                    <a:cubicBezTo>
                      <a:pt x="47159" y="206"/>
                      <a:pt x="47238" y="254"/>
                      <a:pt x="47167" y="301"/>
                    </a:cubicBezTo>
                    <a:cubicBezTo>
                      <a:pt x="47101" y="368"/>
                      <a:pt x="47034" y="434"/>
                      <a:pt x="46967" y="501"/>
                    </a:cubicBezTo>
                    <a:lnTo>
                      <a:pt x="48702" y="501"/>
                    </a:lnTo>
                    <a:cubicBezTo>
                      <a:pt x="48835" y="401"/>
                      <a:pt x="48969" y="301"/>
                      <a:pt x="49102" y="234"/>
                    </a:cubicBezTo>
                    <a:cubicBezTo>
                      <a:pt x="49132" y="204"/>
                      <a:pt x="49172" y="192"/>
                      <a:pt x="49210" y="192"/>
                    </a:cubicBezTo>
                    <a:cubicBezTo>
                      <a:pt x="49296" y="192"/>
                      <a:pt x="49372" y="254"/>
                      <a:pt x="49302" y="301"/>
                    </a:cubicBezTo>
                    <a:cubicBezTo>
                      <a:pt x="49235" y="368"/>
                      <a:pt x="49169" y="434"/>
                      <a:pt x="49102" y="501"/>
                    </a:cubicBezTo>
                    <a:lnTo>
                      <a:pt x="50837" y="501"/>
                    </a:lnTo>
                    <a:cubicBezTo>
                      <a:pt x="50970" y="401"/>
                      <a:pt x="51103" y="301"/>
                      <a:pt x="51237" y="201"/>
                    </a:cubicBezTo>
                    <a:cubicBezTo>
                      <a:pt x="51260" y="185"/>
                      <a:pt x="51289" y="179"/>
                      <a:pt x="51318" y="179"/>
                    </a:cubicBezTo>
                    <a:cubicBezTo>
                      <a:pt x="51414" y="179"/>
                      <a:pt x="51514" y="250"/>
                      <a:pt x="51437" y="301"/>
                    </a:cubicBezTo>
                    <a:cubicBezTo>
                      <a:pt x="51370" y="368"/>
                      <a:pt x="51304" y="434"/>
                      <a:pt x="51237" y="501"/>
                    </a:cubicBezTo>
                    <a:lnTo>
                      <a:pt x="52971" y="501"/>
                    </a:lnTo>
                    <a:cubicBezTo>
                      <a:pt x="53105" y="401"/>
                      <a:pt x="53238" y="301"/>
                      <a:pt x="53372" y="201"/>
                    </a:cubicBezTo>
                    <a:cubicBezTo>
                      <a:pt x="53395" y="185"/>
                      <a:pt x="53424" y="179"/>
                      <a:pt x="53453" y="179"/>
                    </a:cubicBezTo>
                    <a:cubicBezTo>
                      <a:pt x="53549" y="179"/>
                      <a:pt x="53649" y="250"/>
                      <a:pt x="53572" y="301"/>
                    </a:cubicBezTo>
                    <a:cubicBezTo>
                      <a:pt x="53505" y="368"/>
                      <a:pt x="53438" y="434"/>
                      <a:pt x="53372" y="501"/>
                    </a:cubicBezTo>
                    <a:lnTo>
                      <a:pt x="55106" y="501"/>
                    </a:lnTo>
                    <a:cubicBezTo>
                      <a:pt x="55240" y="401"/>
                      <a:pt x="55373" y="301"/>
                      <a:pt x="55507" y="201"/>
                    </a:cubicBezTo>
                    <a:cubicBezTo>
                      <a:pt x="55530" y="185"/>
                      <a:pt x="55558" y="179"/>
                      <a:pt x="55587" y="179"/>
                    </a:cubicBezTo>
                    <a:cubicBezTo>
                      <a:pt x="55683" y="179"/>
                      <a:pt x="55783" y="250"/>
                      <a:pt x="55707" y="301"/>
                    </a:cubicBezTo>
                    <a:cubicBezTo>
                      <a:pt x="55640" y="368"/>
                      <a:pt x="55573" y="434"/>
                      <a:pt x="55507" y="468"/>
                    </a:cubicBezTo>
                    <a:lnTo>
                      <a:pt x="57241" y="468"/>
                    </a:lnTo>
                    <a:cubicBezTo>
                      <a:pt x="57375" y="401"/>
                      <a:pt x="57508" y="301"/>
                      <a:pt x="57641" y="201"/>
                    </a:cubicBezTo>
                    <a:cubicBezTo>
                      <a:pt x="57665" y="185"/>
                      <a:pt x="57693" y="179"/>
                      <a:pt x="57722" y="179"/>
                    </a:cubicBezTo>
                    <a:cubicBezTo>
                      <a:pt x="57818" y="179"/>
                      <a:pt x="57918" y="250"/>
                      <a:pt x="57842" y="301"/>
                    </a:cubicBezTo>
                    <a:cubicBezTo>
                      <a:pt x="57775" y="368"/>
                      <a:pt x="57708" y="401"/>
                      <a:pt x="57641" y="468"/>
                    </a:cubicBezTo>
                    <a:lnTo>
                      <a:pt x="59376" y="468"/>
                    </a:lnTo>
                    <a:cubicBezTo>
                      <a:pt x="59509" y="401"/>
                      <a:pt x="59643" y="301"/>
                      <a:pt x="59776" y="201"/>
                    </a:cubicBezTo>
                    <a:cubicBezTo>
                      <a:pt x="59800" y="185"/>
                      <a:pt x="59828" y="179"/>
                      <a:pt x="59857" y="179"/>
                    </a:cubicBezTo>
                    <a:cubicBezTo>
                      <a:pt x="59953" y="179"/>
                      <a:pt x="60053" y="250"/>
                      <a:pt x="59976" y="301"/>
                    </a:cubicBezTo>
                    <a:cubicBezTo>
                      <a:pt x="59910" y="368"/>
                      <a:pt x="59843" y="401"/>
                      <a:pt x="59776" y="468"/>
                    </a:cubicBezTo>
                    <a:lnTo>
                      <a:pt x="61511" y="468"/>
                    </a:lnTo>
                    <a:cubicBezTo>
                      <a:pt x="61644" y="368"/>
                      <a:pt x="61778" y="301"/>
                      <a:pt x="61911" y="201"/>
                    </a:cubicBezTo>
                    <a:cubicBezTo>
                      <a:pt x="61939" y="182"/>
                      <a:pt x="61975" y="174"/>
                      <a:pt x="62010" y="174"/>
                    </a:cubicBezTo>
                    <a:cubicBezTo>
                      <a:pt x="62100" y="174"/>
                      <a:pt x="62183" y="229"/>
                      <a:pt x="62111" y="301"/>
                    </a:cubicBezTo>
                    <a:cubicBezTo>
                      <a:pt x="62045" y="334"/>
                      <a:pt x="61978" y="401"/>
                      <a:pt x="61911" y="468"/>
                    </a:cubicBezTo>
                    <a:lnTo>
                      <a:pt x="63646" y="468"/>
                    </a:lnTo>
                    <a:cubicBezTo>
                      <a:pt x="63779" y="368"/>
                      <a:pt x="63913" y="267"/>
                      <a:pt x="64046" y="201"/>
                    </a:cubicBezTo>
                    <a:cubicBezTo>
                      <a:pt x="64075" y="181"/>
                      <a:pt x="64113" y="173"/>
                      <a:pt x="64150" y="173"/>
                    </a:cubicBezTo>
                    <a:cubicBezTo>
                      <a:pt x="64238" y="173"/>
                      <a:pt x="64317" y="220"/>
                      <a:pt x="64246" y="267"/>
                    </a:cubicBezTo>
                    <a:cubicBezTo>
                      <a:pt x="64179" y="334"/>
                      <a:pt x="64113" y="401"/>
                      <a:pt x="64046" y="468"/>
                    </a:cubicBezTo>
                    <a:lnTo>
                      <a:pt x="65781" y="468"/>
                    </a:lnTo>
                    <a:cubicBezTo>
                      <a:pt x="65914" y="368"/>
                      <a:pt x="66047" y="267"/>
                      <a:pt x="66181" y="201"/>
                    </a:cubicBezTo>
                    <a:cubicBezTo>
                      <a:pt x="66211" y="170"/>
                      <a:pt x="66251" y="158"/>
                      <a:pt x="66289" y="158"/>
                    </a:cubicBezTo>
                    <a:cubicBezTo>
                      <a:pt x="66375" y="158"/>
                      <a:pt x="66451" y="221"/>
                      <a:pt x="66381" y="267"/>
                    </a:cubicBezTo>
                    <a:cubicBezTo>
                      <a:pt x="66314" y="334"/>
                      <a:pt x="66248" y="401"/>
                      <a:pt x="66181" y="468"/>
                    </a:cubicBezTo>
                    <a:lnTo>
                      <a:pt x="67915" y="468"/>
                    </a:lnTo>
                    <a:cubicBezTo>
                      <a:pt x="68049" y="368"/>
                      <a:pt x="68182" y="267"/>
                      <a:pt x="68316" y="167"/>
                    </a:cubicBezTo>
                    <a:cubicBezTo>
                      <a:pt x="68339" y="152"/>
                      <a:pt x="68368" y="145"/>
                      <a:pt x="68397" y="145"/>
                    </a:cubicBezTo>
                    <a:cubicBezTo>
                      <a:pt x="68493" y="145"/>
                      <a:pt x="68593" y="216"/>
                      <a:pt x="68516" y="267"/>
                    </a:cubicBezTo>
                    <a:cubicBezTo>
                      <a:pt x="68449" y="334"/>
                      <a:pt x="68382" y="401"/>
                      <a:pt x="68316" y="468"/>
                    </a:cubicBezTo>
                    <a:lnTo>
                      <a:pt x="70050" y="468"/>
                    </a:lnTo>
                    <a:cubicBezTo>
                      <a:pt x="70184" y="368"/>
                      <a:pt x="70317" y="267"/>
                      <a:pt x="70451" y="167"/>
                    </a:cubicBezTo>
                    <a:cubicBezTo>
                      <a:pt x="70474" y="152"/>
                      <a:pt x="70502" y="145"/>
                      <a:pt x="70532" y="145"/>
                    </a:cubicBezTo>
                    <a:cubicBezTo>
                      <a:pt x="70627" y="145"/>
                      <a:pt x="70727" y="216"/>
                      <a:pt x="70651" y="267"/>
                    </a:cubicBezTo>
                    <a:cubicBezTo>
                      <a:pt x="70584" y="334"/>
                      <a:pt x="70517" y="401"/>
                      <a:pt x="70451" y="468"/>
                    </a:cubicBezTo>
                    <a:lnTo>
                      <a:pt x="72185" y="468"/>
                    </a:lnTo>
                    <a:cubicBezTo>
                      <a:pt x="72319" y="368"/>
                      <a:pt x="72452" y="267"/>
                      <a:pt x="72585" y="167"/>
                    </a:cubicBezTo>
                    <a:cubicBezTo>
                      <a:pt x="72609" y="152"/>
                      <a:pt x="72637" y="145"/>
                      <a:pt x="72666" y="145"/>
                    </a:cubicBezTo>
                    <a:cubicBezTo>
                      <a:pt x="72762" y="145"/>
                      <a:pt x="72862" y="216"/>
                      <a:pt x="72786" y="267"/>
                    </a:cubicBezTo>
                    <a:cubicBezTo>
                      <a:pt x="72719" y="334"/>
                      <a:pt x="72652" y="401"/>
                      <a:pt x="72585" y="434"/>
                    </a:cubicBezTo>
                    <a:lnTo>
                      <a:pt x="74320" y="434"/>
                    </a:lnTo>
                    <a:cubicBezTo>
                      <a:pt x="74453" y="368"/>
                      <a:pt x="74587" y="267"/>
                      <a:pt x="74720" y="167"/>
                    </a:cubicBezTo>
                    <a:cubicBezTo>
                      <a:pt x="74744" y="152"/>
                      <a:pt x="74772" y="145"/>
                      <a:pt x="74801" y="145"/>
                    </a:cubicBezTo>
                    <a:cubicBezTo>
                      <a:pt x="74897" y="145"/>
                      <a:pt x="74997" y="216"/>
                      <a:pt x="74920" y="267"/>
                    </a:cubicBezTo>
                    <a:cubicBezTo>
                      <a:pt x="74854" y="334"/>
                      <a:pt x="74787" y="368"/>
                      <a:pt x="74720" y="434"/>
                    </a:cubicBezTo>
                    <a:lnTo>
                      <a:pt x="76121" y="434"/>
                    </a:lnTo>
                    <a:cubicBezTo>
                      <a:pt x="76188" y="401"/>
                      <a:pt x="76255" y="334"/>
                      <a:pt x="76355" y="267"/>
                    </a:cubicBezTo>
                    <a:lnTo>
                      <a:pt x="75154" y="267"/>
                    </a:lnTo>
                    <a:cubicBezTo>
                      <a:pt x="75254" y="167"/>
                      <a:pt x="75321" y="101"/>
                      <a:pt x="75354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772;p23">
                <a:extLst>
                  <a:ext uri="{FF2B5EF4-FFF2-40B4-BE49-F238E27FC236}">
                    <a16:creationId xmlns:a16="http://schemas.microsoft.com/office/drawing/2014/main" id="{7421E603-D7C8-4157-BAC2-65F239FDC229}"/>
                  </a:ext>
                </a:extLst>
              </p:cNvPr>
              <p:cNvSpPr/>
              <p:nvPr/>
            </p:nvSpPr>
            <p:spPr>
              <a:xfrm>
                <a:off x="6942525" y="4894975"/>
                <a:ext cx="205175" cy="11010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4404" extrusionOk="0">
                    <a:moveTo>
                      <a:pt x="6539" y="1"/>
                    </a:moveTo>
                    <a:cubicBezTo>
                      <a:pt x="4570" y="1602"/>
                      <a:pt x="2269" y="2970"/>
                      <a:pt x="1" y="4404"/>
                    </a:cubicBezTo>
                    <a:cubicBezTo>
                      <a:pt x="601" y="4404"/>
                      <a:pt x="1235" y="4371"/>
                      <a:pt x="1835" y="4371"/>
                    </a:cubicBezTo>
                    <a:cubicBezTo>
                      <a:pt x="4137" y="3036"/>
                      <a:pt x="6138" y="1502"/>
                      <a:pt x="8206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773;p23">
                <a:extLst>
                  <a:ext uri="{FF2B5EF4-FFF2-40B4-BE49-F238E27FC236}">
                    <a16:creationId xmlns:a16="http://schemas.microsoft.com/office/drawing/2014/main" id="{FD12964D-82B3-409E-AAB4-6113613A01DF}"/>
                  </a:ext>
                </a:extLst>
              </p:cNvPr>
              <p:cNvSpPr/>
              <p:nvPr/>
            </p:nvSpPr>
            <p:spPr>
              <a:xfrm>
                <a:off x="4963625" y="4881650"/>
                <a:ext cx="5755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67" extrusionOk="0">
                    <a:moveTo>
                      <a:pt x="200" y="0"/>
                    </a:moveTo>
                    <a:cubicBezTo>
                      <a:pt x="234" y="0"/>
                      <a:pt x="267" y="34"/>
                      <a:pt x="234" y="67"/>
                    </a:cubicBezTo>
                    <a:cubicBezTo>
                      <a:pt x="167" y="134"/>
                      <a:pt x="67" y="200"/>
                      <a:pt x="0" y="267"/>
                    </a:cubicBezTo>
                    <a:lnTo>
                      <a:pt x="1901" y="267"/>
                    </a:lnTo>
                    <a:cubicBezTo>
                      <a:pt x="2035" y="167"/>
                      <a:pt x="2168" y="67"/>
                      <a:pt x="2302" y="0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774;p23">
                <a:extLst>
                  <a:ext uri="{FF2B5EF4-FFF2-40B4-BE49-F238E27FC236}">
                    <a16:creationId xmlns:a16="http://schemas.microsoft.com/office/drawing/2014/main" id="{6261AB44-FF2C-449D-8F48-4B8ECF638811}"/>
                  </a:ext>
                </a:extLst>
              </p:cNvPr>
              <p:cNvSpPr/>
              <p:nvPr/>
            </p:nvSpPr>
            <p:spPr>
              <a:xfrm>
                <a:off x="5249650" y="4880800"/>
                <a:ext cx="534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301" extrusionOk="0">
                    <a:moveTo>
                      <a:pt x="134" y="1"/>
                    </a:moveTo>
                    <a:cubicBezTo>
                      <a:pt x="201" y="1"/>
                      <a:pt x="267" y="68"/>
                      <a:pt x="234" y="101"/>
                    </a:cubicBezTo>
                    <a:cubicBezTo>
                      <a:pt x="134" y="168"/>
                      <a:pt x="67" y="234"/>
                      <a:pt x="1" y="301"/>
                    </a:cubicBezTo>
                    <a:lnTo>
                      <a:pt x="1735" y="301"/>
                    </a:lnTo>
                    <a:cubicBezTo>
                      <a:pt x="1869" y="201"/>
                      <a:pt x="2002" y="101"/>
                      <a:pt x="2135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775;p23">
                <a:extLst>
                  <a:ext uri="{FF2B5EF4-FFF2-40B4-BE49-F238E27FC236}">
                    <a16:creationId xmlns:a16="http://schemas.microsoft.com/office/drawing/2014/main" id="{83A88F2F-CB70-4C1E-AB9C-26DE9ABBD18C}"/>
                  </a:ext>
                </a:extLst>
              </p:cNvPr>
              <p:cNvSpPr/>
              <p:nvPr/>
            </p:nvSpPr>
            <p:spPr>
              <a:xfrm>
                <a:off x="6995900" y="4894975"/>
                <a:ext cx="205175" cy="11010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4404" extrusionOk="0">
                    <a:moveTo>
                      <a:pt x="6538" y="1"/>
                    </a:moveTo>
                    <a:cubicBezTo>
                      <a:pt x="4570" y="1602"/>
                      <a:pt x="2269" y="2970"/>
                      <a:pt x="0" y="4404"/>
                    </a:cubicBezTo>
                    <a:cubicBezTo>
                      <a:pt x="601" y="4404"/>
                      <a:pt x="1235" y="4371"/>
                      <a:pt x="1835" y="4371"/>
                    </a:cubicBezTo>
                    <a:cubicBezTo>
                      <a:pt x="4137" y="3036"/>
                      <a:pt x="6138" y="1502"/>
                      <a:pt x="8206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776;p23">
                <a:extLst>
                  <a:ext uri="{FF2B5EF4-FFF2-40B4-BE49-F238E27FC236}">
                    <a16:creationId xmlns:a16="http://schemas.microsoft.com/office/drawing/2014/main" id="{3C00D80D-3FC0-4ABD-968C-06A664528CFD}"/>
                  </a:ext>
                </a:extLst>
              </p:cNvPr>
              <p:cNvSpPr/>
              <p:nvPr/>
            </p:nvSpPr>
            <p:spPr>
              <a:xfrm>
                <a:off x="5077850" y="4880800"/>
                <a:ext cx="57575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01" extrusionOk="0">
                    <a:moveTo>
                      <a:pt x="201" y="1"/>
                    </a:moveTo>
                    <a:cubicBezTo>
                      <a:pt x="234" y="34"/>
                      <a:pt x="268" y="68"/>
                      <a:pt x="234" y="101"/>
                    </a:cubicBezTo>
                    <a:cubicBezTo>
                      <a:pt x="168" y="168"/>
                      <a:pt x="68" y="234"/>
                      <a:pt x="1" y="301"/>
                    </a:cubicBezTo>
                    <a:lnTo>
                      <a:pt x="1902" y="301"/>
                    </a:lnTo>
                    <a:cubicBezTo>
                      <a:pt x="2036" y="201"/>
                      <a:pt x="2169" y="101"/>
                      <a:pt x="230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777;p23">
                <a:extLst>
                  <a:ext uri="{FF2B5EF4-FFF2-40B4-BE49-F238E27FC236}">
                    <a16:creationId xmlns:a16="http://schemas.microsoft.com/office/drawing/2014/main" id="{D7432299-493D-432B-B615-E458A510A41B}"/>
                  </a:ext>
                </a:extLst>
              </p:cNvPr>
              <p:cNvSpPr/>
              <p:nvPr/>
            </p:nvSpPr>
            <p:spPr>
              <a:xfrm>
                <a:off x="4841850" y="4894975"/>
                <a:ext cx="216025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8641" h="4571" extrusionOk="0">
                    <a:moveTo>
                      <a:pt x="6806" y="1"/>
                    </a:moveTo>
                    <a:cubicBezTo>
                      <a:pt x="4804" y="1669"/>
                      <a:pt x="2369" y="3070"/>
                      <a:pt x="1" y="4571"/>
                    </a:cubicBezTo>
                    <a:lnTo>
                      <a:pt x="1936" y="4571"/>
                    </a:lnTo>
                    <a:cubicBezTo>
                      <a:pt x="4404" y="3170"/>
                      <a:pt x="6506" y="1569"/>
                      <a:pt x="86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778;p23">
                <a:extLst>
                  <a:ext uri="{FF2B5EF4-FFF2-40B4-BE49-F238E27FC236}">
                    <a16:creationId xmlns:a16="http://schemas.microsoft.com/office/drawing/2014/main" id="{B6104199-E52E-4EDB-B7B5-AF99E67FBC19}"/>
                  </a:ext>
                </a:extLst>
              </p:cNvPr>
              <p:cNvSpPr/>
              <p:nvPr/>
            </p:nvSpPr>
            <p:spPr>
              <a:xfrm>
                <a:off x="5021150" y="4880800"/>
                <a:ext cx="56725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301" extrusionOk="0">
                    <a:moveTo>
                      <a:pt x="201" y="1"/>
                    </a:moveTo>
                    <a:cubicBezTo>
                      <a:pt x="234" y="34"/>
                      <a:pt x="268" y="68"/>
                      <a:pt x="234" y="101"/>
                    </a:cubicBezTo>
                    <a:cubicBezTo>
                      <a:pt x="134" y="168"/>
                      <a:pt x="67" y="234"/>
                      <a:pt x="1" y="301"/>
                    </a:cubicBezTo>
                    <a:lnTo>
                      <a:pt x="1902" y="301"/>
                    </a:lnTo>
                    <a:cubicBezTo>
                      <a:pt x="2002" y="201"/>
                      <a:pt x="2136" y="101"/>
                      <a:pt x="2269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779;p23">
                <a:extLst>
                  <a:ext uri="{FF2B5EF4-FFF2-40B4-BE49-F238E27FC236}">
                    <a16:creationId xmlns:a16="http://schemas.microsoft.com/office/drawing/2014/main" id="{829AC18F-BB6C-4AAA-8DB3-632A702D2BA3}"/>
                  </a:ext>
                </a:extLst>
              </p:cNvPr>
              <p:cNvSpPr/>
              <p:nvPr/>
            </p:nvSpPr>
            <p:spPr>
              <a:xfrm>
                <a:off x="5135400" y="4880800"/>
                <a:ext cx="57575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01" extrusionOk="0">
                    <a:moveTo>
                      <a:pt x="167" y="1"/>
                    </a:moveTo>
                    <a:cubicBezTo>
                      <a:pt x="234" y="34"/>
                      <a:pt x="267" y="68"/>
                      <a:pt x="234" y="101"/>
                    </a:cubicBezTo>
                    <a:cubicBezTo>
                      <a:pt x="134" y="168"/>
                      <a:pt x="67" y="234"/>
                      <a:pt x="1" y="301"/>
                    </a:cubicBezTo>
                    <a:lnTo>
                      <a:pt x="1902" y="301"/>
                    </a:lnTo>
                    <a:cubicBezTo>
                      <a:pt x="2035" y="201"/>
                      <a:pt x="2135" y="101"/>
                      <a:pt x="2302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780;p23">
                <a:extLst>
                  <a:ext uri="{FF2B5EF4-FFF2-40B4-BE49-F238E27FC236}">
                    <a16:creationId xmlns:a16="http://schemas.microsoft.com/office/drawing/2014/main" id="{A7497F3A-FC2A-45FA-9E49-76B2A140DCB3}"/>
                  </a:ext>
                </a:extLst>
              </p:cNvPr>
              <p:cNvSpPr/>
              <p:nvPr/>
            </p:nvSpPr>
            <p:spPr>
              <a:xfrm>
                <a:off x="5192100" y="4880800"/>
                <a:ext cx="57575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01" extrusionOk="0">
                    <a:moveTo>
                      <a:pt x="168" y="1"/>
                    </a:moveTo>
                    <a:cubicBezTo>
                      <a:pt x="234" y="34"/>
                      <a:pt x="268" y="68"/>
                      <a:pt x="234" y="101"/>
                    </a:cubicBezTo>
                    <a:cubicBezTo>
                      <a:pt x="168" y="168"/>
                      <a:pt x="68" y="234"/>
                      <a:pt x="1" y="301"/>
                    </a:cubicBezTo>
                    <a:lnTo>
                      <a:pt x="1902" y="301"/>
                    </a:lnTo>
                    <a:cubicBezTo>
                      <a:pt x="2036" y="201"/>
                      <a:pt x="2169" y="101"/>
                      <a:pt x="230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781;p23">
                <a:extLst>
                  <a:ext uri="{FF2B5EF4-FFF2-40B4-BE49-F238E27FC236}">
                    <a16:creationId xmlns:a16="http://schemas.microsoft.com/office/drawing/2014/main" id="{4F4D9030-A6DB-4861-94CA-635C8914166E}"/>
                  </a:ext>
                </a:extLst>
              </p:cNvPr>
              <p:cNvSpPr/>
              <p:nvPr/>
            </p:nvSpPr>
            <p:spPr>
              <a:xfrm>
                <a:off x="4956950" y="4894975"/>
                <a:ext cx="215175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8607" h="4571" extrusionOk="0">
                    <a:moveTo>
                      <a:pt x="6772" y="1"/>
                    </a:moveTo>
                    <a:cubicBezTo>
                      <a:pt x="4770" y="1669"/>
                      <a:pt x="2335" y="3070"/>
                      <a:pt x="0" y="4571"/>
                    </a:cubicBezTo>
                    <a:cubicBezTo>
                      <a:pt x="634" y="4571"/>
                      <a:pt x="1301" y="4537"/>
                      <a:pt x="1935" y="4537"/>
                    </a:cubicBezTo>
                    <a:cubicBezTo>
                      <a:pt x="4403" y="3170"/>
                      <a:pt x="6471" y="1569"/>
                      <a:pt x="8606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782;p23">
                <a:extLst>
                  <a:ext uri="{FF2B5EF4-FFF2-40B4-BE49-F238E27FC236}">
                    <a16:creationId xmlns:a16="http://schemas.microsoft.com/office/drawing/2014/main" id="{93117F23-389F-432C-94CF-F263C06FBC9C}"/>
                  </a:ext>
                </a:extLst>
              </p:cNvPr>
              <p:cNvSpPr/>
              <p:nvPr/>
            </p:nvSpPr>
            <p:spPr>
              <a:xfrm>
                <a:off x="5552375" y="4894975"/>
                <a:ext cx="210175" cy="1126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4505" extrusionOk="0">
                    <a:moveTo>
                      <a:pt x="6705" y="1"/>
                    </a:moveTo>
                    <a:cubicBezTo>
                      <a:pt x="4737" y="1635"/>
                      <a:pt x="2335" y="3036"/>
                      <a:pt x="0" y="4504"/>
                    </a:cubicBezTo>
                    <a:lnTo>
                      <a:pt x="1801" y="4504"/>
                    </a:lnTo>
                    <a:cubicBezTo>
                      <a:pt x="4203" y="3136"/>
                      <a:pt x="6271" y="1535"/>
                      <a:pt x="8406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783;p23">
                <a:extLst>
                  <a:ext uri="{FF2B5EF4-FFF2-40B4-BE49-F238E27FC236}">
                    <a16:creationId xmlns:a16="http://schemas.microsoft.com/office/drawing/2014/main" id="{06973F1D-2BA8-4BCB-A6AC-2BE391EC3FF5}"/>
                  </a:ext>
                </a:extLst>
              </p:cNvPr>
              <p:cNvSpPr/>
              <p:nvPr/>
            </p:nvSpPr>
            <p:spPr>
              <a:xfrm>
                <a:off x="5338875" y="4894975"/>
                <a:ext cx="210175" cy="113450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4538" extrusionOk="0">
                    <a:moveTo>
                      <a:pt x="6739" y="1"/>
                    </a:moveTo>
                    <a:cubicBezTo>
                      <a:pt x="4737" y="1635"/>
                      <a:pt x="2336" y="3070"/>
                      <a:pt x="1" y="4537"/>
                    </a:cubicBezTo>
                    <a:cubicBezTo>
                      <a:pt x="601" y="4537"/>
                      <a:pt x="1202" y="4504"/>
                      <a:pt x="1802" y="4504"/>
                    </a:cubicBezTo>
                    <a:cubicBezTo>
                      <a:pt x="4237" y="3136"/>
                      <a:pt x="6305" y="1535"/>
                      <a:pt x="8407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784;p23">
                <a:extLst>
                  <a:ext uri="{FF2B5EF4-FFF2-40B4-BE49-F238E27FC236}">
                    <a16:creationId xmlns:a16="http://schemas.microsoft.com/office/drawing/2014/main" id="{714073A3-E014-45C4-ACB6-0040036D99C3}"/>
                  </a:ext>
                </a:extLst>
              </p:cNvPr>
              <p:cNvSpPr/>
              <p:nvPr/>
            </p:nvSpPr>
            <p:spPr>
              <a:xfrm>
                <a:off x="5445625" y="4894975"/>
                <a:ext cx="210175" cy="1126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4505" extrusionOk="0">
                    <a:moveTo>
                      <a:pt x="6739" y="1"/>
                    </a:moveTo>
                    <a:cubicBezTo>
                      <a:pt x="4737" y="1635"/>
                      <a:pt x="2335" y="3036"/>
                      <a:pt x="0" y="4504"/>
                    </a:cubicBezTo>
                    <a:lnTo>
                      <a:pt x="1802" y="4504"/>
                    </a:lnTo>
                    <a:cubicBezTo>
                      <a:pt x="4203" y="3136"/>
                      <a:pt x="6272" y="1535"/>
                      <a:pt x="8406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785;p23">
                <a:extLst>
                  <a:ext uri="{FF2B5EF4-FFF2-40B4-BE49-F238E27FC236}">
                    <a16:creationId xmlns:a16="http://schemas.microsoft.com/office/drawing/2014/main" id="{F109521F-A4C2-4F62-A1CE-93C42EC6C584}"/>
                  </a:ext>
                </a:extLst>
              </p:cNvPr>
              <p:cNvSpPr/>
              <p:nvPr/>
            </p:nvSpPr>
            <p:spPr>
              <a:xfrm>
                <a:off x="5392250" y="4894975"/>
                <a:ext cx="210175" cy="113450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4538" extrusionOk="0">
                    <a:moveTo>
                      <a:pt x="6739" y="1"/>
                    </a:moveTo>
                    <a:cubicBezTo>
                      <a:pt x="4737" y="1635"/>
                      <a:pt x="2336" y="3070"/>
                      <a:pt x="1" y="4537"/>
                    </a:cubicBezTo>
                    <a:cubicBezTo>
                      <a:pt x="601" y="4537"/>
                      <a:pt x="1201" y="4504"/>
                      <a:pt x="1802" y="4504"/>
                    </a:cubicBezTo>
                    <a:cubicBezTo>
                      <a:pt x="4204" y="3136"/>
                      <a:pt x="6305" y="1535"/>
                      <a:pt x="8407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786;p23">
                <a:extLst>
                  <a:ext uri="{FF2B5EF4-FFF2-40B4-BE49-F238E27FC236}">
                    <a16:creationId xmlns:a16="http://schemas.microsoft.com/office/drawing/2014/main" id="{47C77466-6540-486C-8BD8-A7E4B4B112DE}"/>
                  </a:ext>
                </a:extLst>
              </p:cNvPr>
              <p:cNvSpPr/>
              <p:nvPr/>
            </p:nvSpPr>
            <p:spPr>
              <a:xfrm>
                <a:off x="5605750" y="4894975"/>
                <a:ext cx="210150" cy="112625"/>
              </a:xfrm>
              <a:custGeom>
                <a:avLst/>
                <a:gdLst/>
                <a:ahLst/>
                <a:cxnLst/>
                <a:rect l="l" t="t" r="r" b="b"/>
                <a:pathLst>
                  <a:path w="8406" h="4505" extrusionOk="0">
                    <a:moveTo>
                      <a:pt x="6705" y="1"/>
                    </a:moveTo>
                    <a:cubicBezTo>
                      <a:pt x="4737" y="1635"/>
                      <a:pt x="2335" y="3036"/>
                      <a:pt x="0" y="4504"/>
                    </a:cubicBezTo>
                    <a:lnTo>
                      <a:pt x="1801" y="4504"/>
                    </a:lnTo>
                    <a:cubicBezTo>
                      <a:pt x="4203" y="3136"/>
                      <a:pt x="6271" y="1535"/>
                      <a:pt x="8406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787;p23">
                <a:extLst>
                  <a:ext uri="{FF2B5EF4-FFF2-40B4-BE49-F238E27FC236}">
                    <a16:creationId xmlns:a16="http://schemas.microsoft.com/office/drawing/2014/main" id="{5A779F21-0D03-47D7-BDA0-3AA2B7F8DFF7}"/>
                  </a:ext>
                </a:extLst>
              </p:cNvPr>
              <p:cNvSpPr/>
              <p:nvPr/>
            </p:nvSpPr>
            <p:spPr>
              <a:xfrm>
                <a:off x="5499000" y="4894975"/>
                <a:ext cx="210175" cy="1126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4505" extrusionOk="0">
                    <a:moveTo>
                      <a:pt x="6705" y="1"/>
                    </a:moveTo>
                    <a:cubicBezTo>
                      <a:pt x="4737" y="1635"/>
                      <a:pt x="2335" y="3036"/>
                      <a:pt x="0" y="4504"/>
                    </a:cubicBezTo>
                    <a:lnTo>
                      <a:pt x="1802" y="4504"/>
                    </a:lnTo>
                    <a:cubicBezTo>
                      <a:pt x="4237" y="3136"/>
                      <a:pt x="6271" y="1535"/>
                      <a:pt x="8406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788;p23">
                <a:extLst>
                  <a:ext uri="{FF2B5EF4-FFF2-40B4-BE49-F238E27FC236}">
                    <a16:creationId xmlns:a16="http://schemas.microsoft.com/office/drawing/2014/main" id="{90414690-5473-4F46-9671-76C105F5882B}"/>
                  </a:ext>
                </a:extLst>
              </p:cNvPr>
              <p:cNvSpPr/>
              <p:nvPr/>
            </p:nvSpPr>
            <p:spPr>
              <a:xfrm>
                <a:off x="5285500" y="4894975"/>
                <a:ext cx="211025" cy="113450"/>
              </a:xfrm>
              <a:custGeom>
                <a:avLst/>
                <a:gdLst/>
                <a:ahLst/>
                <a:cxnLst/>
                <a:rect l="l" t="t" r="r" b="b"/>
                <a:pathLst>
                  <a:path w="8441" h="4538" extrusionOk="0">
                    <a:moveTo>
                      <a:pt x="6739" y="1"/>
                    </a:moveTo>
                    <a:cubicBezTo>
                      <a:pt x="4738" y="1635"/>
                      <a:pt x="2336" y="3070"/>
                      <a:pt x="1" y="4537"/>
                    </a:cubicBezTo>
                    <a:lnTo>
                      <a:pt x="1769" y="4537"/>
                    </a:lnTo>
                    <a:cubicBezTo>
                      <a:pt x="4204" y="3136"/>
                      <a:pt x="6305" y="1535"/>
                      <a:pt x="84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789;p23">
                <a:extLst>
                  <a:ext uri="{FF2B5EF4-FFF2-40B4-BE49-F238E27FC236}">
                    <a16:creationId xmlns:a16="http://schemas.microsoft.com/office/drawing/2014/main" id="{095855F3-9500-478C-AB60-9511001E11B3}"/>
                  </a:ext>
                </a:extLst>
              </p:cNvPr>
              <p:cNvSpPr/>
              <p:nvPr/>
            </p:nvSpPr>
            <p:spPr>
              <a:xfrm>
                <a:off x="5071200" y="4894975"/>
                <a:ext cx="211825" cy="113450"/>
              </a:xfrm>
              <a:custGeom>
                <a:avLst/>
                <a:gdLst/>
                <a:ahLst/>
                <a:cxnLst/>
                <a:rect l="l" t="t" r="r" b="b"/>
                <a:pathLst>
                  <a:path w="8473" h="4538" extrusionOk="0">
                    <a:moveTo>
                      <a:pt x="6772" y="1"/>
                    </a:moveTo>
                    <a:cubicBezTo>
                      <a:pt x="4770" y="1669"/>
                      <a:pt x="2368" y="3070"/>
                      <a:pt x="0" y="4537"/>
                    </a:cubicBezTo>
                    <a:lnTo>
                      <a:pt x="1801" y="4537"/>
                    </a:lnTo>
                    <a:cubicBezTo>
                      <a:pt x="4236" y="3170"/>
                      <a:pt x="6338" y="1535"/>
                      <a:pt x="8473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790;p23">
                <a:extLst>
                  <a:ext uri="{FF2B5EF4-FFF2-40B4-BE49-F238E27FC236}">
                    <a16:creationId xmlns:a16="http://schemas.microsoft.com/office/drawing/2014/main" id="{0A567AF7-E41B-40F8-940D-934AC57256B1}"/>
                  </a:ext>
                </a:extLst>
              </p:cNvPr>
              <p:cNvSpPr/>
              <p:nvPr/>
            </p:nvSpPr>
            <p:spPr>
              <a:xfrm>
                <a:off x="5124550" y="4894975"/>
                <a:ext cx="211850" cy="113450"/>
              </a:xfrm>
              <a:custGeom>
                <a:avLst/>
                <a:gdLst/>
                <a:ahLst/>
                <a:cxnLst/>
                <a:rect l="l" t="t" r="r" b="b"/>
                <a:pathLst>
                  <a:path w="8474" h="4538" extrusionOk="0">
                    <a:moveTo>
                      <a:pt x="6772" y="1"/>
                    </a:moveTo>
                    <a:cubicBezTo>
                      <a:pt x="4771" y="1669"/>
                      <a:pt x="2369" y="3070"/>
                      <a:pt x="1" y="4537"/>
                    </a:cubicBezTo>
                    <a:lnTo>
                      <a:pt x="1802" y="4537"/>
                    </a:lnTo>
                    <a:cubicBezTo>
                      <a:pt x="4237" y="3136"/>
                      <a:pt x="6339" y="1535"/>
                      <a:pt x="8474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791;p23">
                <a:extLst>
                  <a:ext uri="{FF2B5EF4-FFF2-40B4-BE49-F238E27FC236}">
                    <a16:creationId xmlns:a16="http://schemas.microsoft.com/office/drawing/2014/main" id="{9DEB1931-A599-41E5-89DB-B3F508011245}"/>
                  </a:ext>
                </a:extLst>
              </p:cNvPr>
              <p:cNvSpPr/>
              <p:nvPr/>
            </p:nvSpPr>
            <p:spPr>
              <a:xfrm>
                <a:off x="5232150" y="4894975"/>
                <a:ext cx="210150" cy="113450"/>
              </a:xfrm>
              <a:custGeom>
                <a:avLst/>
                <a:gdLst/>
                <a:ahLst/>
                <a:cxnLst/>
                <a:rect l="l" t="t" r="r" b="b"/>
                <a:pathLst>
                  <a:path w="8406" h="4538" extrusionOk="0">
                    <a:moveTo>
                      <a:pt x="6738" y="1"/>
                    </a:moveTo>
                    <a:cubicBezTo>
                      <a:pt x="4737" y="1635"/>
                      <a:pt x="2335" y="3070"/>
                      <a:pt x="0" y="4537"/>
                    </a:cubicBezTo>
                    <a:lnTo>
                      <a:pt x="1768" y="4537"/>
                    </a:lnTo>
                    <a:cubicBezTo>
                      <a:pt x="4203" y="3136"/>
                      <a:pt x="6271" y="1535"/>
                      <a:pt x="8406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792;p23">
                <a:extLst>
                  <a:ext uri="{FF2B5EF4-FFF2-40B4-BE49-F238E27FC236}">
                    <a16:creationId xmlns:a16="http://schemas.microsoft.com/office/drawing/2014/main" id="{18B319E4-5E97-4695-A352-CDA92516CCFE}"/>
                  </a:ext>
                </a:extLst>
              </p:cNvPr>
              <p:cNvSpPr/>
              <p:nvPr/>
            </p:nvSpPr>
            <p:spPr>
              <a:xfrm>
                <a:off x="5178775" y="4894975"/>
                <a:ext cx="211000" cy="113450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4538" extrusionOk="0">
                    <a:moveTo>
                      <a:pt x="6738" y="1"/>
                    </a:moveTo>
                    <a:cubicBezTo>
                      <a:pt x="4737" y="1635"/>
                      <a:pt x="2335" y="3070"/>
                      <a:pt x="0" y="4537"/>
                    </a:cubicBezTo>
                    <a:lnTo>
                      <a:pt x="1768" y="4537"/>
                    </a:lnTo>
                    <a:cubicBezTo>
                      <a:pt x="4203" y="3136"/>
                      <a:pt x="6305" y="1535"/>
                      <a:pt x="84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793;p23">
                <a:extLst>
                  <a:ext uri="{FF2B5EF4-FFF2-40B4-BE49-F238E27FC236}">
                    <a16:creationId xmlns:a16="http://schemas.microsoft.com/office/drawing/2014/main" id="{E6DB5D9F-F6F6-438E-BBC7-6B7E8C86A71F}"/>
                  </a:ext>
                </a:extLst>
              </p:cNvPr>
              <p:cNvSpPr/>
              <p:nvPr/>
            </p:nvSpPr>
            <p:spPr>
              <a:xfrm>
                <a:off x="5013650" y="4894975"/>
                <a:ext cx="216000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4571" extrusionOk="0">
                    <a:moveTo>
                      <a:pt x="6805" y="1"/>
                    </a:moveTo>
                    <a:cubicBezTo>
                      <a:pt x="4771" y="1669"/>
                      <a:pt x="2369" y="3070"/>
                      <a:pt x="0" y="4571"/>
                    </a:cubicBezTo>
                    <a:cubicBezTo>
                      <a:pt x="668" y="4571"/>
                      <a:pt x="1301" y="4537"/>
                      <a:pt x="1969" y="4537"/>
                    </a:cubicBezTo>
                    <a:cubicBezTo>
                      <a:pt x="4404" y="3170"/>
                      <a:pt x="6505" y="1535"/>
                      <a:pt x="8640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794;p23">
                <a:extLst>
                  <a:ext uri="{FF2B5EF4-FFF2-40B4-BE49-F238E27FC236}">
                    <a16:creationId xmlns:a16="http://schemas.microsoft.com/office/drawing/2014/main" id="{402B6022-CDA0-4B46-AF17-7D35FC861758}"/>
                  </a:ext>
                </a:extLst>
              </p:cNvPr>
              <p:cNvSpPr/>
              <p:nvPr/>
            </p:nvSpPr>
            <p:spPr>
              <a:xfrm>
                <a:off x="-49125" y="3425600"/>
                <a:ext cx="759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2469" extrusionOk="0">
                    <a:moveTo>
                      <a:pt x="434" y="0"/>
                    </a:moveTo>
                    <a:cubicBezTo>
                      <a:pt x="300" y="67"/>
                      <a:pt x="134" y="167"/>
                      <a:pt x="0" y="267"/>
                    </a:cubicBezTo>
                    <a:cubicBezTo>
                      <a:pt x="67" y="267"/>
                      <a:pt x="100" y="267"/>
                      <a:pt x="167" y="301"/>
                    </a:cubicBezTo>
                    <a:cubicBezTo>
                      <a:pt x="734" y="734"/>
                      <a:pt x="1334" y="1168"/>
                      <a:pt x="1902" y="1635"/>
                    </a:cubicBezTo>
                    <a:cubicBezTo>
                      <a:pt x="2268" y="1902"/>
                      <a:pt x="2702" y="2169"/>
                      <a:pt x="3036" y="2469"/>
                    </a:cubicBezTo>
                    <a:lnTo>
                      <a:pt x="3036" y="2169"/>
                    </a:lnTo>
                    <a:cubicBezTo>
                      <a:pt x="2602" y="1868"/>
                      <a:pt x="2235" y="1502"/>
                      <a:pt x="1868" y="1201"/>
                    </a:cubicBezTo>
                    <a:cubicBezTo>
                      <a:pt x="1401" y="801"/>
                      <a:pt x="901" y="401"/>
                      <a:pt x="434" y="0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795;p23">
                <a:extLst>
                  <a:ext uri="{FF2B5EF4-FFF2-40B4-BE49-F238E27FC236}">
                    <a16:creationId xmlns:a16="http://schemas.microsoft.com/office/drawing/2014/main" id="{4F498F9A-ECCE-40F2-A415-37FB5437758C}"/>
                  </a:ext>
                </a:extLst>
              </p:cNvPr>
              <p:cNvSpPr/>
              <p:nvPr/>
            </p:nvSpPr>
            <p:spPr>
              <a:xfrm>
                <a:off x="-193400" y="3490650"/>
                <a:ext cx="283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234" extrusionOk="0">
                    <a:moveTo>
                      <a:pt x="701" y="0"/>
                    </a:moveTo>
                    <a:cubicBezTo>
                      <a:pt x="467" y="67"/>
                      <a:pt x="234" y="167"/>
                      <a:pt x="0" y="234"/>
                    </a:cubicBezTo>
                    <a:lnTo>
                      <a:pt x="1135" y="234"/>
                    </a:lnTo>
                    <a:cubicBezTo>
                      <a:pt x="1001" y="134"/>
                      <a:pt x="834" y="67"/>
                      <a:pt x="701" y="0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796;p23">
                <a:extLst>
                  <a:ext uri="{FF2B5EF4-FFF2-40B4-BE49-F238E27FC236}">
                    <a16:creationId xmlns:a16="http://schemas.microsoft.com/office/drawing/2014/main" id="{BEE2E52E-C5F2-4EC2-AEEB-5FC3EDA94135}"/>
                  </a:ext>
                </a:extLst>
              </p:cNvPr>
              <p:cNvSpPr/>
              <p:nvPr/>
            </p:nvSpPr>
            <p:spPr>
              <a:xfrm>
                <a:off x="-169225" y="3482300"/>
                <a:ext cx="3505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568" extrusionOk="0">
                    <a:moveTo>
                      <a:pt x="568" y="1"/>
                    </a:moveTo>
                    <a:cubicBezTo>
                      <a:pt x="401" y="101"/>
                      <a:pt x="201" y="168"/>
                      <a:pt x="1" y="234"/>
                    </a:cubicBezTo>
                    <a:cubicBezTo>
                      <a:pt x="134" y="301"/>
                      <a:pt x="268" y="368"/>
                      <a:pt x="401" y="434"/>
                    </a:cubicBezTo>
                    <a:cubicBezTo>
                      <a:pt x="501" y="468"/>
                      <a:pt x="601" y="535"/>
                      <a:pt x="701" y="568"/>
                    </a:cubicBezTo>
                    <a:lnTo>
                      <a:pt x="1402" y="568"/>
                    </a:lnTo>
                    <a:cubicBezTo>
                      <a:pt x="1302" y="501"/>
                      <a:pt x="1202" y="434"/>
                      <a:pt x="1102" y="368"/>
                    </a:cubicBezTo>
                    <a:cubicBezTo>
                      <a:pt x="935" y="268"/>
                      <a:pt x="735" y="134"/>
                      <a:pt x="568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797;p23">
                <a:extLst>
                  <a:ext uri="{FF2B5EF4-FFF2-40B4-BE49-F238E27FC236}">
                    <a16:creationId xmlns:a16="http://schemas.microsoft.com/office/drawing/2014/main" id="{CF71BEB8-8924-448A-B88B-7E3CAA5809D4}"/>
                  </a:ext>
                </a:extLst>
              </p:cNvPr>
              <p:cNvSpPr/>
              <p:nvPr/>
            </p:nvSpPr>
            <p:spPr>
              <a:xfrm>
                <a:off x="-135025" y="3468975"/>
                <a:ext cx="52550" cy="2752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101" extrusionOk="0">
                    <a:moveTo>
                      <a:pt x="501" y="0"/>
                    </a:moveTo>
                    <a:cubicBezTo>
                      <a:pt x="334" y="67"/>
                      <a:pt x="167" y="167"/>
                      <a:pt x="0" y="234"/>
                    </a:cubicBezTo>
                    <a:cubicBezTo>
                      <a:pt x="234" y="367"/>
                      <a:pt x="467" y="500"/>
                      <a:pt x="701" y="667"/>
                    </a:cubicBezTo>
                    <a:cubicBezTo>
                      <a:pt x="901" y="801"/>
                      <a:pt x="1168" y="967"/>
                      <a:pt x="1368" y="1101"/>
                    </a:cubicBezTo>
                    <a:lnTo>
                      <a:pt x="2102" y="1101"/>
                    </a:lnTo>
                    <a:cubicBezTo>
                      <a:pt x="1802" y="967"/>
                      <a:pt x="1568" y="767"/>
                      <a:pt x="1335" y="600"/>
                    </a:cubicBezTo>
                    <a:cubicBezTo>
                      <a:pt x="1068" y="400"/>
                      <a:pt x="768" y="200"/>
                      <a:pt x="501" y="0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798;p23">
                <a:extLst>
                  <a:ext uri="{FF2B5EF4-FFF2-40B4-BE49-F238E27FC236}">
                    <a16:creationId xmlns:a16="http://schemas.microsoft.com/office/drawing/2014/main" id="{19119F42-498C-4EDE-A0F4-F78446DCA60A}"/>
                  </a:ext>
                </a:extLst>
              </p:cNvPr>
              <p:cNvSpPr/>
              <p:nvPr/>
            </p:nvSpPr>
            <p:spPr>
              <a:xfrm>
                <a:off x="-67475" y="3434775"/>
                <a:ext cx="8757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2469" extrusionOk="0">
                    <a:moveTo>
                      <a:pt x="534" y="0"/>
                    </a:moveTo>
                    <a:cubicBezTo>
                      <a:pt x="334" y="100"/>
                      <a:pt x="167" y="201"/>
                      <a:pt x="0" y="301"/>
                    </a:cubicBezTo>
                    <a:cubicBezTo>
                      <a:pt x="567" y="701"/>
                      <a:pt x="1134" y="1068"/>
                      <a:pt x="1702" y="1468"/>
                    </a:cubicBezTo>
                    <a:cubicBezTo>
                      <a:pt x="2169" y="1768"/>
                      <a:pt x="2769" y="2102"/>
                      <a:pt x="3136" y="2469"/>
                    </a:cubicBezTo>
                    <a:lnTo>
                      <a:pt x="3503" y="2469"/>
                    </a:lnTo>
                    <a:cubicBezTo>
                      <a:pt x="3069" y="2169"/>
                      <a:pt x="2702" y="1802"/>
                      <a:pt x="2302" y="1501"/>
                    </a:cubicBezTo>
                    <a:cubicBezTo>
                      <a:pt x="1702" y="1001"/>
                      <a:pt x="1134" y="534"/>
                      <a:pt x="534" y="34"/>
                    </a:cubicBezTo>
                    <a:cubicBezTo>
                      <a:pt x="534" y="34"/>
                      <a:pt x="534" y="34"/>
                      <a:pt x="534" y="0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799;p23">
                <a:extLst>
                  <a:ext uri="{FF2B5EF4-FFF2-40B4-BE49-F238E27FC236}">
                    <a16:creationId xmlns:a16="http://schemas.microsoft.com/office/drawing/2014/main" id="{7ECA08C8-ED86-48BF-AD4E-8F0A9CDEBDB8}"/>
                  </a:ext>
                </a:extLst>
              </p:cNvPr>
              <p:cNvSpPr/>
              <p:nvPr/>
            </p:nvSpPr>
            <p:spPr>
              <a:xfrm>
                <a:off x="-82500" y="3445625"/>
                <a:ext cx="7757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2035" extrusionOk="0">
                    <a:moveTo>
                      <a:pt x="368" y="0"/>
                    </a:moveTo>
                    <a:cubicBezTo>
                      <a:pt x="234" y="33"/>
                      <a:pt x="134" y="100"/>
                      <a:pt x="1" y="167"/>
                    </a:cubicBezTo>
                    <a:cubicBezTo>
                      <a:pt x="34" y="167"/>
                      <a:pt x="68" y="200"/>
                      <a:pt x="101" y="200"/>
                    </a:cubicBezTo>
                    <a:cubicBezTo>
                      <a:pt x="935" y="801"/>
                      <a:pt x="1902" y="1401"/>
                      <a:pt x="2669" y="2035"/>
                    </a:cubicBezTo>
                    <a:lnTo>
                      <a:pt x="3103" y="2035"/>
                    </a:lnTo>
                    <a:cubicBezTo>
                      <a:pt x="2669" y="1768"/>
                      <a:pt x="2336" y="1468"/>
                      <a:pt x="1936" y="1168"/>
                    </a:cubicBezTo>
                    <a:lnTo>
                      <a:pt x="368" y="0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800;p23">
                <a:extLst>
                  <a:ext uri="{FF2B5EF4-FFF2-40B4-BE49-F238E27FC236}">
                    <a16:creationId xmlns:a16="http://schemas.microsoft.com/office/drawing/2014/main" id="{F4E3BC5E-0DDD-4684-89AA-A08624EC6388}"/>
                  </a:ext>
                </a:extLst>
              </p:cNvPr>
              <p:cNvSpPr/>
              <p:nvPr/>
            </p:nvSpPr>
            <p:spPr>
              <a:xfrm>
                <a:off x="-117525" y="3452275"/>
                <a:ext cx="8592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1769" extrusionOk="0">
                    <a:moveTo>
                      <a:pt x="1235" y="1"/>
                    </a:moveTo>
                    <a:cubicBezTo>
                      <a:pt x="1102" y="68"/>
                      <a:pt x="968" y="134"/>
                      <a:pt x="835" y="201"/>
                    </a:cubicBezTo>
                    <a:cubicBezTo>
                      <a:pt x="1168" y="435"/>
                      <a:pt x="1502" y="668"/>
                      <a:pt x="1869" y="902"/>
                    </a:cubicBezTo>
                    <a:cubicBezTo>
                      <a:pt x="2236" y="1135"/>
                      <a:pt x="2736" y="1369"/>
                      <a:pt x="2970" y="1635"/>
                    </a:cubicBezTo>
                    <a:cubicBezTo>
                      <a:pt x="3024" y="1690"/>
                      <a:pt x="2945" y="1744"/>
                      <a:pt x="2842" y="1744"/>
                    </a:cubicBezTo>
                    <a:cubicBezTo>
                      <a:pt x="2819" y="1744"/>
                      <a:pt x="2794" y="1742"/>
                      <a:pt x="2770" y="1736"/>
                    </a:cubicBezTo>
                    <a:cubicBezTo>
                      <a:pt x="2236" y="1602"/>
                      <a:pt x="1802" y="1235"/>
                      <a:pt x="1435" y="1002"/>
                    </a:cubicBezTo>
                    <a:cubicBezTo>
                      <a:pt x="1102" y="768"/>
                      <a:pt x="835" y="568"/>
                      <a:pt x="535" y="334"/>
                    </a:cubicBezTo>
                    <a:cubicBezTo>
                      <a:pt x="368" y="401"/>
                      <a:pt x="168" y="501"/>
                      <a:pt x="1" y="601"/>
                    </a:cubicBezTo>
                    <a:cubicBezTo>
                      <a:pt x="301" y="768"/>
                      <a:pt x="635" y="968"/>
                      <a:pt x="935" y="1168"/>
                    </a:cubicBezTo>
                    <a:cubicBezTo>
                      <a:pt x="1235" y="1369"/>
                      <a:pt x="1635" y="1535"/>
                      <a:pt x="1836" y="1769"/>
                    </a:cubicBezTo>
                    <a:lnTo>
                      <a:pt x="3437" y="1769"/>
                    </a:lnTo>
                    <a:cubicBezTo>
                      <a:pt x="2636" y="1235"/>
                      <a:pt x="1969" y="601"/>
                      <a:pt x="1235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801;p23">
                <a:extLst>
                  <a:ext uri="{FF2B5EF4-FFF2-40B4-BE49-F238E27FC236}">
                    <a16:creationId xmlns:a16="http://schemas.microsoft.com/office/drawing/2014/main" id="{E71D7254-2E8E-441D-8896-1C8C3DBF3978}"/>
                  </a:ext>
                </a:extLst>
              </p:cNvPr>
              <p:cNvSpPr/>
              <p:nvPr/>
            </p:nvSpPr>
            <p:spPr>
              <a:xfrm>
                <a:off x="-147525" y="3476475"/>
                <a:ext cx="35025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801" extrusionOk="0">
                    <a:moveTo>
                      <a:pt x="267" y="0"/>
                    </a:moveTo>
                    <a:cubicBezTo>
                      <a:pt x="200" y="67"/>
                      <a:pt x="100" y="100"/>
                      <a:pt x="0" y="134"/>
                    </a:cubicBezTo>
                    <a:cubicBezTo>
                      <a:pt x="200" y="234"/>
                      <a:pt x="367" y="334"/>
                      <a:pt x="534" y="434"/>
                    </a:cubicBezTo>
                    <a:cubicBezTo>
                      <a:pt x="734" y="567"/>
                      <a:pt x="967" y="667"/>
                      <a:pt x="1134" y="801"/>
                    </a:cubicBezTo>
                    <a:lnTo>
                      <a:pt x="1401" y="801"/>
                    </a:lnTo>
                    <a:cubicBezTo>
                      <a:pt x="1268" y="701"/>
                      <a:pt x="1101" y="601"/>
                      <a:pt x="967" y="501"/>
                    </a:cubicBezTo>
                    <a:cubicBezTo>
                      <a:pt x="734" y="334"/>
                      <a:pt x="500" y="167"/>
                      <a:pt x="267" y="0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802;p23">
                <a:extLst>
                  <a:ext uri="{FF2B5EF4-FFF2-40B4-BE49-F238E27FC236}">
                    <a16:creationId xmlns:a16="http://schemas.microsoft.com/office/drawing/2014/main" id="{F088C4FE-7464-491A-A8D3-D689EF3BFE89}"/>
                  </a:ext>
                </a:extLst>
              </p:cNvPr>
              <p:cNvSpPr/>
              <p:nvPr/>
            </p:nvSpPr>
            <p:spPr>
              <a:xfrm>
                <a:off x="1843875" y="3486475"/>
                <a:ext cx="2627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01" extrusionOk="0">
                    <a:moveTo>
                      <a:pt x="1" y="1"/>
                    </a:moveTo>
                    <a:cubicBezTo>
                      <a:pt x="1" y="134"/>
                      <a:pt x="34" y="267"/>
                      <a:pt x="34" y="401"/>
                    </a:cubicBezTo>
                    <a:lnTo>
                      <a:pt x="10508" y="401"/>
                    </a:lnTo>
                    <a:cubicBezTo>
                      <a:pt x="7006" y="334"/>
                      <a:pt x="3470" y="267"/>
                      <a:pt x="1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803;p23">
                <a:extLst>
                  <a:ext uri="{FF2B5EF4-FFF2-40B4-BE49-F238E27FC236}">
                    <a16:creationId xmlns:a16="http://schemas.microsoft.com/office/drawing/2014/main" id="{892AC5E0-AEF7-4B6A-8C83-A4FB20824B69}"/>
                  </a:ext>
                </a:extLst>
              </p:cNvPr>
              <p:cNvSpPr/>
              <p:nvPr/>
            </p:nvSpPr>
            <p:spPr>
              <a:xfrm>
                <a:off x="1825550" y="3553200"/>
                <a:ext cx="17525" cy="793075"/>
              </a:xfrm>
              <a:custGeom>
                <a:avLst/>
                <a:gdLst/>
                <a:ahLst/>
                <a:cxnLst/>
                <a:rect l="l" t="t" r="r" b="b"/>
                <a:pathLst>
                  <a:path w="701" h="31723" extrusionOk="0">
                    <a:moveTo>
                      <a:pt x="200" y="0"/>
                    </a:moveTo>
                    <a:cubicBezTo>
                      <a:pt x="200" y="267"/>
                      <a:pt x="200" y="501"/>
                      <a:pt x="200" y="734"/>
                    </a:cubicBezTo>
                    <a:lnTo>
                      <a:pt x="133" y="5337"/>
                    </a:lnTo>
                    <a:cubicBezTo>
                      <a:pt x="100" y="9540"/>
                      <a:pt x="67" y="13777"/>
                      <a:pt x="67" y="18013"/>
                    </a:cubicBezTo>
                    <a:cubicBezTo>
                      <a:pt x="33" y="21749"/>
                      <a:pt x="33" y="25485"/>
                      <a:pt x="0" y="29221"/>
                    </a:cubicBezTo>
                    <a:cubicBezTo>
                      <a:pt x="67" y="30055"/>
                      <a:pt x="133" y="30889"/>
                      <a:pt x="200" y="31723"/>
                    </a:cubicBezTo>
                    <a:cubicBezTo>
                      <a:pt x="200" y="31456"/>
                      <a:pt x="234" y="31156"/>
                      <a:pt x="234" y="30889"/>
                    </a:cubicBezTo>
                    <a:cubicBezTo>
                      <a:pt x="467" y="26753"/>
                      <a:pt x="600" y="22583"/>
                      <a:pt x="634" y="18447"/>
                    </a:cubicBezTo>
                    <a:cubicBezTo>
                      <a:pt x="701" y="12276"/>
                      <a:pt x="567" y="6138"/>
                      <a:pt x="200" y="0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804;p23">
                <a:extLst>
                  <a:ext uri="{FF2B5EF4-FFF2-40B4-BE49-F238E27FC236}">
                    <a16:creationId xmlns:a16="http://schemas.microsoft.com/office/drawing/2014/main" id="{1C138ED3-5C81-4852-83C7-0323A8BBD645}"/>
                  </a:ext>
                </a:extLst>
              </p:cNvPr>
              <p:cNvSpPr/>
              <p:nvPr/>
            </p:nvSpPr>
            <p:spPr>
              <a:xfrm>
                <a:off x="1400225" y="4567250"/>
                <a:ext cx="238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1502" extrusionOk="0">
                    <a:moveTo>
                      <a:pt x="535" y="1"/>
                    </a:moveTo>
                    <a:cubicBezTo>
                      <a:pt x="368" y="34"/>
                      <a:pt x="201" y="67"/>
                      <a:pt x="1" y="134"/>
                    </a:cubicBezTo>
                    <a:cubicBezTo>
                      <a:pt x="568" y="201"/>
                      <a:pt x="1102" y="301"/>
                      <a:pt x="1635" y="367"/>
                    </a:cubicBezTo>
                    <a:cubicBezTo>
                      <a:pt x="1769" y="334"/>
                      <a:pt x="1869" y="334"/>
                      <a:pt x="2002" y="301"/>
                    </a:cubicBezTo>
                    <a:cubicBezTo>
                      <a:pt x="2035" y="290"/>
                      <a:pt x="2067" y="285"/>
                      <a:pt x="2098" y="285"/>
                    </a:cubicBezTo>
                    <a:cubicBezTo>
                      <a:pt x="2258" y="285"/>
                      <a:pt x="2376" y="412"/>
                      <a:pt x="2236" y="468"/>
                    </a:cubicBezTo>
                    <a:cubicBezTo>
                      <a:pt x="4671" y="834"/>
                      <a:pt x="7106" y="1168"/>
                      <a:pt x="9541" y="1502"/>
                    </a:cubicBezTo>
                    <a:lnTo>
                      <a:pt x="535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805;p23">
                <a:extLst>
                  <a:ext uri="{FF2B5EF4-FFF2-40B4-BE49-F238E27FC236}">
                    <a16:creationId xmlns:a16="http://schemas.microsoft.com/office/drawing/2014/main" id="{B74E0E74-6C3E-49FA-B075-0BA04E1938BB}"/>
                  </a:ext>
                </a:extLst>
              </p:cNvPr>
              <p:cNvSpPr/>
              <p:nvPr/>
            </p:nvSpPr>
            <p:spPr>
              <a:xfrm>
                <a:off x="1345200" y="4557250"/>
                <a:ext cx="542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434" extrusionOk="0">
                    <a:moveTo>
                      <a:pt x="567" y="0"/>
                    </a:moveTo>
                    <a:cubicBezTo>
                      <a:pt x="367" y="67"/>
                      <a:pt x="167" y="100"/>
                      <a:pt x="0" y="167"/>
                    </a:cubicBezTo>
                    <a:cubicBezTo>
                      <a:pt x="234" y="200"/>
                      <a:pt x="467" y="234"/>
                      <a:pt x="701" y="267"/>
                    </a:cubicBezTo>
                    <a:cubicBezTo>
                      <a:pt x="1001" y="334"/>
                      <a:pt x="1301" y="367"/>
                      <a:pt x="1601" y="434"/>
                    </a:cubicBezTo>
                    <a:cubicBezTo>
                      <a:pt x="1802" y="367"/>
                      <a:pt x="1968" y="334"/>
                      <a:pt x="2169" y="267"/>
                    </a:cubicBezTo>
                    <a:lnTo>
                      <a:pt x="567" y="0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806;p23">
                <a:extLst>
                  <a:ext uri="{FF2B5EF4-FFF2-40B4-BE49-F238E27FC236}">
                    <a16:creationId xmlns:a16="http://schemas.microsoft.com/office/drawing/2014/main" id="{BB9A6FAD-10DC-4C25-BBC8-B104A967C6FF}"/>
                  </a:ext>
                </a:extLst>
              </p:cNvPr>
              <p:cNvSpPr/>
              <p:nvPr/>
            </p:nvSpPr>
            <p:spPr>
              <a:xfrm>
                <a:off x="1211775" y="4534725"/>
                <a:ext cx="4255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335" extrusionOk="0">
                    <a:moveTo>
                      <a:pt x="467" y="1"/>
                    </a:moveTo>
                    <a:cubicBezTo>
                      <a:pt x="300" y="34"/>
                      <a:pt x="134" y="67"/>
                      <a:pt x="0" y="101"/>
                    </a:cubicBezTo>
                    <a:cubicBezTo>
                      <a:pt x="367" y="167"/>
                      <a:pt x="767" y="267"/>
                      <a:pt x="1168" y="334"/>
                    </a:cubicBezTo>
                    <a:cubicBezTo>
                      <a:pt x="1334" y="267"/>
                      <a:pt x="1535" y="234"/>
                      <a:pt x="1701" y="201"/>
                    </a:cubicBezTo>
                    <a:lnTo>
                      <a:pt x="467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807;p23">
                <a:extLst>
                  <a:ext uri="{FF2B5EF4-FFF2-40B4-BE49-F238E27FC236}">
                    <a16:creationId xmlns:a16="http://schemas.microsoft.com/office/drawing/2014/main" id="{B12A9B49-27B1-4708-AC93-B6FCC362676D}"/>
                  </a:ext>
                </a:extLst>
              </p:cNvPr>
              <p:cNvSpPr/>
              <p:nvPr/>
            </p:nvSpPr>
            <p:spPr>
              <a:xfrm>
                <a:off x="6075" y="3397375"/>
                <a:ext cx="19875" cy="14075"/>
              </a:xfrm>
              <a:custGeom>
                <a:avLst/>
                <a:gdLst/>
                <a:ahLst/>
                <a:cxnLst/>
                <a:rect l="l" t="t" r="r" b="b"/>
                <a:pathLst>
                  <a:path w="795" h="56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32" y="165"/>
                      <a:pt x="463" y="331"/>
                      <a:pt x="694" y="496"/>
                    </a:cubicBezTo>
                    <a:cubicBezTo>
                      <a:pt x="728" y="496"/>
                      <a:pt x="761" y="529"/>
                      <a:pt x="794" y="562"/>
                    </a:cubicBezTo>
                    <a:lnTo>
                      <a:pt x="794" y="462"/>
                    </a:lnTo>
                    <a:cubicBezTo>
                      <a:pt x="464" y="330"/>
                      <a:pt x="232" y="165"/>
                      <a:pt x="0" y="0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808;p23">
                <a:extLst>
                  <a:ext uri="{FF2B5EF4-FFF2-40B4-BE49-F238E27FC236}">
                    <a16:creationId xmlns:a16="http://schemas.microsoft.com/office/drawing/2014/main" id="{AC0C4B5B-A292-44B0-BDDF-3413B4CA5EDB}"/>
                  </a:ext>
                </a:extLst>
              </p:cNvPr>
              <p:cNvSpPr/>
              <p:nvPr/>
            </p:nvSpPr>
            <p:spPr>
              <a:xfrm>
                <a:off x="65125" y="4616450"/>
                <a:ext cx="7172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2869" h="835" extrusionOk="0">
                    <a:moveTo>
                      <a:pt x="2869" y="1"/>
                    </a:moveTo>
                    <a:lnTo>
                      <a:pt x="0" y="501"/>
                    </a:lnTo>
                    <a:cubicBezTo>
                      <a:pt x="0" y="601"/>
                      <a:pt x="0" y="734"/>
                      <a:pt x="0" y="835"/>
                    </a:cubicBezTo>
                    <a:cubicBezTo>
                      <a:pt x="901" y="534"/>
                      <a:pt x="1868" y="234"/>
                      <a:pt x="2869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809;p23">
                <a:extLst>
                  <a:ext uri="{FF2B5EF4-FFF2-40B4-BE49-F238E27FC236}">
                    <a16:creationId xmlns:a16="http://schemas.microsoft.com/office/drawing/2014/main" id="{A0DE3C9E-8523-49FE-9924-44EB8237BD10}"/>
                  </a:ext>
                </a:extLst>
              </p:cNvPr>
              <p:cNvSpPr/>
              <p:nvPr/>
            </p:nvSpPr>
            <p:spPr>
              <a:xfrm>
                <a:off x="15075" y="3382225"/>
                <a:ext cx="10875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602" extrusionOk="0">
                    <a:moveTo>
                      <a:pt x="434" y="1"/>
                    </a:moveTo>
                    <a:cubicBezTo>
                      <a:pt x="301" y="134"/>
                      <a:pt x="167" y="234"/>
                      <a:pt x="1" y="334"/>
                    </a:cubicBezTo>
                    <a:cubicBezTo>
                      <a:pt x="34" y="334"/>
                      <a:pt x="34" y="334"/>
                      <a:pt x="34" y="368"/>
                    </a:cubicBezTo>
                    <a:cubicBezTo>
                      <a:pt x="167" y="435"/>
                      <a:pt x="334" y="535"/>
                      <a:pt x="434" y="601"/>
                    </a:cubicBezTo>
                    <a:cubicBezTo>
                      <a:pt x="434" y="401"/>
                      <a:pt x="434" y="201"/>
                      <a:pt x="434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810;p23">
                <a:extLst>
                  <a:ext uri="{FF2B5EF4-FFF2-40B4-BE49-F238E27FC236}">
                    <a16:creationId xmlns:a16="http://schemas.microsoft.com/office/drawing/2014/main" id="{2CC25539-146D-47A8-AC9E-FBE4BC156B12}"/>
                  </a:ext>
                </a:extLst>
              </p:cNvPr>
              <p:cNvSpPr/>
              <p:nvPr/>
            </p:nvSpPr>
            <p:spPr>
              <a:xfrm>
                <a:off x="-16600" y="3406425"/>
                <a:ext cx="433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502" extrusionOk="0">
                    <a:moveTo>
                      <a:pt x="367" y="0"/>
                    </a:moveTo>
                    <a:cubicBezTo>
                      <a:pt x="234" y="67"/>
                      <a:pt x="134" y="134"/>
                      <a:pt x="0" y="234"/>
                    </a:cubicBezTo>
                    <a:cubicBezTo>
                      <a:pt x="567" y="634"/>
                      <a:pt x="1201" y="1068"/>
                      <a:pt x="1735" y="1501"/>
                    </a:cubicBezTo>
                    <a:cubicBezTo>
                      <a:pt x="1735" y="1401"/>
                      <a:pt x="1735" y="1335"/>
                      <a:pt x="1735" y="1268"/>
                    </a:cubicBezTo>
                    <a:cubicBezTo>
                      <a:pt x="1601" y="1134"/>
                      <a:pt x="1468" y="1001"/>
                      <a:pt x="1334" y="901"/>
                    </a:cubicBezTo>
                    <a:cubicBezTo>
                      <a:pt x="1001" y="601"/>
                      <a:pt x="667" y="300"/>
                      <a:pt x="367" y="0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811;p23">
                <a:extLst>
                  <a:ext uri="{FF2B5EF4-FFF2-40B4-BE49-F238E27FC236}">
                    <a16:creationId xmlns:a16="http://schemas.microsoft.com/office/drawing/2014/main" id="{59FA90C6-51BE-4617-9042-97286B58924F}"/>
                  </a:ext>
                </a:extLst>
              </p:cNvPr>
              <p:cNvSpPr/>
              <p:nvPr/>
            </p:nvSpPr>
            <p:spPr>
              <a:xfrm>
                <a:off x="1299325" y="4549750"/>
                <a:ext cx="450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" extrusionOk="0">
                    <a:moveTo>
                      <a:pt x="601" y="0"/>
                    </a:moveTo>
                    <a:cubicBezTo>
                      <a:pt x="401" y="67"/>
                      <a:pt x="201" y="100"/>
                      <a:pt x="1" y="133"/>
                    </a:cubicBezTo>
                    <a:cubicBezTo>
                      <a:pt x="434" y="234"/>
                      <a:pt x="835" y="300"/>
                      <a:pt x="1235" y="367"/>
                    </a:cubicBezTo>
                    <a:lnTo>
                      <a:pt x="1802" y="200"/>
                    </a:lnTo>
                    <a:lnTo>
                      <a:pt x="601" y="0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812;p23">
                <a:extLst>
                  <a:ext uri="{FF2B5EF4-FFF2-40B4-BE49-F238E27FC236}">
                    <a16:creationId xmlns:a16="http://schemas.microsoft.com/office/drawing/2014/main" id="{8FBE817E-8105-41AD-AA12-618DDCB054EA}"/>
                  </a:ext>
                </a:extLst>
              </p:cNvPr>
              <p:cNvSpPr/>
              <p:nvPr/>
            </p:nvSpPr>
            <p:spPr>
              <a:xfrm>
                <a:off x="-3275" y="3400575"/>
                <a:ext cx="30050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035" extrusionOk="0">
                    <a:moveTo>
                      <a:pt x="168" y="1"/>
                    </a:moveTo>
                    <a:cubicBezTo>
                      <a:pt x="101" y="34"/>
                      <a:pt x="34" y="101"/>
                      <a:pt x="1" y="134"/>
                    </a:cubicBezTo>
                    <a:cubicBezTo>
                      <a:pt x="368" y="434"/>
                      <a:pt x="768" y="701"/>
                      <a:pt x="1135" y="1001"/>
                    </a:cubicBezTo>
                    <a:cubicBezTo>
                      <a:pt x="1168" y="1035"/>
                      <a:pt x="1168" y="1035"/>
                      <a:pt x="1202" y="1035"/>
                    </a:cubicBezTo>
                    <a:lnTo>
                      <a:pt x="1202" y="835"/>
                    </a:lnTo>
                    <a:cubicBezTo>
                      <a:pt x="1002" y="735"/>
                      <a:pt x="868" y="601"/>
                      <a:pt x="735" y="501"/>
                    </a:cubicBezTo>
                    <a:cubicBezTo>
                      <a:pt x="568" y="334"/>
                      <a:pt x="368" y="168"/>
                      <a:pt x="168" y="1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813;p23">
                <a:extLst>
                  <a:ext uri="{FF2B5EF4-FFF2-40B4-BE49-F238E27FC236}">
                    <a16:creationId xmlns:a16="http://schemas.microsoft.com/office/drawing/2014/main" id="{F4DF5678-A1B5-4DDE-BCB6-9AFE9BE64EB7}"/>
                  </a:ext>
                </a:extLst>
              </p:cNvPr>
              <p:cNvSpPr/>
              <p:nvPr/>
            </p:nvSpPr>
            <p:spPr>
              <a:xfrm>
                <a:off x="953250" y="4488850"/>
                <a:ext cx="165150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1169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34"/>
                    </a:cubicBezTo>
                    <a:cubicBezTo>
                      <a:pt x="1535" y="301"/>
                      <a:pt x="3036" y="568"/>
                      <a:pt x="4570" y="868"/>
                    </a:cubicBezTo>
                    <a:cubicBezTo>
                      <a:pt x="4604" y="835"/>
                      <a:pt x="4637" y="835"/>
                      <a:pt x="4670" y="835"/>
                    </a:cubicBezTo>
                    <a:cubicBezTo>
                      <a:pt x="4709" y="819"/>
                      <a:pt x="4746" y="813"/>
                      <a:pt x="4780" y="813"/>
                    </a:cubicBezTo>
                    <a:cubicBezTo>
                      <a:pt x="4892" y="813"/>
                      <a:pt x="4971" y="884"/>
                      <a:pt x="4971" y="935"/>
                    </a:cubicBezTo>
                    <a:cubicBezTo>
                      <a:pt x="5404" y="1002"/>
                      <a:pt x="5871" y="1102"/>
                      <a:pt x="6305" y="1168"/>
                    </a:cubicBezTo>
                    <a:lnTo>
                      <a:pt x="6605" y="110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814;p23">
                <a:extLst>
                  <a:ext uri="{FF2B5EF4-FFF2-40B4-BE49-F238E27FC236}">
                    <a16:creationId xmlns:a16="http://schemas.microsoft.com/office/drawing/2014/main" id="{AA71B843-0A04-4878-8301-F16AA040C4C2}"/>
                  </a:ext>
                </a:extLst>
              </p:cNvPr>
              <p:cNvSpPr/>
              <p:nvPr/>
            </p:nvSpPr>
            <p:spPr>
              <a:xfrm>
                <a:off x="-30775" y="3415600"/>
                <a:ext cx="5755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002" extrusionOk="0">
                    <a:moveTo>
                      <a:pt x="334" y="0"/>
                    </a:moveTo>
                    <a:lnTo>
                      <a:pt x="0" y="200"/>
                    </a:lnTo>
                    <a:cubicBezTo>
                      <a:pt x="534" y="634"/>
                      <a:pt x="1034" y="1034"/>
                      <a:pt x="1568" y="1435"/>
                    </a:cubicBezTo>
                    <a:cubicBezTo>
                      <a:pt x="1801" y="1635"/>
                      <a:pt x="2068" y="1801"/>
                      <a:pt x="2302" y="2002"/>
                    </a:cubicBezTo>
                    <a:lnTo>
                      <a:pt x="2302" y="1701"/>
                    </a:lnTo>
                    <a:cubicBezTo>
                      <a:pt x="1568" y="1201"/>
                      <a:pt x="967" y="567"/>
                      <a:pt x="334" y="0"/>
                    </a:cubicBez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815;p23">
                <a:extLst>
                  <a:ext uri="{FF2B5EF4-FFF2-40B4-BE49-F238E27FC236}">
                    <a16:creationId xmlns:a16="http://schemas.microsoft.com/office/drawing/2014/main" id="{1A6D332A-A7C7-4CAF-B39D-6D9DD573E2E3}"/>
                  </a:ext>
                </a:extLst>
              </p:cNvPr>
              <p:cNvSpPr/>
              <p:nvPr/>
            </p:nvSpPr>
            <p:spPr>
              <a:xfrm>
                <a:off x="1255125" y="4542225"/>
                <a:ext cx="44225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68" extrusionOk="0">
                    <a:moveTo>
                      <a:pt x="534" y="1"/>
                    </a:moveTo>
                    <a:cubicBezTo>
                      <a:pt x="368" y="34"/>
                      <a:pt x="201" y="101"/>
                      <a:pt x="1" y="134"/>
                    </a:cubicBezTo>
                    <a:cubicBezTo>
                      <a:pt x="401" y="201"/>
                      <a:pt x="801" y="268"/>
                      <a:pt x="1202" y="368"/>
                    </a:cubicBezTo>
                    <a:cubicBezTo>
                      <a:pt x="1402" y="301"/>
                      <a:pt x="1569" y="268"/>
                      <a:pt x="1769" y="201"/>
                    </a:cubicBezTo>
                    <a:lnTo>
                      <a:pt x="534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816;p23">
                <a:extLst>
                  <a:ext uri="{FF2B5EF4-FFF2-40B4-BE49-F238E27FC236}">
                    <a16:creationId xmlns:a16="http://schemas.microsoft.com/office/drawing/2014/main" id="{E81B9480-4DE9-4690-B216-B9136333BB93}"/>
                  </a:ext>
                </a:extLst>
              </p:cNvPr>
              <p:cNvSpPr/>
              <p:nvPr/>
            </p:nvSpPr>
            <p:spPr>
              <a:xfrm>
                <a:off x="1124200" y="4518050"/>
                <a:ext cx="39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34" extrusionOk="0">
                    <a:moveTo>
                      <a:pt x="134" y="0"/>
                    </a:moveTo>
                    <a:cubicBezTo>
                      <a:pt x="134" y="34"/>
                      <a:pt x="134" y="101"/>
                      <a:pt x="34" y="101"/>
                    </a:cubicBezTo>
                    <a:cubicBezTo>
                      <a:pt x="34" y="101"/>
                      <a:pt x="1" y="134"/>
                      <a:pt x="1" y="134"/>
                    </a:cubicBezTo>
                    <a:cubicBezTo>
                      <a:pt x="401" y="201"/>
                      <a:pt x="801" y="267"/>
                      <a:pt x="1202" y="334"/>
                    </a:cubicBezTo>
                    <a:cubicBezTo>
                      <a:pt x="1302" y="301"/>
                      <a:pt x="1435" y="267"/>
                      <a:pt x="1568" y="234"/>
                    </a:cubicBez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817;p23">
                <a:extLst>
                  <a:ext uri="{FF2B5EF4-FFF2-40B4-BE49-F238E27FC236}">
                    <a16:creationId xmlns:a16="http://schemas.microsoft.com/office/drawing/2014/main" id="{300B70EF-5AB9-4D55-9EDA-B048210D2FF1}"/>
                  </a:ext>
                </a:extLst>
              </p:cNvPr>
              <p:cNvSpPr/>
              <p:nvPr/>
            </p:nvSpPr>
            <p:spPr>
              <a:xfrm>
                <a:off x="1167575" y="4526400"/>
                <a:ext cx="408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334" extrusionOk="0">
                    <a:moveTo>
                      <a:pt x="367" y="0"/>
                    </a:moveTo>
                    <a:cubicBezTo>
                      <a:pt x="334" y="33"/>
                      <a:pt x="334" y="33"/>
                      <a:pt x="267" y="33"/>
                    </a:cubicBezTo>
                    <a:cubicBezTo>
                      <a:pt x="200" y="67"/>
                      <a:pt x="100" y="100"/>
                      <a:pt x="0" y="100"/>
                    </a:cubicBezTo>
                    <a:cubicBezTo>
                      <a:pt x="401" y="200"/>
                      <a:pt x="801" y="267"/>
                      <a:pt x="1201" y="334"/>
                    </a:cubicBezTo>
                    <a:cubicBezTo>
                      <a:pt x="1335" y="300"/>
                      <a:pt x="1501" y="267"/>
                      <a:pt x="1635" y="234"/>
                    </a:cubicBez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818;p23">
                <a:extLst>
                  <a:ext uri="{FF2B5EF4-FFF2-40B4-BE49-F238E27FC236}">
                    <a16:creationId xmlns:a16="http://schemas.microsoft.com/office/drawing/2014/main" id="{7D2F6277-D83D-4546-A917-E556433A910B}"/>
                  </a:ext>
                </a:extLst>
              </p:cNvPr>
              <p:cNvSpPr/>
              <p:nvPr/>
            </p:nvSpPr>
            <p:spPr>
              <a:xfrm>
                <a:off x="1673775" y="3363050"/>
                <a:ext cx="1259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168" extrusionOk="0">
                    <a:moveTo>
                      <a:pt x="0" y="1"/>
                    </a:moveTo>
                    <a:cubicBezTo>
                      <a:pt x="1668" y="67"/>
                      <a:pt x="3369" y="101"/>
                      <a:pt x="5037" y="167"/>
                    </a:cubicBezTo>
                    <a:lnTo>
                      <a:pt x="5037" y="1"/>
                    </a:lnTo>
                    <a:close/>
                  </a:path>
                </a:pathLst>
              </a:custGeom>
              <a:solidFill>
                <a:srgbClr val="1CA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819;p23">
              <a:extLst>
                <a:ext uri="{FF2B5EF4-FFF2-40B4-BE49-F238E27FC236}">
                  <a16:creationId xmlns:a16="http://schemas.microsoft.com/office/drawing/2014/main" id="{58196E17-44F8-4DD3-B1B5-D1CDE6BD21EA}"/>
                </a:ext>
              </a:extLst>
            </p:cNvPr>
            <p:cNvGrpSpPr/>
            <p:nvPr/>
          </p:nvGrpSpPr>
          <p:grpSpPr>
            <a:xfrm>
              <a:off x="744322" y="1471321"/>
              <a:ext cx="3509885" cy="1274693"/>
              <a:chOff x="-466100" y="5457050"/>
              <a:chExt cx="10903650" cy="1516950"/>
            </a:xfrm>
          </p:grpSpPr>
          <p:sp>
            <p:nvSpPr>
              <p:cNvPr id="20" name="Google Shape;820;p23">
                <a:extLst>
                  <a:ext uri="{FF2B5EF4-FFF2-40B4-BE49-F238E27FC236}">
                    <a16:creationId xmlns:a16="http://schemas.microsoft.com/office/drawing/2014/main" id="{D7D9A845-2B96-439E-9558-E49D20932F64}"/>
                  </a:ext>
                </a:extLst>
              </p:cNvPr>
              <p:cNvSpPr/>
              <p:nvPr/>
            </p:nvSpPr>
            <p:spPr>
              <a:xfrm>
                <a:off x="50950" y="5457050"/>
                <a:ext cx="1748750" cy="1258425"/>
              </a:xfrm>
              <a:custGeom>
                <a:avLst/>
                <a:gdLst/>
                <a:ahLst/>
                <a:cxnLst/>
                <a:rect l="l" t="t" r="r" b="b"/>
                <a:pathLst>
                  <a:path w="69950" h="50337" extrusionOk="0">
                    <a:moveTo>
                      <a:pt x="0" y="1"/>
                    </a:moveTo>
                    <a:cubicBezTo>
                      <a:pt x="167" y="16746"/>
                      <a:pt x="434" y="33525"/>
                      <a:pt x="567" y="50270"/>
                    </a:cubicBezTo>
                    <a:lnTo>
                      <a:pt x="10941" y="48502"/>
                    </a:lnTo>
                    <a:cubicBezTo>
                      <a:pt x="12909" y="48102"/>
                      <a:pt x="14877" y="47735"/>
                      <a:pt x="16845" y="47368"/>
                    </a:cubicBezTo>
                    <a:cubicBezTo>
                      <a:pt x="20481" y="46734"/>
                      <a:pt x="24184" y="46134"/>
                      <a:pt x="27920" y="45600"/>
                    </a:cubicBezTo>
                    <a:lnTo>
                      <a:pt x="34858" y="44432"/>
                    </a:lnTo>
                    <a:lnTo>
                      <a:pt x="50670" y="47134"/>
                    </a:lnTo>
                    <a:cubicBezTo>
                      <a:pt x="50670" y="47101"/>
                      <a:pt x="50703" y="47101"/>
                      <a:pt x="50703" y="47101"/>
                    </a:cubicBezTo>
                    <a:cubicBezTo>
                      <a:pt x="50728" y="47095"/>
                      <a:pt x="50754" y="47092"/>
                      <a:pt x="50779" y="47092"/>
                    </a:cubicBezTo>
                    <a:cubicBezTo>
                      <a:pt x="50884" y="47092"/>
                      <a:pt x="50976" y="47141"/>
                      <a:pt x="51003" y="47168"/>
                    </a:cubicBezTo>
                    <a:lnTo>
                      <a:pt x="52471" y="47435"/>
                    </a:lnTo>
                    <a:cubicBezTo>
                      <a:pt x="52538" y="47401"/>
                      <a:pt x="52638" y="47401"/>
                      <a:pt x="52704" y="47368"/>
                    </a:cubicBezTo>
                    <a:cubicBezTo>
                      <a:pt x="52732" y="47363"/>
                      <a:pt x="52758" y="47361"/>
                      <a:pt x="52784" y="47361"/>
                    </a:cubicBezTo>
                    <a:cubicBezTo>
                      <a:pt x="52946" y="47361"/>
                      <a:pt x="53062" y="47444"/>
                      <a:pt x="53005" y="47501"/>
                    </a:cubicBezTo>
                    <a:lnTo>
                      <a:pt x="69583" y="50337"/>
                    </a:lnTo>
                    <a:cubicBezTo>
                      <a:pt x="69550" y="41997"/>
                      <a:pt x="69650" y="33691"/>
                      <a:pt x="69716" y="25385"/>
                    </a:cubicBezTo>
                    <a:cubicBezTo>
                      <a:pt x="69750" y="21149"/>
                      <a:pt x="69817" y="16913"/>
                      <a:pt x="69850" y="12710"/>
                    </a:cubicBezTo>
                    <a:cubicBezTo>
                      <a:pt x="69883" y="9274"/>
                      <a:pt x="69750" y="5838"/>
                      <a:pt x="69950" y="2402"/>
                    </a:cubicBezTo>
                    <a:lnTo>
                      <a:pt x="69950" y="735"/>
                    </a:lnTo>
                    <a:cubicBezTo>
                      <a:pt x="58275" y="468"/>
                      <a:pt x="46567" y="234"/>
                      <a:pt x="34858" y="134"/>
                    </a:cubicBezTo>
                    <a:cubicBezTo>
                      <a:pt x="33044" y="118"/>
                      <a:pt x="31227" y="113"/>
                      <a:pt x="29407" y="113"/>
                    </a:cubicBezTo>
                    <a:cubicBezTo>
                      <a:pt x="24058" y="113"/>
                      <a:pt x="18689" y="163"/>
                      <a:pt x="13327" y="163"/>
                    </a:cubicBezTo>
                    <a:cubicBezTo>
                      <a:pt x="8875" y="163"/>
                      <a:pt x="4428" y="128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821;p23">
                <a:extLst>
                  <a:ext uri="{FF2B5EF4-FFF2-40B4-BE49-F238E27FC236}">
                    <a16:creationId xmlns:a16="http://schemas.microsoft.com/office/drawing/2014/main" id="{7765B2B9-99DA-4809-9DBE-D4EFFA61A989}"/>
                  </a:ext>
                </a:extLst>
              </p:cNvPr>
              <p:cNvSpPr/>
              <p:nvPr/>
            </p:nvSpPr>
            <p:spPr>
              <a:xfrm>
                <a:off x="-466100" y="5596325"/>
                <a:ext cx="10903650" cy="1377675"/>
              </a:xfrm>
              <a:custGeom>
                <a:avLst/>
                <a:gdLst/>
                <a:ahLst/>
                <a:cxnLst/>
                <a:rect l="l" t="t" r="r" b="b"/>
                <a:pathLst>
                  <a:path w="436146" h="55107" extrusionOk="0">
                    <a:moveTo>
                      <a:pt x="92333" y="44999"/>
                    </a:moveTo>
                    <a:cubicBezTo>
                      <a:pt x="92367" y="44999"/>
                      <a:pt x="92367" y="45033"/>
                      <a:pt x="92333" y="45033"/>
                    </a:cubicBezTo>
                    <a:cubicBezTo>
                      <a:pt x="92300" y="45033"/>
                      <a:pt x="92300" y="44999"/>
                      <a:pt x="92333" y="44999"/>
                    </a:cubicBezTo>
                    <a:close/>
                    <a:moveTo>
                      <a:pt x="92433" y="0"/>
                    </a:moveTo>
                    <a:cubicBezTo>
                      <a:pt x="92867" y="6805"/>
                      <a:pt x="93067" y="13610"/>
                      <a:pt x="93000" y="20382"/>
                    </a:cubicBezTo>
                    <a:cubicBezTo>
                      <a:pt x="92934" y="27253"/>
                      <a:pt x="93034" y="34225"/>
                      <a:pt x="92166" y="41096"/>
                    </a:cubicBezTo>
                    <a:cubicBezTo>
                      <a:pt x="92200" y="42597"/>
                      <a:pt x="92200" y="44099"/>
                      <a:pt x="92166" y="45600"/>
                    </a:cubicBezTo>
                    <a:cubicBezTo>
                      <a:pt x="92166" y="45683"/>
                      <a:pt x="92050" y="45725"/>
                      <a:pt x="91929" y="45725"/>
                    </a:cubicBezTo>
                    <a:cubicBezTo>
                      <a:pt x="91808" y="45725"/>
                      <a:pt x="91683" y="45683"/>
                      <a:pt x="91666" y="45600"/>
                    </a:cubicBezTo>
                    <a:cubicBezTo>
                      <a:pt x="91599" y="45633"/>
                      <a:pt x="91533" y="45633"/>
                      <a:pt x="91466" y="45666"/>
                    </a:cubicBezTo>
                    <a:cubicBezTo>
                      <a:pt x="91421" y="45696"/>
                      <a:pt x="91342" y="45713"/>
                      <a:pt x="91266" y="45713"/>
                    </a:cubicBezTo>
                    <a:cubicBezTo>
                      <a:pt x="91173" y="45713"/>
                      <a:pt x="91084" y="45688"/>
                      <a:pt x="91066" y="45633"/>
                    </a:cubicBezTo>
                    <a:cubicBezTo>
                      <a:pt x="90765" y="45600"/>
                      <a:pt x="90499" y="45566"/>
                      <a:pt x="90198" y="45533"/>
                    </a:cubicBezTo>
                    <a:cubicBezTo>
                      <a:pt x="88931" y="45866"/>
                      <a:pt x="87663" y="46200"/>
                      <a:pt x="86329" y="46467"/>
                    </a:cubicBezTo>
                    <a:cubicBezTo>
                      <a:pt x="86315" y="46472"/>
                      <a:pt x="86302" y="46474"/>
                      <a:pt x="86289" y="46474"/>
                    </a:cubicBezTo>
                    <a:cubicBezTo>
                      <a:pt x="86213" y="46474"/>
                      <a:pt x="86176" y="46396"/>
                      <a:pt x="86262" y="46367"/>
                    </a:cubicBezTo>
                    <a:cubicBezTo>
                      <a:pt x="87330" y="46033"/>
                      <a:pt x="88430" y="45733"/>
                      <a:pt x="89531" y="45466"/>
                    </a:cubicBezTo>
                    <a:cubicBezTo>
                      <a:pt x="88997" y="45399"/>
                      <a:pt x="88464" y="45333"/>
                      <a:pt x="87930" y="45266"/>
                    </a:cubicBezTo>
                    <a:cubicBezTo>
                      <a:pt x="86763" y="45566"/>
                      <a:pt x="85562" y="45866"/>
                      <a:pt x="84361" y="46133"/>
                    </a:cubicBezTo>
                    <a:cubicBezTo>
                      <a:pt x="84227" y="46133"/>
                      <a:pt x="84194" y="46067"/>
                      <a:pt x="84261" y="46033"/>
                    </a:cubicBezTo>
                    <a:cubicBezTo>
                      <a:pt x="85261" y="45733"/>
                      <a:pt x="86262" y="45466"/>
                      <a:pt x="87263" y="45199"/>
                    </a:cubicBezTo>
                    <a:cubicBezTo>
                      <a:pt x="86729" y="45133"/>
                      <a:pt x="86229" y="45066"/>
                      <a:pt x="85695" y="44999"/>
                    </a:cubicBezTo>
                    <a:cubicBezTo>
                      <a:pt x="84594" y="45266"/>
                      <a:pt x="83494" y="45566"/>
                      <a:pt x="82359" y="45800"/>
                    </a:cubicBezTo>
                    <a:cubicBezTo>
                      <a:pt x="82259" y="45800"/>
                      <a:pt x="82193" y="45700"/>
                      <a:pt x="82293" y="45666"/>
                    </a:cubicBezTo>
                    <a:cubicBezTo>
                      <a:pt x="83193" y="45399"/>
                      <a:pt x="84127" y="45133"/>
                      <a:pt x="85061" y="44899"/>
                    </a:cubicBezTo>
                    <a:cubicBezTo>
                      <a:pt x="84561" y="44832"/>
                      <a:pt x="84061" y="44766"/>
                      <a:pt x="83527" y="44699"/>
                    </a:cubicBezTo>
                    <a:cubicBezTo>
                      <a:pt x="82493" y="44966"/>
                      <a:pt x="81459" y="45233"/>
                      <a:pt x="80358" y="45433"/>
                    </a:cubicBezTo>
                    <a:cubicBezTo>
                      <a:pt x="80344" y="45437"/>
                      <a:pt x="80331" y="45440"/>
                      <a:pt x="80318" y="45440"/>
                    </a:cubicBezTo>
                    <a:cubicBezTo>
                      <a:pt x="80243" y="45440"/>
                      <a:pt x="80205" y="45361"/>
                      <a:pt x="80291" y="45333"/>
                    </a:cubicBezTo>
                    <a:cubicBezTo>
                      <a:pt x="81159" y="45066"/>
                      <a:pt x="82026" y="44832"/>
                      <a:pt x="82893" y="44599"/>
                    </a:cubicBezTo>
                    <a:cubicBezTo>
                      <a:pt x="82426" y="44532"/>
                      <a:pt x="81959" y="44465"/>
                      <a:pt x="81459" y="44399"/>
                    </a:cubicBezTo>
                    <a:cubicBezTo>
                      <a:pt x="80458" y="44666"/>
                      <a:pt x="79424" y="44932"/>
                      <a:pt x="78390" y="45133"/>
                    </a:cubicBezTo>
                    <a:cubicBezTo>
                      <a:pt x="78371" y="45137"/>
                      <a:pt x="78354" y="45139"/>
                      <a:pt x="78338" y="45139"/>
                    </a:cubicBezTo>
                    <a:cubicBezTo>
                      <a:pt x="78241" y="45139"/>
                      <a:pt x="78204" y="45061"/>
                      <a:pt x="78290" y="45033"/>
                    </a:cubicBezTo>
                    <a:cubicBezTo>
                      <a:pt x="79124" y="44766"/>
                      <a:pt x="79991" y="44532"/>
                      <a:pt x="80858" y="44299"/>
                    </a:cubicBezTo>
                    <a:cubicBezTo>
                      <a:pt x="80391" y="44232"/>
                      <a:pt x="79924" y="44165"/>
                      <a:pt x="79457" y="44099"/>
                    </a:cubicBezTo>
                    <a:cubicBezTo>
                      <a:pt x="78457" y="44365"/>
                      <a:pt x="77423" y="44599"/>
                      <a:pt x="76388" y="44799"/>
                    </a:cubicBezTo>
                    <a:cubicBezTo>
                      <a:pt x="76375" y="44804"/>
                      <a:pt x="76361" y="44806"/>
                      <a:pt x="76349" y="44806"/>
                    </a:cubicBezTo>
                    <a:cubicBezTo>
                      <a:pt x="76273" y="44806"/>
                      <a:pt x="76236" y="44728"/>
                      <a:pt x="76322" y="44699"/>
                    </a:cubicBezTo>
                    <a:cubicBezTo>
                      <a:pt x="77122" y="44465"/>
                      <a:pt x="77990" y="44232"/>
                      <a:pt x="78857" y="43998"/>
                    </a:cubicBezTo>
                    <a:cubicBezTo>
                      <a:pt x="78390" y="43932"/>
                      <a:pt x="77923" y="43865"/>
                      <a:pt x="77456" y="43765"/>
                    </a:cubicBezTo>
                    <a:cubicBezTo>
                      <a:pt x="76455" y="44032"/>
                      <a:pt x="75454" y="44265"/>
                      <a:pt x="74387" y="44499"/>
                    </a:cubicBezTo>
                    <a:cubicBezTo>
                      <a:pt x="74373" y="44503"/>
                      <a:pt x="74360" y="44506"/>
                      <a:pt x="74347" y="44506"/>
                    </a:cubicBezTo>
                    <a:cubicBezTo>
                      <a:pt x="74272" y="44506"/>
                      <a:pt x="74234" y="44427"/>
                      <a:pt x="74320" y="44399"/>
                    </a:cubicBezTo>
                    <a:cubicBezTo>
                      <a:pt x="75154" y="44132"/>
                      <a:pt x="76022" y="43898"/>
                      <a:pt x="76855" y="43665"/>
                    </a:cubicBezTo>
                    <a:cubicBezTo>
                      <a:pt x="76322" y="43598"/>
                      <a:pt x="75788" y="43498"/>
                      <a:pt x="75254" y="43398"/>
                    </a:cubicBezTo>
                    <a:cubicBezTo>
                      <a:pt x="74454" y="43598"/>
                      <a:pt x="73620" y="43798"/>
                      <a:pt x="72786" y="43998"/>
                    </a:cubicBezTo>
                    <a:cubicBezTo>
                      <a:pt x="72686" y="43998"/>
                      <a:pt x="72619" y="43898"/>
                      <a:pt x="72719" y="43898"/>
                    </a:cubicBezTo>
                    <a:cubicBezTo>
                      <a:pt x="73353" y="43665"/>
                      <a:pt x="74020" y="43498"/>
                      <a:pt x="74687" y="43298"/>
                    </a:cubicBezTo>
                    <a:lnTo>
                      <a:pt x="73086" y="43031"/>
                    </a:lnTo>
                    <a:cubicBezTo>
                      <a:pt x="72452" y="43198"/>
                      <a:pt x="71819" y="43331"/>
                      <a:pt x="71185" y="43465"/>
                    </a:cubicBezTo>
                    <a:cubicBezTo>
                      <a:pt x="71166" y="43469"/>
                      <a:pt x="71149" y="43471"/>
                      <a:pt x="71133" y="43471"/>
                    </a:cubicBezTo>
                    <a:cubicBezTo>
                      <a:pt x="71036" y="43471"/>
                      <a:pt x="70999" y="43393"/>
                      <a:pt x="71085" y="43365"/>
                    </a:cubicBezTo>
                    <a:cubicBezTo>
                      <a:pt x="71585" y="43231"/>
                      <a:pt x="72052" y="43064"/>
                      <a:pt x="72552" y="42931"/>
                    </a:cubicBezTo>
                    <a:cubicBezTo>
                      <a:pt x="72486" y="42931"/>
                      <a:pt x="72419" y="42931"/>
                      <a:pt x="72386" y="42898"/>
                    </a:cubicBezTo>
                    <a:cubicBezTo>
                      <a:pt x="71885" y="42831"/>
                      <a:pt x="71418" y="42731"/>
                      <a:pt x="70918" y="42664"/>
                    </a:cubicBezTo>
                    <a:cubicBezTo>
                      <a:pt x="70451" y="42764"/>
                      <a:pt x="70017" y="42864"/>
                      <a:pt x="69550" y="42964"/>
                    </a:cubicBezTo>
                    <a:cubicBezTo>
                      <a:pt x="69532" y="42969"/>
                      <a:pt x="69514" y="42971"/>
                      <a:pt x="69499" y="42971"/>
                    </a:cubicBezTo>
                    <a:cubicBezTo>
                      <a:pt x="69401" y="42971"/>
                      <a:pt x="69364" y="42893"/>
                      <a:pt x="69450" y="42864"/>
                    </a:cubicBezTo>
                    <a:cubicBezTo>
                      <a:pt x="69784" y="42764"/>
                      <a:pt x="70117" y="42664"/>
                      <a:pt x="70418" y="42564"/>
                    </a:cubicBezTo>
                    <a:cubicBezTo>
                      <a:pt x="70017" y="42497"/>
                      <a:pt x="69584" y="42431"/>
                      <a:pt x="69150" y="42331"/>
                    </a:cubicBezTo>
                    <a:cubicBezTo>
                      <a:pt x="68616" y="42464"/>
                      <a:pt x="68083" y="42597"/>
                      <a:pt x="67549" y="42698"/>
                    </a:cubicBezTo>
                    <a:cubicBezTo>
                      <a:pt x="67535" y="42702"/>
                      <a:pt x="67522" y="42704"/>
                      <a:pt x="67509" y="42704"/>
                    </a:cubicBezTo>
                    <a:cubicBezTo>
                      <a:pt x="67433" y="42704"/>
                      <a:pt x="67396" y="42626"/>
                      <a:pt x="67482" y="42597"/>
                    </a:cubicBezTo>
                    <a:cubicBezTo>
                      <a:pt x="67849" y="42464"/>
                      <a:pt x="68249" y="42364"/>
                      <a:pt x="68650" y="42264"/>
                    </a:cubicBezTo>
                    <a:lnTo>
                      <a:pt x="67382" y="42030"/>
                    </a:lnTo>
                    <a:cubicBezTo>
                      <a:pt x="66782" y="42164"/>
                      <a:pt x="66181" y="42297"/>
                      <a:pt x="65547" y="42431"/>
                    </a:cubicBezTo>
                    <a:cubicBezTo>
                      <a:pt x="65533" y="42435"/>
                      <a:pt x="65520" y="42437"/>
                      <a:pt x="65508" y="42437"/>
                    </a:cubicBezTo>
                    <a:cubicBezTo>
                      <a:pt x="65432" y="42437"/>
                      <a:pt x="65395" y="42359"/>
                      <a:pt x="65481" y="42331"/>
                    </a:cubicBezTo>
                    <a:cubicBezTo>
                      <a:pt x="65948" y="42197"/>
                      <a:pt x="66415" y="42064"/>
                      <a:pt x="66882" y="41930"/>
                    </a:cubicBezTo>
                    <a:cubicBezTo>
                      <a:pt x="66448" y="41864"/>
                      <a:pt x="66048" y="41764"/>
                      <a:pt x="65647" y="41697"/>
                    </a:cubicBezTo>
                    <a:cubicBezTo>
                      <a:pt x="64947" y="41864"/>
                      <a:pt x="64280" y="42030"/>
                      <a:pt x="63579" y="42164"/>
                    </a:cubicBezTo>
                    <a:cubicBezTo>
                      <a:pt x="63561" y="42168"/>
                      <a:pt x="63543" y="42171"/>
                      <a:pt x="63528" y="42171"/>
                    </a:cubicBezTo>
                    <a:cubicBezTo>
                      <a:pt x="63431" y="42171"/>
                      <a:pt x="63393" y="42092"/>
                      <a:pt x="63479" y="42064"/>
                    </a:cubicBezTo>
                    <a:cubicBezTo>
                      <a:pt x="64013" y="41897"/>
                      <a:pt x="64580" y="41764"/>
                      <a:pt x="65114" y="41597"/>
                    </a:cubicBezTo>
                    <a:cubicBezTo>
                      <a:pt x="64713" y="41530"/>
                      <a:pt x="64313" y="41463"/>
                      <a:pt x="63946" y="41363"/>
                    </a:cubicBezTo>
                    <a:cubicBezTo>
                      <a:pt x="63146" y="41563"/>
                      <a:pt x="62378" y="41764"/>
                      <a:pt x="61578" y="41897"/>
                    </a:cubicBezTo>
                    <a:cubicBezTo>
                      <a:pt x="61564" y="41902"/>
                      <a:pt x="61551" y="41904"/>
                      <a:pt x="61538" y="41904"/>
                    </a:cubicBezTo>
                    <a:cubicBezTo>
                      <a:pt x="61462" y="41904"/>
                      <a:pt x="61425" y="41826"/>
                      <a:pt x="61511" y="41797"/>
                    </a:cubicBezTo>
                    <a:cubicBezTo>
                      <a:pt x="62112" y="41630"/>
                      <a:pt x="62745" y="41430"/>
                      <a:pt x="63379" y="41263"/>
                    </a:cubicBezTo>
                    <a:cubicBezTo>
                      <a:pt x="63012" y="41196"/>
                      <a:pt x="62645" y="41096"/>
                      <a:pt x="62245" y="41030"/>
                    </a:cubicBezTo>
                    <a:cubicBezTo>
                      <a:pt x="61378" y="41263"/>
                      <a:pt x="60510" y="41463"/>
                      <a:pt x="59610" y="41663"/>
                    </a:cubicBezTo>
                    <a:cubicBezTo>
                      <a:pt x="59476" y="41663"/>
                      <a:pt x="59410" y="41563"/>
                      <a:pt x="59510" y="41530"/>
                    </a:cubicBezTo>
                    <a:cubicBezTo>
                      <a:pt x="60244" y="41330"/>
                      <a:pt x="60977" y="41130"/>
                      <a:pt x="61711" y="40930"/>
                    </a:cubicBezTo>
                    <a:cubicBezTo>
                      <a:pt x="61344" y="40830"/>
                      <a:pt x="60977" y="40763"/>
                      <a:pt x="60611" y="40696"/>
                    </a:cubicBezTo>
                    <a:cubicBezTo>
                      <a:pt x="59610" y="40930"/>
                      <a:pt x="58609" y="41196"/>
                      <a:pt x="57608" y="41397"/>
                    </a:cubicBezTo>
                    <a:cubicBezTo>
                      <a:pt x="57508" y="41397"/>
                      <a:pt x="57442" y="41330"/>
                      <a:pt x="57542" y="41297"/>
                    </a:cubicBezTo>
                    <a:cubicBezTo>
                      <a:pt x="58342" y="41030"/>
                      <a:pt x="59210" y="40796"/>
                      <a:pt x="60077" y="40563"/>
                    </a:cubicBezTo>
                    <a:cubicBezTo>
                      <a:pt x="59710" y="40496"/>
                      <a:pt x="59343" y="40396"/>
                      <a:pt x="58976" y="40329"/>
                    </a:cubicBezTo>
                    <a:cubicBezTo>
                      <a:pt x="57875" y="40629"/>
                      <a:pt x="56774" y="40896"/>
                      <a:pt x="55607" y="41130"/>
                    </a:cubicBezTo>
                    <a:cubicBezTo>
                      <a:pt x="55593" y="41134"/>
                      <a:pt x="55580" y="41136"/>
                      <a:pt x="55567" y="41136"/>
                    </a:cubicBezTo>
                    <a:cubicBezTo>
                      <a:pt x="55492" y="41136"/>
                      <a:pt x="55454" y="41058"/>
                      <a:pt x="55540" y="41030"/>
                    </a:cubicBezTo>
                    <a:cubicBezTo>
                      <a:pt x="56508" y="40729"/>
                      <a:pt x="57475" y="40463"/>
                      <a:pt x="58476" y="40196"/>
                    </a:cubicBezTo>
                    <a:cubicBezTo>
                      <a:pt x="58142" y="40129"/>
                      <a:pt x="57775" y="40029"/>
                      <a:pt x="57442" y="39962"/>
                    </a:cubicBezTo>
                    <a:cubicBezTo>
                      <a:pt x="56174" y="40296"/>
                      <a:pt x="54940" y="40596"/>
                      <a:pt x="53639" y="40863"/>
                    </a:cubicBezTo>
                    <a:cubicBezTo>
                      <a:pt x="53620" y="40868"/>
                      <a:pt x="53603" y="40870"/>
                      <a:pt x="53587" y="40870"/>
                    </a:cubicBezTo>
                    <a:cubicBezTo>
                      <a:pt x="53490" y="40870"/>
                      <a:pt x="53453" y="40792"/>
                      <a:pt x="53539" y="40763"/>
                    </a:cubicBezTo>
                    <a:cubicBezTo>
                      <a:pt x="54640" y="40429"/>
                      <a:pt x="55774" y="40129"/>
                      <a:pt x="56941" y="39829"/>
                    </a:cubicBezTo>
                    <a:cubicBezTo>
                      <a:pt x="56774" y="39795"/>
                      <a:pt x="56608" y="39762"/>
                      <a:pt x="56441" y="39729"/>
                    </a:cubicBezTo>
                    <a:lnTo>
                      <a:pt x="56408" y="39729"/>
                    </a:lnTo>
                    <a:cubicBezTo>
                      <a:pt x="50337" y="40496"/>
                      <a:pt x="44299" y="41330"/>
                      <a:pt x="38328" y="42364"/>
                    </a:cubicBezTo>
                    <a:cubicBezTo>
                      <a:pt x="35359" y="42898"/>
                      <a:pt x="32424" y="43465"/>
                      <a:pt x="29488" y="44065"/>
                    </a:cubicBezTo>
                    <a:cubicBezTo>
                      <a:pt x="26820" y="44632"/>
                      <a:pt x="24051" y="45433"/>
                      <a:pt x="21249" y="45766"/>
                    </a:cubicBezTo>
                    <a:cubicBezTo>
                      <a:pt x="21152" y="45892"/>
                      <a:pt x="20921" y="45953"/>
                      <a:pt x="20685" y="45953"/>
                    </a:cubicBezTo>
                    <a:cubicBezTo>
                      <a:pt x="20355" y="45953"/>
                      <a:pt x="20015" y="45833"/>
                      <a:pt x="20015" y="45600"/>
                    </a:cubicBezTo>
                    <a:cubicBezTo>
                      <a:pt x="20015" y="45500"/>
                      <a:pt x="20015" y="45366"/>
                      <a:pt x="19982" y="45266"/>
                    </a:cubicBezTo>
                    <a:cubicBezTo>
                      <a:pt x="18781" y="45666"/>
                      <a:pt x="17613" y="46133"/>
                      <a:pt x="16346" y="46500"/>
                    </a:cubicBezTo>
                    <a:cubicBezTo>
                      <a:pt x="16324" y="46504"/>
                      <a:pt x="16302" y="46506"/>
                      <a:pt x="16280" y="46506"/>
                    </a:cubicBezTo>
                    <a:cubicBezTo>
                      <a:pt x="16100" y="46506"/>
                      <a:pt x="15930" y="46393"/>
                      <a:pt x="16079" y="46333"/>
                    </a:cubicBezTo>
                    <a:cubicBezTo>
                      <a:pt x="17246" y="45833"/>
                      <a:pt x="18581" y="45399"/>
                      <a:pt x="19815" y="44966"/>
                    </a:cubicBezTo>
                    <a:cubicBezTo>
                      <a:pt x="19848" y="44966"/>
                      <a:pt x="19881" y="44932"/>
                      <a:pt x="19915" y="44932"/>
                    </a:cubicBezTo>
                    <a:lnTo>
                      <a:pt x="19915" y="43932"/>
                    </a:lnTo>
                    <a:cubicBezTo>
                      <a:pt x="18747" y="44332"/>
                      <a:pt x="17580" y="44799"/>
                      <a:pt x="16346" y="45133"/>
                    </a:cubicBezTo>
                    <a:cubicBezTo>
                      <a:pt x="16313" y="45143"/>
                      <a:pt x="16280" y="45148"/>
                      <a:pt x="16248" y="45148"/>
                    </a:cubicBezTo>
                    <a:cubicBezTo>
                      <a:pt x="16080" y="45148"/>
                      <a:pt x="15939" y="45022"/>
                      <a:pt x="16079" y="44966"/>
                    </a:cubicBezTo>
                    <a:cubicBezTo>
                      <a:pt x="17246" y="44465"/>
                      <a:pt x="18581" y="44065"/>
                      <a:pt x="19815" y="43598"/>
                    </a:cubicBezTo>
                    <a:lnTo>
                      <a:pt x="19915" y="43598"/>
                    </a:lnTo>
                    <a:lnTo>
                      <a:pt x="19915" y="42597"/>
                    </a:lnTo>
                    <a:cubicBezTo>
                      <a:pt x="18747" y="42998"/>
                      <a:pt x="17580" y="43431"/>
                      <a:pt x="16346" y="43765"/>
                    </a:cubicBezTo>
                    <a:cubicBezTo>
                      <a:pt x="16308" y="43777"/>
                      <a:pt x="16270" y="43783"/>
                      <a:pt x="16233" y="43783"/>
                    </a:cubicBezTo>
                    <a:cubicBezTo>
                      <a:pt x="16072" y="43783"/>
                      <a:pt x="15943" y="43680"/>
                      <a:pt x="16079" y="43598"/>
                    </a:cubicBezTo>
                    <a:cubicBezTo>
                      <a:pt x="17246" y="43098"/>
                      <a:pt x="18581" y="42698"/>
                      <a:pt x="19815" y="42264"/>
                    </a:cubicBezTo>
                    <a:cubicBezTo>
                      <a:pt x="19848" y="42231"/>
                      <a:pt x="19881" y="42231"/>
                      <a:pt x="19915" y="42231"/>
                    </a:cubicBezTo>
                    <a:lnTo>
                      <a:pt x="19915" y="41230"/>
                    </a:lnTo>
                    <a:cubicBezTo>
                      <a:pt x="18747" y="41630"/>
                      <a:pt x="17580" y="42064"/>
                      <a:pt x="16346" y="42431"/>
                    </a:cubicBezTo>
                    <a:cubicBezTo>
                      <a:pt x="16324" y="42434"/>
                      <a:pt x="16302" y="42436"/>
                      <a:pt x="16280" y="42436"/>
                    </a:cubicBezTo>
                    <a:cubicBezTo>
                      <a:pt x="16100" y="42436"/>
                      <a:pt x="15930" y="42323"/>
                      <a:pt x="16079" y="42264"/>
                    </a:cubicBezTo>
                    <a:cubicBezTo>
                      <a:pt x="17246" y="41764"/>
                      <a:pt x="18581" y="41330"/>
                      <a:pt x="19815" y="40896"/>
                    </a:cubicBezTo>
                    <a:cubicBezTo>
                      <a:pt x="19848" y="40896"/>
                      <a:pt x="19881" y="40896"/>
                      <a:pt x="19915" y="40863"/>
                    </a:cubicBezTo>
                    <a:lnTo>
                      <a:pt x="19915" y="39862"/>
                    </a:lnTo>
                    <a:cubicBezTo>
                      <a:pt x="18747" y="40296"/>
                      <a:pt x="17580" y="40729"/>
                      <a:pt x="16346" y="41063"/>
                    </a:cubicBezTo>
                    <a:cubicBezTo>
                      <a:pt x="16313" y="41074"/>
                      <a:pt x="16280" y="41078"/>
                      <a:pt x="16248" y="41078"/>
                    </a:cubicBezTo>
                    <a:cubicBezTo>
                      <a:pt x="16080" y="41078"/>
                      <a:pt x="15939" y="40952"/>
                      <a:pt x="16079" y="40896"/>
                    </a:cubicBezTo>
                    <a:cubicBezTo>
                      <a:pt x="17246" y="40396"/>
                      <a:pt x="18581" y="39996"/>
                      <a:pt x="19815" y="39529"/>
                    </a:cubicBezTo>
                    <a:lnTo>
                      <a:pt x="19915" y="39529"/>
                    </a:lnTo>
                    <a:lnTo>
                      <a:pt x="19915" y="38528"/>
                    </a:lnTo>
                    <a:cubicBezTo>
                      <a:pt x="18747" y="38928"/>
                      <a:pt x="17580" y="39362"/>
                      <a:pt x="16346" y="39729"/>
                    </a:cubicBezTo>
                    <a:cubicBezTo>
                      <a:pt x="16324" y="39732"/>
                      <a:pt x="16302" y="39734"/>
                      <a:pt x="16281" y="39734"/>
                    </a:cubicBezTo>
                    <a:cubicBezTo>
                      <a:pt x="16100" y="39734"/>
                      <a:pt x="15930" y="39618"/>
                      <a:pt x="16079" y="39529"/>
                    </a:cubicBezTo>
                    <a:cubicBezTo>
                      <a:pt x="17246" y="39062"/>
                      <a:pt x="18581" y="38628"/>
                      <a:pt x="19815" y="38194"/>
                    </a:cubicBezTo>
                    <a:cubicBezTo>
                      <a:pt x="19848" y="38161"/>
                      <a:pt x="19881" y="38161"/>
                      <a:pt x="19915" y="38161"/>
                    </a:cubicBezTo>
                    <a:lnTo>
                      <a:pt x="19915" y="37160"/>
                    </a:lnTo>
                    <a:cubicBezTo>
                      <a:pt x="18747" y="37561"/>
                      <a:pt x="17580" y="38028"/>
                      <a:pt x="16346" y="38361"/>
                    </a:cubicBezTo>
                    <a:cubicBezTo>
                      <a:pt x="16313" y="38372"/>
                      <a:pt x="16280" y="38377"/>
                      <a:pt x="16248" y="38377"/>
                    </a:cubicBezTo>
                    <a:cubicBezTo>
                      <a:pt x="16080" y="38377"/>
                      <a:pt x="15939" y="38250"/>
                      <a:pt x="16079" y="38194"/>
                    </a:cubicBezTo>
                    <a:cubicBezTo>
                      <a:pt x="17246" y="37694"/>
                      <a:pt x="18581" y="37260"/>
                      <a:pt x="19815" y="36827"/>
                    </a:cubicBezTo>
                    <a:lnTo>
                      <a:pt x="19915" y="36827"/>
                    </a:lnTo>
                    <a:lnTo>
                      <a:pt x="19915" y="35793"/>
                    </a:lnTo>
                    <a:cubicBezTo>
                      <a:pt x="18747" y="36226"/>
                      <a:pt x="17580" y="36660"/>
                      <a:pt x="16346" y="36993"/>
                    </a:cubicBezTo>
                    <a:cubicBezTo>
                      <a:pt x="16308" y="37006"/>
                      <a:pt x="16270" y="37011"/>
                      <a:pt x="16233" y="37011"/>
                    </a:cubicBezTo>
                    <a:cubicBezTo>
                      <a:pt x="16072" y="37011"/>
                      <a:pt x="15943" y="36908"/>
                      <a:pt x="16079" y="36827"/>
                    </a:cubicBezTo>
                    <a:cubicBezTo>
                      <a:pt x="17246" y="36326"/>
                      <a:pt x="18581" y="35926"/>
                      <a:pt x="19815" y="35492"/>
                    </a:cubicBezTo>
                    <a:cubicBezTo>
                      <a:pt x="19848" y="35459"/>
                      <a:pt x="19881" y="35459"/>
                      <a:pt x="19915" y="35459"/>
                    </a:cubicBezTo>
                    <a:lnTo>
                      <a:pt x="19915" y="34458"/>
                    </a:lnTo>
                    <a:cubicBezTo>
                      <a:pt x="18747" y="34859"/>
                      <a:pt x="17580" y="35292"/>
                      <a:pt x="16346" y="35659"/>
                    </a:cubicBezTo>
                    <a:cubicBezTo>
                      <a:pt x="16324" y="35663"/>
                      <a:pt x="16302" y="35664"/>
                      <a:pt x="16280" y="35664"/>
                    </a:cubicBezTo>
                    <a:cubicBezTo>
                      <a:pt x="16100" y="35664"/>
                      <a:pt x="15930" y="35552"/>
                      <a:pt x="16079" y="35492"/>
                    </a:cubicBezTo>
                    <a:cubicBezTo>
                      <a:pt x="17246" y="34992"/>
                      <a:pt x="18581" y="34558"/>
                      <a:pt x="19815" y="34125"/>
                    </a:cubicBezTo>
                    <a:cubicBezTo>
                      <a:pt x="19848" y="34125"/>
                      <a:pt x="19881" y="34091"/>
                      <a:pt x="19915" y="34091"/>
                    </a:cubicBezTo>
                    <a:lnTo>
                      <a:pt x="19915" y="33825"/>
                    </a:lnTo>
                    <a:cubicBezTo>
                      <a:pt x="19915" y="33591"/>
                      <a:pt x="19915" y="33324"/>
                      <a:pt x="19915" y="33091"/>
                    </a:cubicBezTo>
                    <a:cubicBezTo>
                      <a:pt x="18747" y="33491"/>
                      <a:pt x="17580" y="33958"/>
                      <a:pt x="16346" y="34292"/>
                    </a:cubicBezTo>
                    <a:cubicBezTo>
                      <a:pt x="16313" y="34302"/>
                      <a:pt x="16280" y="34307"/>
                      <a:pt x="16248" y="34307"/>
                    </a:cubicBezTo>
                    <a:cubicBezTo>
                      <a:pt x="16080" y="34307"/>
                      <a:pt x="15939" y="34181"/>
                      <a:pt x="16079" y="34125"/>
                    </a:cubicBezTo>
                    <a:cubicBezTo>
                      <a:pt x="17246" y="33624"/>
                      <a:pt x="18581" y="33224"/>
                      <a:pt x="19815" y="32757"/>
                    </a:cubicBezTo>
                    <a:lnTo>
                      <a:pt x="19915" y="32757"/>
                    </a:lnTo>
                    <a:cubicBezTo>
                      <a:pt x="19915" y="32424"/>
                      <a:pt x="19915" y="32090"/>
                      <a:pt x="19915" y="31756"/>
                    </a:cubicBezTo>
                    <a:cubicBezTo>
                      <a:pt x="18714" y="32157"/>
                      <a:pt x="17580" y="32590"/>
                      <a:pt x="16346" y="32924"/>
                    </a:cubicBezTo>
                    <a:cubicBezTo>
                      <a:pt x="16308" y="32936"/>
                      <a:pt x="16270" y="32942"/>
                      <a:pt x="16233" y="32942"/>
                    </a:cubicBezTo>
                    <a:cubicBezTo>
                      <a:pt x="16072" y="32942"/>
                      <a:pt x="15943" y="32838"/>
                      <a:pt x="16079" y="32757"/>
                    </a:cubicBezTo>
                    <a:cubicBezTo>
                      <a:pt x="17246" y="32257"/>
                      <a:pt x="18581" y="31856"/>
                      <a:pt x="19815" y="31423"/>
                    </a:cubicBezTo>
                    <a:cubicBezTo>
                      <a:pt x="19848" y="31389"/>
                      <a:pt x="19881" y="31389"/>
                      <a:pt x="19881" y="31389"/>
                    </a:cubicBezTo>
                    <a:cubicBezTo>
                      <a:pt x="19881" y="31056"/>
                      <a:pt x="19881" y="30722"/>
                      <a:pt x="19881" y="30389"/>
                    </a:cubicBezTo>
                    <a:cubicBezTo>
                      <a:pt x="18714" y="30789"/>
                      <a:pt x="17546" y="31256"/>
                      <a:pt x="16312" y="31590"/>
                    </a:cubicBezTo>
                    <a:cubicBezTo>
                      <a:pt x="16285" y="31600"/>
                      <a:pt x="16257" y="31605"/>
                      <a:pt x="16228" y="31605"/>
                    </a:cubicBezTo>
                    <a:cubicBezTo>
                      <a:pt x="16080" y="31605"/>
                      <a:pt x="15939" y="31479"/>
                      <a:pt x="16079" y="31423"/>
                    </a:cubicBezTo>
                    <a:cubicBezTo>
                      <a:pt x="17246" y="30922"/>
                      <a:pt x="18547" y="30489"/>
                      <a:pt x="19815" y="30055"/>
                    </a:cubicBezTo>
                    <a:lnTo>
                      <a:pt x="19881" y="30055"/>
                    </a:lnTo>
                    <a:cubicBezTo>
                      <a:pt x="19881" y="29722"/>
                      <a:pt x="19881" y="29388"/>
                      <a:pt x="19881" y="29054"/>
                    </a:cubicBezTo>
                    <a:cubicBezTo>
                      <a:pt x="18714" y="29455"/>
                      <a:pt x="17546" y="29888"/>
                      <a:pt x="16312" y="30222"/>
                    </a:cubicBezTo>
                    <a:cubicBezTo>
                      <a:pt x="16281" y="30234"/>
                      <a:pt x="16248" y="30240"/>
                      <a:pt x="16215" y="30240"/>
                    </a:cubicBezTo>
                    <a:cubicBezTo>
                      <a:pt x="16072" y="30240"/>
                      <a:pt x="15943" y="30137"/>
                      <a:pt x="16079" y="30055"/>
                    </a:cubicBezTo>
                    <a:cubicBezTo>
                      <a:pt x="17246" y="29555"/>
                      <a:pt x="18547" y="29155"/>
                      <a:pt x="19815" y="28721"/>
                    </a:cubicBezTo>
                    <a:cubicBezTo>
                      <a:pt x="19848" y="28688"/>
                      <a:pt x="19848" y="28688"/>
                      <a:pt x="19881" y="28688"/>
                    </a:cubicBezTo>
                    <a:cubicBezTo>
                      <a:pt x="19881" y="28354"/>
                      <a:pt x="19881" y="28020"/>
                      <a:pt x="19881" y="27687"/>
                    </a:cubicBezTo>
                    <a:cubicBezTo>
                      <a:pt x="18714" y="28087"/>
                      <a:pt x="17546" y="28521"/>
                      <a:pt x="16312" y="28888"/>
                    </a:cubicBezTo>
                    <a:cubicBezTo>
                      <a:pt x="16294" y="28891"/>
                      <a:pt x="16275" y="28893"/>
                      <a:pt x="16255" y="28893"/>
                    </a:cubicBezTo>
                    <a:cubicBezTo>
                      <a:pt x="16093" y="28893"/>
                      <a:pt x="15900" y="28780"/>
                      <a:pt x="16079" y="28721"/>
                    </a:cubicBezTo>
                    <a:cubicBezTo>
                      <a:pt x="17246" y="28221"/>
                      <a:pt x="18547" y="27787"/>
                      <a:pt x="19815" y="27353"/>
                    </a:cubicBezTo>
                    <a:lnTo>
                      <a:pt x="19881" y="27353"/>
                    </a:lnTo>
                    <a:cubicBezTo>
                      <a:pt x="19881" y="26986"/>
                      <a:pt x="19881" y="26686"/>
                      <a:pt x="19881" y="26353"/>
                    </a:cubicBezTo>
                    <a:cubicBezTo>
                      <a:pt x="18714" y="26753"/>
                      <a:pt x="17546" y="27186"/>
                      <a:pt x="16312" y="27520"/>
                    </a:cubicBezTo>
                    <a:cubicBezTo>
                      <a:pt x="16285" y="27531"/>
                      <a:pt x="16256" y="27535"/>
                      <a:pt x="16226" y="27535"/>
                    </a:cubicBezTo>
                    <a:cubicBezTo>
                      <a:pt x="16071" y="27535"/>
                      <a:pt x="15911" y="27409"/>
                      <a:pt x="16079" y="27353"/>
                    </a:cubicBezTo>
                    <a:cubicBezTo>
                      <a:pt x="17246" y="26853"/>
                      <a:pt x="18547" y="26453"/>
                      <a:pt x="19815" y="25986"/>
                    </a:cubicBezTo>
                    <a:lnTo>
                      <a:pt x="19848" y="25986"/>
                    </a:lnTo>
                    <a:cubicBezTo>
                      <a:pt x="19848" y="25652"/>
                      <a:pt x="19848" y="25318"/>
                      <a:pt x="19848" y="24985"/>
                    </a:cubicBezTo>
                    <a:cubicBezTo>
                      <a:pt x="18714" y="25385"/>
                      <a:pt x="17546" y="25819"/>
                      <a:pt x="16312" y="26186"/>
                    </a:cubicBezTo>
                    <a:cubicBezTo>
                      <a:pt x="16294" y="26189"/>
                      <a:pt x="16275" y="26191"/>
                      <a:pt x="16256" y="26191"/>
                    </a:cubicBezTo>
                    <a:cubicBezTo>
                      <a:pt x="16094" y="26191"/>
                      <a:pt x="15900" y="26075"/>
                      <a:pt x="16079" y="25986"/>
                    </a:cubicBezTo>
                    <a:cubicBezTo>
                      <a:pt x="17246" y="25485"/>
                      <a:pt x="18547" y="25085"/>
                      <a:pt x="19815" y="24651"/>
                    </a:cubicBezTo>
                    <a:lnTo>
                      <a:pt x="19848" y="24618"/>
                    </a:lnTo>
                    <a:cubicBezTo>
                      <a:pt x="19848" y="24284"/>
                      <a:pt x="19848" y="23984"/>
                      <a:pt x="19848" y="23651"/>
                    </a:cubicBezTo>
                    <a:cubicBezTo>
                      <a:pt x="18681" y="24051"/>
                      <a:pt x="17546" y="24485"/>
                      <a:pt x="16312" y="24818"/>
                    </a:cubicBezTo>
                    <a:cubicBezTo>
                      <a:pt x="16280" y="24829"/>
                      <a:pt x="16247" y="24834"/>
                      <a:pt x="16215" y="24834"/>
                    </a:cubicBezTo>
                    <a:cubicBezTo>
                      <a:pt x="16048" y="24834"/>
                      <a:pt x="15911" y="24707"/>
                      <a:pt x="16079" y="24651"/>
                    </a:cubicBezTo>
                    <a:cubicBezTo>
                      <a:pt x="17246" y="24151"/>
                      <a:pt x="18547" y="23717"/>
                      <a:pt x="19815" y="23284"/>
                    </a:cubicBezTo>
                    <a:lnTo>
                      <a:pt x="19848" y="23284"/>
                    </a:lnTo>
                    <a:cubicBezTo>
                      <a:pt x="19848" y="22950"/>
                      <a:pt x="19848" y="22617"/>
                      <a:pt x="19848" y="22283"/>
                    </a:cubicBezTo>
                    <a:cubicBezTo>
                      <a:pt x="18681" y="22683"/>
                      <a:pt x="17546" y="23117"/>
                      <a:pt x="16312" y="23450"/>
                    </a:cubicBezTo>
                    <a:cubicBezTo>
                      <a:pt x="16275" y="23463"/>
                      <a:pt x="16236" y="23468"/>
                      <a:pt x="16199" y="23468"/>
                    </a:cubicBezTo>
                    <a:cubicBezTo>
                      <a:pt x="16040" y="23468"/>
                      <a:pt x="15916" y="23365"/>
                      <a:pt x="16079" y="23284"/>
                    </a:cubicBezTo>
                    <a:cubicBezTo>
                      <a:pt x="17246" y="22783"/>
                      <a:pt x="18547" y="22383"/>
                      <a:pt x="19815" y="21949"/>
                    </a:cubicBezTo>
                    <a:cubicBezTo>
                      <a:pt x="19815" y="21916"/>
                      <a:pt x="19815" y="21916"/>
                      <a:pt x="19848" y="21916"/>
                    </a:cubicBezTo>
                    <a:cubicBezTo>
                      <a:pt x="19848" y="21582"/>
                      <a:pt x="19848" y="21249"/>
                      <a:pt x="19848" y="20915"/>
                    </a:cubicBezTo>
                    <a:cubicBezTo>
                      <a:pt x="18681" y="21349"/>
                      <a:pt x="17546" y="21749"/>
                      <a:pt x="16312" y="22116"/>
                    </a:cubicBezTo>
                    <a:cubicBezTo>
                      <a:pt x="16291" y="22120"/>
                      <a:pt x="16269" y="22121"/>
                      <a:pt x="16247" y="22121"/>
                    </a:cubicBezTo>
                    <a:cubicBezTo>
                      <a:pt x="16067" y="22121"/>
                      <a:pt x="15900" y="22009"/>
                      <a:pt x="16079" y="21949"/>
                    </a:cubicBezTo>
                    <a:cubicBezTo>
                      <a:pt x="17246" y="21449"/>
                      <a:pt x="18547" y="21015"/>
                      <a:pt x="19781" y="20582"/>
                    </a:cubicBezTo>
                    <a:lnTo>
                      <a:pt x="19815" y="20582"/>
                    </a:lnTo>
                    <a:cubicBezTo>
                      <a:pt x="19815" y="20248"/>
                      <a:pt x="19815" y="19915"/>
                      <a:pt x="19815" y="19581"/>
                    </a:cubicBezTo>
                    <a:cubicBezTo>
                      <a:pt x="18681" y="19981"/>
                      <a:pt x="17513" y="20415"/>
                      <a:pt x="16312" y="20749"/>
                    </a:cubicBezTo>
                    <a:cubicBezTo>
                      <a:pt x="16280" y="20759"/>
                      <a:pt x="16247" y="20764"/>
                      <a:pt x="16215" y="20764"/>
                    </a:cubicBezTo>
                    <a:cubicBezTo>
                      <a:pt x="16048" y="20764"/>
                      <a:pt x="15911" y="20638"/>
                      <a:pt x="16079" y="20582"/>
                    </a:cubicBezTo>
                    <a:cubicBezTo>
                      <a:pt x="17246" y="20081"/>
                      <a:pt x="18547" y="19648"/>
                      <a:pt x="19781" y="19214"/>
                    </a:cubicBezTo>
                    <a:lnTo>
                      <a:pt x="19815" y="19214"/>
                    </a:lnTo>
                    <a:cubicBezTo>
                      <a:pt x="19815" y="18880"/>
                      <a:pt x="19815" y="18547"/>
                      <a:pt x="19815" y="18213"/>
                    </a:cubicBezTo>
                    <a:cubicBezTo>
                      <a:pt x="18681" y="18614"/>
                      <a:pt x="17513" y="19047"/>
                      <a:pt x="16312" y="19381"/>
                    </a:cubicBezTo>
                    <a:cubicBezTo>
                      <a:pt x="16275" y="19393"/>
                      <a:pt x="16236" y="19399"/>
                      <a:pt x="16199" y="19399"/>
                    </a:cubicBezTo>
                    <a:cubicBezTo>
                      <a:pt x="16040" y="19399"/>
                      <a:pt x="15916" y="19295"/>
                      <a:pt x="16079" y="19214"/>
                    </a:cubicBezTo>
                    <a:cubicBezTo>
                      <a:pt x="17246" y="18714"/>
                      <a:pt x="18547" y="18313"/>
                      <a:pt x="19781" y="17880"/>
                    </a:cubicBezTo>
                    <a:lnTo>
                      <a:pt x="19815" y="17880"/>
                    </a:lnTo>
                    <a:cubicBezTo>
                      <a:pt x="19815" y="17546"/>
                      <a:pt x="19815" y="17213"/>
                      <a:pt x="19815" y="16879"/>
                    </a:cubicBezTo>
                    <a:cubicBezTo>
                      <a:pt x="18647" y="17279"/>
                      <a:pt x="17513" y="17713"/>
                      <a:pt x="16312" y="18047"/>
                    </a:cubicBezTo>
                    <a:cubicBezTo>
                      <a:pt x="16291" y="18050"/>
                      <a:pt x="16269" y="18052"/>
                      <a:pt x="16247" y="18052"/>
                    </a:cubicBezTo>
                    <a:cubicBezTo>
                      <a:pt x="16067" y="18052"/>
                      <a:pt x="15900" y="17939"/>
                      <a:pt x="16079" y="17880"/>
                    </a:cubicBezTo>
                    <a:cubicBezTo>
                      <a:pt x="17246" y="17379"/>
                      <a:pt x="18547" y="16946"/>
                      <a:pt x="19781" y="16512"/>
                    </a:cubicBezTo>
                    <a:lnTo>
                      <a:pt x="19815" y="16512"/>
                    </a:lnTo>
                    <a:cubicBezTo>
                      <a:pt x="19815" y="16179"/>
                      <a:pt x="19815" y="15845"/>
                      <a:pt x="19815" y="15511"/>
                    </a:cubicBezTo>
                    <a:cubicBezTo>
                      <a:pt x="18647" y="15912"/>
                      <a:pt x="17513" y="16345"/>
                      <a:pt x="16312" y="16679"/>
                    </a:cubicBezTo>
                    <a:cubicBezTo>
                      <a:pt x="16280" y="16690"/>
                      <a:pt x="16247" y="16694"/>
                      <a:pt x="16215" y="16694"/>
                    </a:cubicBezTo>
                    <a:cubicBezTo>
                      <a:pt x="16048" y="16694"/>
                      <a:pt x="15911" y="16568"/>
                      <a:pt x="16079" y="16512"/>
                    </a:cubicBezTo>
                    <a:cubicBezTo>
                      <a:pt x="17246" y="16012"/>
                      <a:pt x="18547" y="15611"/>
                      <a:pt x="19781" y="15144"/>
                    </a:cubicBezTo>
                    <a:cubicBezTo>
                      <a:pt x="19781" y="14844"/>
                      <a:pt x="19781" y="14511"/>
                      <a:pt x="19781" y="14177"/>
                    </a:cubicBezTo>
                    <a:cubicBezTo>
                      <a:pt x="18647" y="14577"/>
                      <a:pt x="17513" y="14978"/>
                      <a:pt x="16312" y="15345"/>
                    </a:cubicBezTo>
                    <a:cubicBezTo>
                      <a:pt x="16291" y="15348"/>
                      <a:pt x="16269" y="15350"/>
                      <a:pt x="16248" y="15350"/>
                    </a:cubicBezTo>
                    <a:cubicBezTo>
                      <a:pt x="16067" y="15350"/>
                      <a:pt x="15900" y="15234"/>
                      <a:pt x="16079" y="15144"/>
                    </a:cubicBezTo>
                    <a:cubicBezTo>
                      <a:pt x="17246" y="14644"/>
                      <a:pt x="18547" y="14244"/>
                      <a:pt x="19781" y="13810"/>
                    </a:cubicBezTo>
                    <a:cubicBezTo>
                      <a:pt x="19781" y="13477"/>
                      <a:pt x="19781" y="13143"/>
                      <a:pt x="19781" y="12809"/>
                    </a:cubicBezTo>
                    <a:cubicBezTo>
                      <a:pt x="18647" y="13210"/>
                      <a:pt x="17513" y="13643"/>
                      <a:pt x="16312" y="13977"/>
                    </a:cubicBezTo>
                    <a:cubicBezTo>
                      <a:pt x="16280" y="13988"/>
                      <a:pt x="16247" y="13992"/>
                      <a:pt x="16215" y="13992"/>
                    </a:cubicBezTo>
                    <a:cubicBezTo>
                      <a:pt x="16047" y="13992"/>
                      <a:pt x="15906" y="13866"/>
                      <a:pt x="16045" y="13810"/>
                    </a:cubicBezTo>
                    <a:cubicBezTo>
                      <a:pt x="17246" y="13310"/>
                      <a:pt x="18547" y="12876"/>
                      <a:pt x="19781" y="12443"/>
                    </a:cubicBezTo>
                    <a:cubicBezTo>
                      <a:pt x="19781" y="12109"/>
                      <a:pt x="19781" y="11809"/>
                      <a:pt x="19781" y="11475"/>
                    </a:cubicBezTo>
                    <a:cubicBezTo>
                      <a:pt x="18647" y="11875"/>
                      <a:pt x="17513" y="12276"/>
                      <a:pt x="16312" y="12609"/>
                    </a:cubicBezTo>
                    <a:cubicBezTo>
                      <a:pt x="16275" y="12622"/>
                      <a:pt x="16236" y="12627"/>
                      <a:pt x="16199" y="12627"/>
                    </a:cubicBezTo>
                    <a:cubicBezTo>
                      <a:pt x="16039" y="12627"/>
                      <a:pt x="15910" y="12524"/>
                      <a:pt x="16045" y="12443"/>
                    </a:cubicBezTo>
                    <a:cubicBezTo>
                      <a:pt x="17213" y="11942"/>
                      <a:pt x="18514" y="11542"/>
                      <a:pt x="19781" y="11108"/>
                    </a:cubicBezTo>
                    <a:cubicBezTo>
                      <a:pt x="19781" y="10775"/>
                      <a:pt x="19781" y="10441"/>
                      <a:pt x="19781" y="10108"/>
                    </a:cubicBezTo>
                    <a:cubicBezTo>
                      <a:pt x="18647" y="10508"/>
                      <a:pt x="17513" y="10941"/>
                      <a:pt x="16312" y="11275"/>
                    </a:cubicBezTo>
                    <a:cubicBezTo>
                      <a:pt x="16291" y="11279"/>
                      <a:pt x="16269" y="11280"/>
                      <a:pt x="16247" y="11280"/>
                    </a:cubicBezTo>
                    <a:cubicBezTo>
                      <a:pt x="16066" y="11280"/>
                      <a:pt x="15897" y="11168"/>
                      <a:pt x="16045" y="11108"/>
                    </a:cubicBezTo>
                    <a:cubicBezTo>
                      <a:pt x="17213" y="10608"/>
                      <a:pt x="18514" y="10174"/>
                      <a:pt x="19781" y="9741"/>
                    </a:cubicBezTo>
                    <a:cubicBezTo>
                      <a:pt x="19781" y="9407"/>
                      <a:pt x="19748" y="9073"/>
                      <a:pt x="19748" y="8740"/>
                    </a:cubicBezTo>
                    <a:cubicBezTo>
                      <a:pt x="18614" y="9140"/>
                      <a:pt x="17513" y="9574"/>
                      <a:pt x="16312" y="9907"/>
                    </a:cubicBezTo>
                    <a:cubicBezTo>
                      <a:pt x="16280" y="9918"/>
                      <a:pt x="16247" y="9923"/>
                      <a:pt x="16215" y="9923"/>
                    </a:cubicBezTo>
                    <a:cubicBezTo>
                      <a:pt x="16047" y="9923"/>
                      <a:pt x="15906" y="9797"/>
                      <a:pt x="16045" y="9741"/>
                    </a:cubicBezTo>
                    <a:cubicBezTo>
                      <a:pt x="17213" y="9240"/>
                      <a:pt x="18514" y="8840"/>
                      <a:pt x="19748" y="8406"/>
                    </a:cubicBezTo>
                    <a:cubicBezTo>
                      <a:pt x="19748" y="8073"/>
                      <a:pt x="19748" y="7739"/>
                      <a:pt x="19748" y="7406"/>
                    </a:cubicBezTo>
                    <a:cubicBezTo>
                      <a:pt x="18614" y="7806"/>
                      <a:pt x="17513" y="8206"/>
                      <a:pt x="16312" y="8540"/>
                    </a:cubicBezTo>
                    <a:cubicBezTo>
                      <a:pt x="16275" y="8552"/>
                      <a:pt x="16236" y="8558"/>
                      <a:pt x="16199" y="8558"/>
                    </a:cubicBezTo>
                    <a:cubicBezTo>
                      <a:pt x="16039" y="8558"/>
                      <a:pt x="15910" y="8454"/>
                      <a:pt x="16045" y="8373"/>
                    </a:cubicBezTo>
                    <a:cubicBezTo>
                      <a:pt x="17213" y="7873"/>
                      <a:pt x="18514" y="7472"/>
                      <a:pt x="19748" y="7039"/>
                    </a:cubicBezTo>
                    <a:cubicBezTo>
                      <a:pt x="19748" y="6705"/>
                      <a:pt x="19748" y="6372"/>
                      <a:pt x="19748" y="6038"/>
                    </a:cubicBezTo>
                    <a:cubicBezTo>
                      <a:pt x="18614" y="6438"/>
                      <a:pt x="17480" y="6872"/>
                      <a:pt x="16312" y="7205"/>
                    </a:cubicBezTo>
                    <a:cubicBezTo>
                      <a:pt x="16280" y="7216"/>
                      <a:pt x="16247" y="7221"/>
                      <a:pt x="16215" y="7221"/>
                    </a:cubicBezTo>
                    <a:cubicBezTo>
                      <a:pt x="16047" y="7221"/>
                      <a:pt x="15906" y="7095"/>
                      <a:pt x="16045" y="7039"/>
                    </a:cubicBezTo>
                    <a:cubicBezTo>
                      <a:pt x="17213" y="6538"/>
                      <a:pt x="18514" y="6138"/>
                      <a:pt x="19748" y="5704"/>
                    </a:cubicBezTo>
                    <a:cubicBezTo>
                      <a:pt x="19748" y="5371"/>
                      <a:pt x="19748" y="5037"/>
                      <a:pt x="19748" y="4704"/>
                    </a:cubicBezTo>
                    <a:cubicBezTo>
                      <a:pt x="18614" y="5104"/>
                      <a:pt x="17480" y="5504"/>
                      <a:pt x="16312" y="5838"/>
                    </a:cubicBezTo>
                    <a:cubicBezTo>
                      <a:pt x="16275" y="5850"/>
                      <a:pt x="16236" y="5856"/>
                      <a:pt x="16199" y="5856"/>
                    </a:cubicBezTo>
                    <a:cubicBezTo>
                      <a:pt x="16039" y="5856"/>
                      <a:pt x="15910" y="5752"/>
                      <a:pt x="16045" y="5671"/>
                    </a:cubicBezTo>
                    <a:cubicBezTo>
                      <a:pt x="17213" y="5204"/>
                      <a:pt x="18514" y="4770"/>
                      <a:pt x="19748" y="4337"/>
                    </a:cubicBezTo>
                    <a:cubicBezTo>
                      <a:pt x="19748" y="4003"/>
                      <a:pt x="19748" y="3670"/>
                      <a:pt x="19748" y="3369"/>
                    </a:cubicBezTo>
                    <a:cubicBezTo>
                      <a:pt x="18614" y="3736"/>
                      <a:pt x="17480" y="4170"/>
                      <a:pt x="16312" y="4504"/>
                    </a:cubicBezTo>
                    <a:cubicBezTo>
                      <a:pt x="16280" y="4514"/>
                      <a:pt x="16247" y="4519"/>
                      <a:pt x="16215" y="4519"/>
                    </a:cubicBezTo>
                    <a:cubicBezTo>
                      <a:pt x="16047" y="4519"/>
                      <a:pt x="15906" y="4393"/>
                      <a:pt x="16045" y="4337"/>
                    </a:cubicBezTo>
                    <a:cubicBezTo>
                      <a:pt x="17213" y="3836"/>
                      <a:pt x="18514" y="3436"/>
                      <a:pt x="19715" y="3002"/>
                    </a:cubicBezTo>
                    <a:cubicBezTo>
                      <a:pt x="19715" y="2669"/>
                      <a:pt x="19715" y="2335"/>
                      <a:pt x="19715" y="2002"/>
                    </a:cubicBezTo>
                    <a:cubicBezTo>
                      <a:pt x="18614" y="2402"/>
                      <a:pt x="17480" y="2802"/>
                      <a:pt x="16312" y="3136"/>
                    </a:cubicBezTo>
                    <a:cubicBezTo>
                      <a:pt x="16275" y="3148"/>
                      <a:pt x="16236" y="3154"/>
                      <a:pt x="16199" y="3154"/>
                    </a:cubicBezTo>
                    <a:cubicBezTo>
                      <a:pt x="16039" y="3154"/>
                      <a:pt x="15910" y="3050"/>
                      <a:pt x="16045" y="2969"/>
                    </a:cubicBezTo>
                    <a:cubicBezTo>
                      <a:pt x="17213" y="2502"/>
                      <a:pt x="18480" y="2068"/>
                      <a:pt x="19715" y="1635"/>
                    </a:cubicBezTo>
                    <a:cubicBezTo>
                      <a:pt x="19715" y="1335"/>
                      <a:pt x="19715" y="1001"/>
                      <a:pt x="19715" y="667"/>
                    </a:cubicBezTo>
                    <a:cubicBezTo>
                      <a:pt x="18614" y="1068"/>
                      <a:pt x="17480" y="1468"/>
                      <a:pt x="16312" y="1802"/>
                    </a:cubicBezTo>
                    <a:cubicBezTo>
                      <a:pt x="16280" y="1812"/>
                      <a:pt x="16247" y="1817"/>
                      <a:pt x="16215" y="1817"/>
                    </a:cubicBezTo>
                    <a:cubicBezTo>
                      <a:pt x="16047" y="1817"/>
                      <a:pt x="15906" y="1691"/>
                      <a:pt x="16045" y="1635"/>
                    </a:cubicBezTo>
                    <a:cubicBezTo>
                      <a:pt x="17213" y="1134"/>
                      <a:pt x="18480" y="734"/>
                      <a:pt x="19715" y="301"/>
                    </a:cubicBezTo>
                    <a:lnTo>
                      <a:pt x="19715" y="200"/>
                    </a:lnTo>
                    <a:cubicBezTo>
                      <a:pt x="16546" y="434"/>
                      <a:pt x="13243" y="367"/>
                      <a:pt x="10074" y="401"/>
                    </a:cubicBezTo>
                    <a:cubicBezTo>
                      <a:pt x="7692" y="424"/>
                      <a:pt x="5310" y="448"/>
                      <a:pt x="2939" y="448"/>
                    </a:cubicBezTo>
                    <a:cubicBezTo>
                      <a:pt x="1957" y="448"/>
                      <a:pt x="978" y="444"/>
                      <a:pt x="1" y="434"/>
                    </a:cubicBezTo>
                    <a:lnTo>
                      <a:pt x="1" y="434"/>
                    </a:lnTo>
                    <a:cubicBezTo>
                      <a:pt x="601" y="4904"/>
                      <a:pt x="301" y="9440"/>
                      <a:pt x="301" y="13910"/>
                    </a:cubicBezTo>
                    <a:cubicBezTo>
                      <a:pt x="267" y="18547"/>
                      <a:pt x="267" y="23184"/>
                      <a:pt x="267" y="27787"/>
                    </a:cubicBezTo>
                    <a:cubicBezTo>
                      <a:pt x="234" y="36893"/>
                      <a:pt x="167" y="46000"/>
                      <a:pt x="134" y="55106"/>
                    </a:cubicBezTo>
                    <a:cubicBezTo>
                      <a:pt x="23851" y="54906"/>
                      <a:pt x="47568" y="54906"/>
                      <a:pt x="71251" y="54873"/>
                    </a:cubicBezTo>
                    <a:cubicBezTo>
                      <a:pt x="99138" y="54806"/>
                      <a:pt x="127025" y="54739"/>
                      <a:pt x="154911" y="54673"/>
                    </a:cubicBezTo>
                    <a:cubicBezTo>
                      <a:pt x="169622" y="54639"/>
                      <a:pt x="184299" y="54606"/>
                      <a:pt x="199009" y="54573"/>
                    </a:cubicBezTo>
                    <a:cubicBezTo>
                      <a:pt x="216655" y="54539"/>
                      <a:pt x="253081" y="54473"/>
                      <a:pt x="292710" y="54439"/>
                    </a:cubicBezTo>
                    <a:cubicBezTo>
                      <a:pt x="348483" y="54373"/>
                      <a:pt x="410527" y="54306"/>
                      <a:pt x="435345" y="54239"/>
                    </a:cubicBezTo>
                    <a:cubicBezTo>
                      <a:pt x="435445" y="45299"/>
                      <a:pt x="435578" y="36393"/>
                      <a:pt x="435812" y="27453"/>
                    </a:cubicBezTo>
                    <a:cubicBezTo>
                      <a:pt x="435912" y="23350"/>
                      <a:pt x="436012" y="19247"/>
                      <a:pt x="436145" y="15144"/>
                    </a:cubicBezTo>
                    <a:lnTo>
                      <a:pt x="436145" y="534"/>
                    </a:lnTo>
                    <a:cubicBezTo>
                      <a:pt x="419700" y="367"/>
                      <a:pt x="294277" y="234"/>
                      <a:pt x="277799" y="134"/>
                    </a:cubicBezTo>
                    <a:cubicBezTo>
                      <a:pt x="262154" y="67"/>
                      <a:pt x="246510" y="34"/>
                      <a:pt x="230832" y="0"/>
                    </a:cubicBezTo>
                    <a:lnTo>
                      <a:pt x="157680" y="0"/>
                    </a:lnTo>
                    <a:cubicBezTo>
                      <a:pt x="153333" y="96"/>
                      <a:pt x="148970" y="130"/>
                      <a:pt x="144603" y="130"/>
                    </a:cubicBezTo>
                    <a:cubicBezTo>
                      <a:pt x="138314" y="130"/>
                      <a:pt x="132018" y="59"/>
                      <a:pt x="1257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" name="Google Shape;822;p23">
              <a:extLst>
                <a:ext uri="{FF2B5EF4-FFF2-40B4-BE49-F238E27FC236}">
                  <a16:creationId xmlns:a16="http://schemas.microsoft.com/office/drawing/2014/main" id="{40C01DD0-886C-4FE2-AD2B-3E5D9E0E0260}"/>
                </a:ext>
              </a:extLst>
            </p:cNvPr>
            <p:cNvGrpSpPr/>
            <p:nvPr/>
          </p:nvGrpSpPr>
          <p:grpSpPr>
            <a:xfrm>
              <a:off x="647550" y="1457537"/>
              <a:ext cx="3620079" cy="1421493"/>
              <a:chOff x="-766725" y="1457525"/>
              <a:chExt cx="11245975" cy="1691650"/>
            </a:xfrm>
          </p:grpSpPr>
          <p:sp>
            <p:nvSpPr>
              <p:cNvPr id="18" name="Google Shape;823;p23">
                <a:extLst>
                  <a:ext uri="{FF2B5EF4-FFF2-40B4-BE49-F238E27FC236}">
                    <a16:creationId xmlns:a16="http://schemas.microsoft.com/office/drawing/2014/main" id="{3CBCA57F-8B41-407A-9AAC-CAB8517FE90D}"/>
                  </a:ext>
                </a:extLst>
              </p:cNvPr>
              <p:cNvSpPr/>
              <p:nvPr/>
            </p:nvSpPr>
            <p:spPr>
              <a:xfrm>
                <a:off x="-766725" y="1457525"/>
                <a:ext cx="11245975" cy="1691650"/>
              </a:xfrm>
              <a:custGeom>
                <a:avLst/>
                <a:gdLst/>
                <a:ahLst/>
                <a:cxnLst/>
                <a:rect l="l" t="t" r="r" b="b"/>
                <a:pathLst>
                  <a:path w="449839" h="67666" extrusionOk="0">
                    <a:moveTo>
                      <a:pt x="102657" y="668"/>
                    </a:moveTo>
                    <a:lnTo>
                      <a:pt x="102657" y="834"/>
                    </a:lnTo>
                    <a:cubicBezTo>
                      <a:pt x="100989" y="768"/>
                      <a:pt x="99288" y="701"/>
                      <a:pt x="97620" y="668"/>
                    </a:cubicBezTo>
                    <a:close/>
                    <a:moveTo>
                      <a:pt x="31706" y="1435"/>
                    </a:moveTo>
                    <a:cubicBezTo>
                      <a:pt x="31706" y="1635"/>
                      <a:pt x="31706" y="1835"/>
                      <a:pt x="31706" y="2035"/>
                    </a:cubicBezTo>
                    <a:cubicBezTo>
                      <a:pt x="31606" y="1935"/>
                      <a:pt x="31439" y="1869"/>
                      <a:pt x="31306" y="1768"/>
                    </a:cubicBezTo>
                    <a:cubicBezTo>
                      <a:pt x="31306" y="1768"/>
                      <a:pt x="31306" y="1768"/>
                      <a:pt x="31273" y="1735"/>
                    </a:cubicBezTo>
                    <a:cubicBezTo>
                      <a:pt x="31439" y="1635"/>
                      <a:pt x="31573" y="1535"/>
                      <a:pt x="31706" y="1435"/>
                    </a:cubicBezTo>
                    <a:close/>
                    <a:moveTo>
                      <a:pt x="30906" y="2002"/>
                    </a:moveTo>
                    <a:cubicBezTo>
                      <a:pt x="31139" y="2169"/>
                      <a:pt x="31373" y="2369"/>
                      <a:pt x="31706" y="2469"/>
                    </a:cubicBezTo>
                    <a:cubicBezTo>
                      <a:pt x="31706" y="2502"/>
                      <a:pt x="31706" y="2502"/>
                      <a:pt x="31706" y="2502"/>
                    </a:cubicBezTo>
                    <a:lnTo>
                      <a:pt x="31706" y="2569"/>
                    </a:lnTo>
                    <a:cubicBezTo>
                      <a:pt x="31673" y="2536"/>
                      <a:pt x="31640" y="2536"/>
                      <a:pt x="31606" y="2502"/>
                    </a:cubicBezTo>
                    <a:cubicBezTo>
                      <a:pt x="31373" y="2336"/>
                      <a:pt x="31139" y="2169"/>
                      <a:pt x="30906" y="2035"/>
                    </a:cubicBezTo>
                    <a:cubicBezTo>
                      <a:pt x="30906" y="2035"/>
                      <a:pt x="30906" y="2002"/>
                      <a:pt x="30906" y="2002"/>
                    </a:cubicBezTo>
                    <a:close/>
                    <a:moveTo>
                      <a:pt x="30706" y="2169"/>
                    </a:moveTo>
                    <a:cubicBezTo>
                      <a:pt x="30906" y="2336"/>
                      <a:pt x="31106" y="2469"/>
                      <a:pt x="31273" y="2636"/>
                    </a:cubicBezTo>
                    <a:cubicBezTo>
                      <a:pt x="31406" y="2769"/>
                      <a:pt x="31540" y="2903"/>
                      <a:pt x="31740" y="3003"/>
                    </a:cubicBezTo>
                    <a:lnTo>
                      <a:pt x="31740" y="3203"/>
                    </a:lnTo>
                    <a:cubicBezTo>
                      <a:pt x="31706" y="3169"/>
                      <a:pt x="31706" y="3169"/>
                      <a:pt x="31673" y="3169"/>
                    </a:cubicBezTo>
                    <a:cubicBezTo>
                      <a:pt x="31306" y="2869"/>
                      <a:pt x="30906" y="2569"/>
                      <a:pt x="30539" y="2269"/>
                    </a:cubicBezTo>
                    <a:lnTo>
                      <a:pt x="30505" y="2269"/>
                    </a:lnTo>
                    <a:cubicBezTo>
                      <a:pt x="30572" y="2235"/>
                      <a:pt x="30639" y="2202"/>
                      <a:pt x="30706" y="2169"/>
                    </a:cubicBezTo>
                    <a:close/>
                    <a:moveTo>
                      <a:pt x="30339" y="2402"/>
                    </a:moveTo>
                    <a:cubicBezTo>
                      <a:pt x="30672" y="2702"/>
                      <a:pt x="31006" y="2969"/>
                      <a:pt x="31339" y="3270"/>
                    </a:cubicBezTo>
                    <a:cubicBezTo>
                      <a:pt x="31473" y="3403"/>
                      <a:pt x="31606" y="3536"/>
                      <a:pt x="31740" y="3670"/>
                    </a:cubicBezTo>
                    <a:lnTo>
                      <a:pt x="31740" y="3870"/>
                    </a:lnTo>
                    <a:cubicBezTo>
                      <a:pt x="31206" y="3436"/>
                      <a:pt x="30572" y="3036"/>
                      <a:pt x="30005" y="2602"/>
                    </a:cubicBezTo>
                    <a:cubicBezTo>
                      <a:pt x="30139" y="2536"/>
                      <a:pt x="30239" y="2469"/>
                      <a:pt x="30339" y="2402"/>
                    </a:cubicBezTo>
                    <a:close/>
                    <a:moveTo>
                      <a:pt x="29772" y="2769"/>
                    </a:moveTo>
                    <a:cubicBezTo>
                      <a:pt x="30372" y="3336"/>
                      <a:pt x="30972" y="3937"/>
                      <a:pt x="31740" y="4470"/>
                    </a:cubicBezTo>
                    <a:lnTo>
                      <a:pt x="31740" y="4771"/>
                    </a:lnTo>
                    <a:cubicBezTo>
                      <a:pt x="31506" y="4570"/>
                      <a:pt x="31239" y="4404"/>
                      <a:pt x="31006" y="4204"/>
                    </a:cubicBezTo>
                    <a:cubicBezTo>
                      <a:pt x="30472" y="3803"/>
                      <a:pt x="29938" y="3403"/>
                      <a:pt x="29438" y="2969"/>
                    </a:cubicBezTo>
                    <a:cubicBezTo>
                      <a:pt x="29538" y="2903"/>
                      <a:pt x="29638" y="2836"/>
                      <a:pt x="29772" y="2769"/>
                    </a:cubicBezTo>
                    <a:close/>
                    <a:moveTo>
                      <a:pt x="29138" y="3136"/>
                    </a:moveTo>
                    <a:cubicBezTo>
                      <a:pt x="29605" y="3536"/>
                      <a:pt x="30105" y="3937"/>
                      <a:pt x="30572" y="4337"/>
                    </a:cubicBezTo>
                    <a:cubicBezTo>
                      <a:pt x="30939" y="4671"/>
                      <a:pt x="31306" y="5004"/>
                      <a:pt x="31740" y="5304"/>
                    </a:cubicBezTo>
                    <a:lnTo>
                      <a:pt x="31740" y="5605"/>
                    </a:lnTo>
                    <a:cubicBezTo>
                      <a:pt x="31373" y="5338"/>
                      <a:pt x="30972" y="5071"/>
                      <a:pt x="30606" y="4771"/>
                    </a:cubicBezTo>
                    <a:cubicBezTo>
                      <a:pt x="30038" y="4337"/>
                      <a:pt x="29438" y="3903"/>
                      <a:pt x="28871" y="3470"/>
                    </a:cubicBezTo>
                    <a:cubicBezTo>
                      <a:pt x="28804" y="3436"/>
                      <a:pt x="28738" y="3403"/>
                      <a:pt x="28704" y="3403"/>
                    </a:cubicBezTo>
                    <a:cubicBezTo>
                      <a:pt x="28838" y="3336"/>
                      <a:pt x="29004" y="3236"/>
                      <a:pt x="29138" y="3136"/>
                    </a:cubicBezTo>
                    <a:close/>
                    <a:moveTo>
                      <a:pt x="23634" y="5738"/>
                    </a:moveTo>
                    <a:cubicBezTo>
                      <a:pt x="23767" y="5838"/>
                      <a:pt x="23934" y="5905"/>
                      <a:pt x="24068" y="5971"/>
                    </a:cubicBezTo>
                    <a:cubicBezTo>
                      <a:pt x="24068" y="5971"/>
                      <a:pt x="24101" y="6005"/>
                      <a:pt x="24101" y="6005"/>
                    </a:cubicBezTo>
                    <a:lnTo>
                      <a:pt x="22933" y="6005"/>
                    </a:lnTo>
                    <a:cubicBezTo>
                      <a:pt x="23167" y="5905"/>
                      <a:pt x="23400" y="5838"/>
                      <a:pt x="23634" y="5738"/>
                    </a:cubicBezTo>
                    <a:close/>
                    <a:moveTo>
                      <a:pt x="24468" y="5438"/>
                    </a:moveTo>
                    <a:cubicBezTo>
                      <a:pt x="24635" y="5571"/>
                      <a:pt x="24835" y="5671"/>
                      <a:pt x="25002" y="5805"/>
                    </a:cubicBezTo>
                    <a:cubicBezTo>
                      <a:pt x="25102" y="5871"/>
                      <a:pt x="25202" y="5938"/>
                      <a:pt x="25302" y="6005"/>
                    </a:cubicBezTo>
                    <a:lnTo>
                      <a:pt x="24601" y="6005"/>
                    </a:lnTo>
                    <a:cubicBezTo>
                      <a:pt x="24501" y="5938"/>
                      <a:pt x="24401" y="5905"/>
                      <a:pt x="24301" y="5838"/>
                    </a:cubicBezTo>
                    <a:cubicBezTo>
                      <a:pt x="24168" y="5771"/>
                      <a:pt x="24034" y="5705"/>
                      <a:pt x="23901" y="5638"/>
                    </a:cubicBezTo>
                    <a:cubicBezTo>
                      <a:pt x="24101" y="5571"/>
                      <a:pt x="24301" y="5504"/>
                      <a:pt x="24468" y="5438"/>
                    </a:cubicBezTo>
                    <a:close/>
                    <a:moveTo>
                      <a:pt x="25035" y="5204"/>
                    </a:moveTo>
                    <a:cubicBezTo>
                      <a:pt x="25268" y="5371"/>
                      <a:pt x="25502" y="5538"/>
                      <a:pt x="25702" y="5671"/>
                    </a:cubicBezTo>
                    <a:cubicBezTo>
                      <a:pt x="25869" y="5771"/>
                      <a:pt x="26002" y="5905"/>
                      <a:pt x="26169" y="6005"/>
                    </a:cubicBezTo>
                    <a:lnTo>
                      <a:pt x="25902" y="6005"/>
                    </a:lnTo>
                    <a:cubicBezTo>
                      <a:pt x="25702" y="5871"/>
                      <a:pt x="25502" y="5738"/>
                      <a:pt x="25302" y="5638"/>
                    </a:cubicBezTo>
                    <a:cubicBezTo>
                      <a:pt x="25135" y="5538"/>
                      <a:pt x="24935" y="5438"/>
                      <a:pt x="24768" y="5338"/>
                    </a:cubicBezTo>
                    <a:cubicBezTo>
                      <a:pt x="24868" y="5271"/>
                      <a:pt x="24935" y="5238"/>
                      <a:pt x="25035" y="5204"/>
                    </a:cubicBezTo>
                    <a:close/>
                    <a:moveTo>
                      <a:pt x="25735" y="4904"/>
                    </a:moveTo>
                    <a:cubicBezTo>
                      <a:pt x="26036" y="5104"/>
                      <a:pt x="26336" y="5304"/>
                      <a:pt x="26603" y="5471"/>
                    </a:cubicBezTo>
                    <a:cubicBezTo>
                      <a:pt x="26836" y="5638"/>
                      <a:pt x="27070" y="5838"/>
                      <a:pt x="27370" y="6005"/>
                    </a:cubicBezTo>
                    <a:lnTo>
                      <a:pt x="26636" y="6005"/>
                    </a:lnTo>
                    <a:cubicBezTo>
                      <a:pt x="26436" y="5838"/>
                      <a:pt x="26169" y="5705"/>
                      <a:pt x="25969" y="5538"/>
                    </a:cubicBezTo>
                    <a:cubicBezTo>
                      <a:pt x="25735" y="5404"/>
                      <a:pt x="25502" y="5271"/>
                      <a:pt x="25268" y="5104"/>
                    </a:cubicBezTo>
                    <a:cubicBezTo>
                      <a:pt x="25435" y="5037"/>
                      <a:pt x="25602" y="4971"/>
                      <a:pt x="25735" y="4904"/>
                    </a:cubicBezTo>
                    <a:close/>
                    <a:moveTo>
                      <a:pt x="27203" y="4237"/>
                    </a:moveTo>
                    <a:cubicBezTo>
                      <a:pt x="27937" y="4804"/>
                      <a:pt x="28604" y="5438"/>
                      <a:pt x="29405" y="6005"/>
                    </a:cubicBezTo>
                    <a:lnTo>
                      <a:pt x="27804" y="6005"/>
                    </a:lnTo>
                    <a:cubicBezTo>
                      <a:pt x="27603" y="5771"/>
                      <a:pt x="27203" y="5571"/>
                      <a:pt x="26903" y="5404"/>
                    </a:cubicBezTo>
                    <a:cubicBezTo>
                      <a:pt x="26603" y="5204"/>
                      <a:pt x="26269" y="5004"/>
                      <a:pt x="25969" y="4804"/>
                    </a:cubicBezTo>
                    <a:cubicBezTo>
                      <a:pt x="26136" y="4737"/>
                      <a:pt x="26336" y="4637"/>
                      <a:pt x="26503" y="4570"/>
                    </a:cubicBezTo>
                    <a:cubicBezTo>
                      <a:pt x="26803" y="4771"/>
                      <a:pt x="27070" y="5004"/>
                      <a:pt x="27403" y="5238"/>
                    </a:cubicBezTo>
                    <a:cubicBezTo>
                      <a:pt x="27770" y="5471"/>
                      <a:pt x="28204" y="5838"/>
                      <a:pt x="28738" y="5971"/>
                    </a:cubicBezTo>
                    <a:cubicBezTo>
                      <a:pt x="28762" y="5978"/>
                      <a:pt x="28787" y="5980"/>
                      <a:pt x="28810" y="5980"/>
                    </a:cubicBezTo>
                    <a:cubicBezTo>
                      <a:pt x="28913" y="5980"/>
                      <a:pt x="28992" y="5926"/>
                      <a:pt x="28938" y="5871"/>
                    </a:cubicBezTo>
                    <a:cubicBezTo>
                      <a:pt x="28704" y="5605"/>
                      <a:pt x="28204" y="5371"/>
                      <a:pt x="27837" y="5138"/>
                    </a:cubicBezTo>
                    <a:cubicBezTo>
                      <a:pt x="27470" y="4904"/>
                      <a:pt x="27136" y="4671"/>
                      <a:pt x="26803" y="4404"/>
                    </a:cubicBezTo>
                    <a:cubicBezTo>
                      <a:pt x="26936" y="4337"/>
                      <a:pt x="27070" y="4270"/>
                      <a:pt x="27203" y="4237"/>
                    </a:cubicBezTo>
                    <a:close/>
                    <a:moveTo>
                      <a:pt x="27737" y="3937"/>
                    </a:moveTo>
                    <a:lnTo>
                      <a:pt x="29305" y="5138"/>
                    </a:lnTo>
                    <a:cubicBezTo>
                      <a:pt x="29705" y="5404"/>
                      <a:pt x="30038" y="5738"/>
                      <a:pt x="30472" y="6005"/>
                    </a:cubicBezTo>
                    <a:lnTo>
                      <a:pt x="30038" y="6005"/>
                    </a:lnTo>
                    <a:cubicBezTo>
                      <a:pt x="29271" y="5371"/>
                      <a:pt x="28304" y="4771"/>
                      <a:pt x="27470" y="4170"/>
                    </a:cubicBezTo>
                    <a:cubicBezTo>
                      <a:pt x="27437" y="4137"/>
                      <a:pt x="27403" y="4137"/>
                      <a:pt x="27370" y="4137"/>
                    </a:cubicBezTo>
                    <a:cubicBezTo>
                      <a:pt x="27503" y="4070"/>
                      <a:pt x="27603" y="4003"/>
                      <a:pt x="27737" y="3937"/>
                    </a:cubicBezTo>
                    <a:close/>
                    <a:moveTo>
                      <a:pt x="28504" y="3536"/>
                    </a:moveTo>
                    <a:cubicBezTo>
                      <a:pt x="28504" y="3536"/>
                      <a:pt x="28504" y="3570"/>
                      <a:pt x="28504" y="3570"/>
                    </a:cubicBezTo>
                    <a:cubicBezTo>
                      <a:pt x="29104" y="4037"/>
                      <a:pt x="29672" y="4537"/>
                      <a:pt x="30272" y="5004"/>
                    </a:cubicBezTo>
                    <a:cubicBezTo>
                      <a:pt x="30672" y="5338"/>
                      <a:pt x="31039" y="5705"/>
                      <a:pt x="31473" y="6005"/>
                    </a:cubicBezTo>
                    <a:lnTo>
                      <a:pt x="31106" y="6005"/>
                    </a:lnTo>
                    <a:cubicBezTo>
                      <a:pt x="30739" y="5638"/>
                      <a:pt x="30139" y="5304"/>
                      <a:pt x="29672" y="4971"/>
                    </a:cubicBezTo>
                    <a:cubicBezTo>
                      <a:pt x="29104" y="4604"/>
                      <a:pt x="28537" y="4204"/>
                      <a:pt x="27937" y="3837"/>
                    </a:cubicBezTo>
                    <a:cubicBezTo>
                      <a:pt x="28137" y="3737"/>
                      <a:pt x="28304" y="3636"/>
                      <a:pt x="28504" y="3536"/>
                    </a:cubicBezTo>
                    <a:close/>
                    <a:moveTo>
                      <a:pt x="104425" y="5605"/>
                    </a:moveTo>
                    <a:cubicBezTo>
                      <a:pt x="107894" y="5871"/>
                      <a:pt x="111430" y="5938"/>
                      <a:pt x="114932" y="5971"/>
                    </a:cubicBezTo>
                    <a:cubicBezTo>
                      <a:pt x="114299" y="5971"/>
                      <a:pt x="113631" y="6005"/>
                      <a:pt x="112998" y="6005"/>
                    </a:cubicBezTo>
                    <a:lnTo>
                      <a:pt x="104458" y="6005"/>
                    </a:lnTo>
                    <a:cubicBezTo>
                      <a:pt x="104458" y="5871"/>
                      <a:pt x="104425" y="5738"/>
                      <a:pt x="104425" y="5605"/>
                    </a:cubicBezTo>
                    <a:close/>
                    <a:moveTo>
                      <a:pt x="3186" y="11676"/>
                    </a:moveTo>
                    <a:cubicBezTo>
                      <a:pt x="2952" y="11842"/>
                      <a:pt x="2752" y="12009"/>
                      <a:pt x="2519" y="12176"/>
                    </a:cubicBezTo>
                    <a:cubicBezTo>
                      <a:pt x="2319" y="12343"/>
                      <a:pt x="2119" y="12509"/>
                      <a:pt x="1918" y="12676"/>
                    </a:cubicBezTo>
                    <a:lnTo>
                      <a:pt x="1918" y="11742"/>
                    </a:lnTo>
                    <a:cubicBezTo>
                      <a:pt x="2119" y="11709"/>
                      <a:pt x="2385" y="11676"/>
                      <a:pt x="2652" y="11676"/>
                    </a:cubicBezTo>
                    <a:close/>
                    <a:moveTo>
                      <a:pt x="1385" y="12143"/>
                    </a:moveTo>
                    <a:lnTo>
                      <a:pt x="1385" y="13143"/>
                    </a:lnTo>
                    <a:cubicBezTo>
                      <a:pt x="1318" y="12810"/>
                      <a:pt x="1251" y="12409"/>
                      <a:pt x="1385" y="12143"/>
                    </a:cubicBezTo>
                    <a:close/>
                    <a:moveTo>
                      <a:pt x="3686" y="11676"/>
                    </a:moveTo>
                    <a:cubicBezTo>
                      <a:pt x="4020" y="11709"/>
                      <a:pt x="4353" y="11709"/>
                      <a:pt x="4620" y="11742"/>
                    </a:cubicBezTo>
                    <a:cubicBezTo>
                      <a:pt x="3586" y="12243"/>
                      <a:pt x="2652" y="12843"/>
                      <a:pt x="1918" y="13510"/>
                    </a:cubicBezTo>
                    <a:lnTo>
                      <a:pt x="1918" y="13110"/>
                    </a:lnTo>
                    <a:cubicBezTo>
                      <a:pt x="1918" y="13077"/>
                      <a:pt x="1918" y="13077"/>
                      <a:pt x="1918" y="13077"/>
                    </a:cubicBezTo>
                    <a:cubicBezTo>
                      <a:pt x="2252" y="12876"/>
                      <a:pt x="2519" y="12643"/>
                      <a:pt x="2819" y="12409"/>
                    </a:cubicBezTo>
                    <a:cubicBezTo>
                      <a:pt x="3119" y="12176"/>
                      <a:pt x="3453" y="11942"/>
                      <a:pt x="3686" y="11676"/>
                    </a:cubicBezTo>
                    <a:close/>
                    <a:moveTo>
                      <a:pt x="5855" y="11742"/>
                    </a:moveTo>
                    <a:cubicBezTo>
                      <a:pt x="4420" y="12509"/>
                      <a:pt x="3119" y="13343"/>
                      <a:pt x="1918" y="14244"/>
                    </a:cubicBezTo>
                    <a:lnTo>
                      <a:pt x="1918" y="13944"/>
                    </a:lnTo>
                    <a:cubicBezTo>
                      <a:pt x="2819" y="13177"/>
                      <a:pt x="3820" y="12443"/>
                      <a:pt x="4921" y="11742"/>
                    </a:cubicBezTo>
                    <a:close/>
                    <a:moveTo>
                      <a:pt x="7322" y="11709"/>
                    </a:moveTo>
                    <a:cubicBezTo>
                      <a:pt x="5388" y="12676"/>
                      <a:pt x="3419" y="13810"/>
                      <a:pt x="1918" y="15011"/>
                    </a:cubicBezTo>
                    <a:lnTo>
                      <a:pt x="1918" y="14644"/>
                    </a:lnTo>
                    <a:cubicBezTo>
                      <a:pt x="3253" y="13677"/>
                      <a:pt x="4654" y="12676"/>
                      <a:pt x="6088" y="11742"/>
                    </a:cubicBezTo>
                    <a:cubicBezTo>
                      <a:pt x="6488" y="11742"/>
                      <a:pt x="6922" y="11742"/>
                      <a:pt x="7322" y="11709"/>
                    </a:cubicBezTo>
                    <a:close/>
                    <a:moveTo>
                      <a:pt x="8623" y="11709"/>
                    </a:moveTo>
                    <a:cubicBezTo>
                      <a:pt x="6322" y="13043"/>
                      <a:pt x="4087" y="14411"/>
                      <a:pt x="1918" y="15812"/>
                    </a:cubicBezTo>
                    <a:lnTo>
                      <a:pt x="1918" y="15412"/>
                    </a:lnTo>
                    <a:cubicBezTo>
                      <a:pt x="3886" y="14244"/>
                      <a:pt x="5688" y="12943"/>
                      <a:pt x="7589" y="11742"/>
                    </a:cubicBezTo>
                    <a:cubicBezTo>
                      <a:pt x="7622" y="11742"/>
                      <a:pt x="7622" y="11742"/>
                      <a:pt x="7622" y="11709"/>
                    </a:cubicBezTo>
                    <a:close/>
                    <a:moveTo>
                      <a:pt x="10224" y="11676"/>
                    </a:moveTo>
                    <a:cubicBezTo>
                      <a:pt x="7389" y="13277"/>
                      <a:pt x="4654" y="14911"/>
                      <a:pt x="1918" y="16546"/>
                    </a:cubicBezTo>
                    <a:lnTo>
                      <a:pt x="1918" y="16112"/>
                    </a:lnTo>
                    <a:cubicBezTo>
                      <a:pt x="4353" y="14678"/>
                      <a:pt x="6722" y="13210"/>
                      <a:pt x="8990" y="11709"/>
                    </a:cubicBezTo>
                    <a:cubicBezTo>
                      <a:pt x="9290" y="11676"/>
                      <a:pt x="9591" y="11676"/>
                      <a:pt x="9891" y="11676"/>
                    </a:cubicBezTo>
                    <a:close/>
                    <a:moveTo>
                      <a:pt x="11058" y="11676"/>
                    </a:moveTo>
                    <a:cubicBezTo>
                      <a:pt x="8056" y="13710"/>
                      <a:pt x="5254" y="15812"/>
                      <a:pt x="1918" y="17680"/>
                    </a:cubicBezTo>
                    <a:lnTo>
                      <a:pt x="1918" y="16913"/>
                    </a:lnTo>
                    <a:cubicBezTo>
                      <a:pt x="4854" y="15178"/>
                      <a:pt x="7823" y="13443"/>
                      <a:pt x="10658" y="11676"/>
                    </a:cubicBezTo>
                    <a:close/>
                    <a:moveTo>
                      <a:pt x="11225" y="11876"/>
                    </a:moveTo>
                    <a:lnTo>
                      <a:pt x="11225" y="12376"/>
                    </a:lnTo>
                    <a:cubicBezTo>
                      <a:pt x="8256" y="14511"/>
                      <a:pt x="5354" y="16746"/>
                      <a:pt x="1918" y="18647"/>
                    </a:cubicBezTo>
                    <a:lnTo>
                      <a:pt x="1918" y="17847"/>
                    </a:lnTo>
                    <a:cubicBezTo>
                      <a:pt x="5354" y="16012"/>
                      <a:pt x="8723" y="14111"/>
                      <a:pt x="11225" y="11876"/>
                    </a:cubicBezTo>
                    <a:close/>
                    <a:moveTo>
                      <a:pt x="11225" y="12710"/>
                    </a:moveTo>
                    <a:lnTo>
                      <a:pt x="11225" y="13410"/>
                    </a:lnTo>
                    <a:cubicBezTo>
                      <a:pt x="8256" y="15545"/>
                      <a:pt x="5354" y="17747"/>
                      <a:pt x="1918" y="19681"/>
                    </a:cubicBezTo>
                    <a:lnTo>
                      <a:pt x="1918" y="18914"/>
                    </a:lnTo>
                    <a:cubicBezTo>
                      <a:pt x="5154" y="16879"/>
                      <a:pt x="8423" y="14945"/>
                      <a:pt x="11225" y="12710"/>
                    </a:cubicBezTo>
                    <a:close/>
                    <a:moveTo>
                      <a:pt x="11225" y="13744"/>
                    </a:moveTo>
                    <a:lnTo>
                      <a:pt x="11225" y="14444"/>
                    </a:lnTo>
                    <a:cubicBezTo>
                      <a:pt x="8256" y="16579"/>
                      <a:pt x="5354" y="18781"/>
                      <a:pt x="1918" y="20715"/>
                    </a:cubicBezTo>
                    <a:lnTo>
                      <a:pt x="1918" y="19915"/>
                    </a:lnTo>
                    <a:cubicBezTo>
                      <a:pt x="5154" y="17913"/>
                      <a:pt x="8423" y="15945"/>
                      <a:pt x="11225" y="13744"/>
                    </a:cubicBezTo>
                    <a:close/>
                    <a:moveTo>
                      <a:pt x="11225" y="14778"/>
                    </a:moveTo>
                    <a:lnTo>
                      <a:pt x="11225" y="15478"/>
                    </a:lnTo>
                    <a:cubicBezTo>
                      <a:pt x="8256" y="17613"/>
                      <a:pt x="5354" y="19815"/>
                      <a:pt x="1918" y="21749"/>
                    </a:cubicBezTo>
                    <a:lnTo>
                      <a:pt x="1918" y="20949"/>
                    </a:lnTo>
                    <a:cubicBezTo>
                      <a:pt x="5154" y="18914"/>
                      <a:pt x="8423" y="16979"/>
                      <a:pt x="11225" y="14778"/>
                    </a:cubicBezTo>
                    <a:close/>
                    <a:moveTo>
                      <a:pt x="11225" y="15778"/>
                    </a:moveTo>
                    <a:lnTo>
                      <a:pt x="11225" y="16479"/>
                    </a:lnTo>
                    <a:cubicBezTo>
                      <a:pt x="8256" y="18647"/>
                      <a:pt x="5354" y="20849"/>
                      <a:pt x="1918" y="22750"/>
                    </a:cubicBezTo>
                    <a:lnTo>
                      <a:pt x="1918" y="21983"/>
                    </a:lnTo>
                    <a:cubicBezTo>
                      <a:pt x="5154" y="19948"/>
                      <a:pt x="8423" y="18013"/>
                      <a:pt x="11225" y="15778"/>
                    </a:cubicBezTo>
                    <a:close/>
                    <a:moveTo>
                      <a:pt x="11225" y="16813"/>
                    </a:moveTo>
                    <a:lnTo>
                      <a:pt x="11225" y="17513"/>
                    </a:lnTo>
                    <a:cubicBezTo>
                      <a:pt x="8256" y="19648"/>
                      <a:pt x="5354" y="21883"/>
                      <a:pt x="1918" y="23784"/>
                    </a:cubicBezTo>
                    <a:lnTo>
                      <a:pt x="1918" y="23017"/>
                    </a:lnTo>
                    <a:cubicBezTo>
                      <a:pt x="5154" y="20982"/>
                      <a:pt x="8423" y="19047"/>
                      <a:pt x="11225" y="16813"/>
                    </a:cubicBezTo>
                    <a:close/>
                    <a:moveTo>
                      <a:pt x="11225" y="17847"/>
                    </a:moveTo>
                    <a:lnTo>
                      <a:pt x="11225" y="18547"/>
                    </a:lnTo>
                    <a:cubicBezTo>
                      <a:pt x="8256" y="20682"/>
                      <a:pt x="5354" y="22884"/>
                      <a:pt x="1918" y="24818"/>
                    </a:cubicBezTo>
                    <a:lnTo>
                      <a:pt x="1918" y="24051"/>
                    </a:lnTo>
                    <a:cubicBezTo>
                      <a:pt x="5154" y="22016"/>
                      <a:pt x="8423" y="20048"/>
                      <a:pt x="11225" y="17847"/>
                    </a:cubicBezTo>
                    <a:close/>
                    <a:moveTo>
                      <a:pt x="11225" y="18881"/>
                    </a:moveTo>
                    <a:lnTo>
                      <a:pt x="11225" y="19581"/>
                    </a:lnTo>
                    <a:cubicBezTo>
                      <a:pt x="8256" y="21716"/>
                      <a:pt x="5354" y="23918"/>
                      <a:pt x="1918" y="25852"/>
                    </a:cubicBezTo>
                    <a:cubicBezTo>
                      <a:pt x="1918" y="25752"/>
                      <a:pt x="1918" y="25686"/>
                      <a:pt x="1918" y="25619"/>
                    </a:cubicBezTo>
                    <a:lnTo>
                      <a:pt x="1918" y="25052"/>
                    </a:lnTo>
                    <a:cubicBezTo>
                      <a:pt x="5154" y="23050"/>
                      <a:pt x="8423" y="21082"/>
                      <a:pt x="11225" y="18881"/>
                    </a:cubicBezTo>
                    <a:close/>
                    <a:moveTo>
                      <a:pt x="11225" y="19915"/>
                    </a:moveTo>
                    <a:lnTo>
                      <a:pt x="11225" y="20615"/>
                    </a:lnTo>
                    <a:cubicBezTo>
                      <a:pt x="8256" y="22717"/>
                      <a:pt x="5354" y="24952"/>
                      <a:pt x="1952" y="26853"/>
                    </a:cubicBezTo>
                    <a:cubicBezTo>
                      <a:pt x="1952" y="26586"/>
                      <a:pt x="1952" y="26353"/>
                      <a:pt x="1918" y="26086"/>
                    </a:cubicBezTo>
                    <a:cubicBezTo>
                      <a:pt x="5154" y="24051"/>
                      <a:pt x="8423" y="22116"/>
                      <a:pt x="11225" y="19915"/>
                    </a:cubicBezTo>
                    <a:close/>
                    <a:moveTo>
                      <a:pt x="11225" y="20949"/>
                    </a:moveTo>
                    <a:lnTo>
                      <a:pt x="11225" y="21616"/>
                    </a:lnTo>
                    <a:cubicBezTo>
                      <a:pt x="8290" y="23751"/>
                      <a:pt x="5354" y="25952"/>
                      <a:pt x="1952" y="27854"/>
                    </a:cubicBezTo>
                    <a:cubicBezTo>
                      <a:pt x="1952" y="27620"/>
                      <a:pt x="1952" y="27353"/>
                      <a:pt x="1952" y="27087"/>
                    </a:cubicBezTo>
                    <a:cubicBezTo>
                      <a:pt x="5154" y="25085"/>
                      <a:pt x="8456" y="23150"/>
                      <a:pt x="11225" y="20949"/>
                    </a:cubicBezTo>
                    <a:close/>
                    <a:moveTo>
                      <a:pt x="11225" y="21950"/>
                    </a:moveTo>
                    <a:lnTo>
                      <a:pt x="11225" y="22650"/>
                    </a:lnTo>
                    <a:cubicBezTo>
                      <a:pt x="8290" y="24785"/>
                      <a:pt x="5388" y="26986"/>
                      <a:pt x="1985" y="28888"/>
                    </a:cubicBezTo>
                    <a:cubicBezTo>
                      <a:pt x="1985" y="28621"/>
                      <a:pt x="1985" y="28387"/>
                      <a:pt x="1985" y="28121"/>
                    </a:cubicBezTo>
                    <a:cubicBezTo>
                      <a:pt x="5187" y="26086"/>
                      <a:pt x="8456" y="24151"/>
                      <a:pt x="11225" y="21950"/>
                    </a:cubicBezTo>
                    <a:close/>
                    <a:moveTo>
                      <a:pt x="11225" y="22984"/>
                    </a:moveTo>
                    <a:lnTo>
                      <a:pt x="11225" y="23684"/>
                    </a:lnTo>
                    <a:cubicBezTo>
                      <a:pt x="8290" y="25786"/>
                      <a:pt x="5388" y="27987"/>
                      <a:pt x="1985" y="29922"/>
                    </a:cubicBezTo>
                    <a:cubicBezTo>
                      <a:pt x="1985" y="29655"/>
                      <a:pt x="1985" y="29388"/>
                      <a:pt x="1985" y="29121"/>
                    </a:cubicBezTo>
                    <a:cubicBezTo>
                      <a:pt x="5187" y="27120"/>
                      <a:pt x="8456" y="25185"/>
                      <a:pt x="11225" y="22984"/>
                    </a:cubicBezTo>
                    <a:close/>
                    <a:moveTo>
                      <a:pt x="11225" y="24018"/>
                    </a:moveTo>
                    <a:lnTo>
                      <a:pt x="11225" y="24718"/>
                    </a:lnTo>
                    <a:cubicBezTo>
                      <a:pt x="8290" y="26820"/>
                      <a:pt x="5388" y="29021"/>
                      <a:pt x="2018" y="30923"/>
                    </a:cubicBezTo>
                    <a:cubicBezTo>
                      <a:pt x="2018" y="30656"/>
                      <a:pt x="2018" y="30389"/>
                      <a:pt x="2018" y="30155"/>
                    </a:cubicBezTo>
                    <a:cubicBezTo>
                      <a:pt x="5221" y="28154"/>
                      <a:pt x="8456" y="26219"/>
                      <a:pt x="11225" y="24018"/>
                    </a:cubicBezTo>
                    <a:close/>
                    <a:moveTo>
                      <a:pt x="11225" y="25052"/>
                    </a:moveTo>
                    <a:lnTo>
                      <a:pt x="11225" y="25752"/>
                    </a:lnTo>
                    <a:cubicBezTo>
                      <a:pt x="8290" y="27854"/>
                      <a:pt x="5388" y="30022"/>
                      <a:pt x="2018" y="31957"/>
                    </a:cubicBezTo>
                    <a:cubicBezTo>
                      <a:pt x="2018" y="31690"/>
                      <a:pt x="2018" y="31423"/>
                      <a:pt x="2018" y="31156"/>
                    </a:cubicBezTo>
                    <a:cubicBezTo>
                      <a:pt x="5221" y="29155"/>
                      <a:pt x="8456" y="27220"/>
                      <a:pt x="11225" y="25052"/>
                    </a:cubicBezTo>
                    <a:close/>
                    <a:moveTo>
                      <a:pt x="11225" y="26052"/>
                    </a:moveTo>
                    <a:lnTo>
                      <a:pt x="11225" y="26753"/>
                    </a:lnTo>
                    <a:cubicBezTo>
                      <a:pt x="8290" y="28888"/>
                      <a:pt x="5421" y="31056"/>
                      <a:pt x="2052" y="32957"/>
                    </a:cubicBezTo>
                    <a:cubicBezTo>
                      <a:pt x="2018" y="32691"/>
                      <a:pt x="2018" y="32457"/>
                      <a:pt x="2018" y="32190"/>
                    </a:cubicBezTo>
                    <a:cubicBezTo>
                      <a:pt x="5221" y="30189"/>
                      <a:pt x="8456" y="28254"/>
                      <a:pt x="11225" y="26052"/>
                    </a:cubicBezTo>
                    <a:close/>
                    <a:moveTo>
                      <a:pt x="11225" y="27087"/>
                    </a:moveTo>
                    <a:lnTo>
                      <a:pt x="11225" y="27787"/>
                    </a:lnTo>
                    <a:cubicBezTo>
                      <a:pt x="8290" y="29889"/>
                      <a:pt x="5421" y="32090"/>
                      <a:pt x="2052" y="33992"/>
                    </a:cubicBezTo>
                    <a:cubicBezTo>
                      <a:pt x="2052" y="33725"/>
                      <a:pt x="2052" y="33458"/>
                      <a:pt x="2052" y="33191"/>
                    </a:cubicBezTo>
                    <a:cubicBezTo>
                      <a:pt x="5221" y="31223"/>
                      <a:pt x="8456" y="29288"/>
                      <a:pt x="11225" y="27087"/>
                    </a:cubicBezTo>
                    <a:close/>
                    <a:moveTo>
                      <a:pt x="11225" y="28121"/>
                    </a:moveTo>
                    <a:lnTo>
                      <a:pt x="11225" y="28821"/>
                    </a:lnTo>
                    <a:cubicBezTo>
                      <a:pt x="8290" y="30923"/>
                      <a:pt x="5421" y="33124"/>
                      <a:pt x="2052" y="35026"/>
                    </a:cubicBezTo>
                    <a:cubicBezTo>
                      <a:pt x="2052" y="34759"/>
                      <a:pt x="2052" y="34492"/>
                      <a:pt x="2052" y="34225"/>
                    </a:cubicBezTo>
                    <a:cubicBezTo>
                      <a:pt x="5221" y="32224"/>
                      <a:pt x="8456" y="30322"/>
                      <a:pt x="11225" y="28121"/>
                    </a:cubicBezTo>
                    <a:close/>
                    <a:moveTo>
                      <a:pt x="11225" y="29155"/>
                    </a:moveTo>
                    <a:lnTo>
                      <a:pt x="11225" y="29855"/>
                    </a:lnTo>
                    <a:cubicBezTo>
                      <a:pt x="8290" y="31957"/>
                      <a:pt x="5421" y="34125"/>
                      <a:pt x="2052" y="36026"/>
                    </a:cubicBezTo>
                    <a:cubicBezTo>
                      <a:pt x="2052" y="35759"/>
                      <a:pt x="2052" y="35526"/>
                      <a:pt x="2052" y="35259"/>
                    </a:cubicBezTo>
                    <a:cubicBezTo>
                      <a:pt x="5221" y="33258"/>
                      <a:pt x="8456" y="31323"/>
                      <a:pt x="11225" y="29155"/>
                    </a:cubicBezTo>
                    <a:close/>
                    <a:moveTo>
                      <a:pt x="11225" y="30155"/>
                    </a:moveTo>
                    <a:lnTo>
                      <a:pt x="11225" y="30856"/>
                    </a:lnTo>
                    <a:cubicBezTo>
                      <a:pt x="8290" y="32991"/>
                      <a:pt x="5421" y="35159"/>
                      <a:pt x="2052" y="37060"/>
                    </a:cubicBezTo>
                    <a:lnTo>
                      <a:pt x="2052" y="36460"/>
                    </a:lnTo>
                    <a:lnTo>
                      <a:pt x="2052" y="36260"/>
                    </a:lnTo>
                    <a:cubicBezTo>
                      <a:pt x="5221" y="34292"/>
                      <a:pt x="8456" y="32357"/>
                      <a:pt x="11225" y="30155"/>
                    </a:cubicBezTo>
                    <a:close/>
                    <a:moveTo>
                      <a:pt x="11225" y="31189"/>
                    </a:moveTo>
                    <a:lnTo>
                      <a:pt x="11225" y="31890"/>
                    </a:lnTo>
                    <a:cubicBezTo>
                      <a:pt x="8290" y="33992"/>
                      <a:pt x="5421" y="36193"/>
                      <a:pt x="2052" y="38094"/>
                    </a:cubicBezTo>
                    <a:cubicBezTo>
                      <a:pt x="2052" y="37828"/>
                      <a:pt x="2052" y="37561"/>
                      <a:pt x="2052" y="37294"/>
                    </a:cubicBezTo>
                    <a:cubicBezTo>
                      <a:pt x="5254" y="35326"/>
                      <a:pt x="8490" y="33391"/>
                      <a:pt x="11225" y="31189"/>
                    </a:cubicBezTo>
                    <a:close/>
                    <a:moveTo>
                      <a:pt x="11225" y="32224"/>
                    </a:moveTo>
                    <a:lnTo>
                      <a:pt x="11225" y="32924"/>
                    </a:lnTo>
                    <a:cubicBezTo>
                      <a:pt x="8290" y="35026"/>
                      <a:pt x="5421" y="37227"/>
                      <a:pt x="2052" y="39129"/>
                    </a:cubicBezTo>
                    <a:cubicBezTo>
                      <a:pt x="2052" y="38862"/>
                      <a:pt x="2052" y="38595"/>
                      <a:pt x="2052" y="38328"/>
                    </a:cubicBezTo>
                    <a:cubicBezTo>
                      <a:pt x="5221" y="36327"/>
                      <a:pt x="8456" y="34425"/>
                      <a:pt x="11225" y="32224"/>
                    </a:cubicBezTo>
                    <a:close/>
                    <a:moveTo>
                      <a:pt x="103891" y="8273"/>
                    </a:moveTo>
                    <a:cubicBezTo>
                      <a:pt x="104258" y="14411"/>
                      <a:pt x="104392" y="20549"/>
                      <a:pt x="104325" y="26686"/>
                    </a:cubicBezTo>
                    <a:cubicBezTo>
                      <a:pt x="104291" y="30856"/>
                      <a:pt x="104158" y="34992"/>
                      <a:pt x="103925" y="39162"/>
                    </a:cubicBezTo>
                    <a:cubicBezTo>
                      <a:pt x="103925" y="39429"/>
                      <a:pt x="103891" y="39696"/>
                      <a:pt x="103858" y="39996"/>
                    </a:cubicBezTo>
                    <a:cubicBezTo>
                      <a:pt x="103824" y="39162"/>
                      <a:pt x="103758" y="38328"/>
                      <a:pt x="103691" y="37461"/>
                    </a:cubicBezTo>
                    <a:cubicBezTo>
                      <a:pt x="103724" y="33725"/>
                      <a:pt x="103724" y="29989"/>
                      <a:pt x="103724" y="26253"/>
                    </a:cubicBezTo>
                    <a:cubicBezTo>
                      <a:pt x="103758" y="22050"/>
                      <a:pt x="103791" y="17813"/>
                      <a:pt x="103824" y="13577"/>
                    </a:cubicBezTo>
                    <a:cubicBezTo>
                      <a:pt x="103858" y="12042"/>
                      <a:pt x="103858" y="10541"/>
                      <a:pt x="103891" y="9007"/>
                    </a:cubicBezTo>
                    <a:cubicBezTo>
                      <a:pt x="103891" y="8773"/>
                      <a:pt x="103891" y="8507"/>
                      <a:pt x="103891" y="8273"/>
                    </a:cubicBezTo>
                    <a:close/>
                    <a:moveTo>
                      <a:pt x="11225" y="33258"/>
                    </a:moveTo>
                    <a:lnTo>
                      <a:pt x="11225" y="33958"/>
                    </a:lnTo>
                    <a:cubicBezTo>
                      <a:pt x="8290" y="36060"/>
                      <a:pt x="5421" y="38261"/>
                      <a:pt x="2052" y="40163"/>
                    </a:cubicBezTo>
                    <a:cubicBezTo>
                      <a:pt x="2052" y="39896"/>
                      <a:pt x="2052" y="39629"/>
                      <a:pt x="2052" y="39362"/>
                    </a:cubicBezTo>
                    <a:cubicBezTo>
                      <a:pt x="5221" y="37361"/>
                      <a:pt x="8490" y="35426"/>
                      <a:pt x="11225" y="33258"/>
                    </a:cubicBezTo>
                    <a:close/>
                    <a:moveTo>
                      <a:pt x="11225" y="34292"/>
                    </a:moveTo>
                    <a:lnTo>
                      <a:pt x="11225" y="34992"/>
                    </a:lnTo>
                    <a:cubicBezTo>
                      <a:pt x="8290" y="37094"/>
                      <a:pt x="5421" y="39262"/>
                      <a:pt x="2052" y="41197"/>
                    </a:cubicBezTo>
                    <a:cubicBezTo>
                      <a:pt x="2052" y="40930"/>
                      <a:pt x="2052" y="40663"/>
                      <a:pt x="2052" y="40396"/>
                    </a:cubicBezTo>
                    <a:cubicBezTo>
                      <a:pt x="5221" y="38395"/>
                      <a:pt x="8456" y="36460"/>
                      <a:pt x="11225" y="34292"/>
                    </a:cubicBezTo>
                    <a:close/>
                    <a:moveTo>
                      <a:pt x="11225" y="35326"/>
                    </a:moveTo>
                    <a:lnTo>
                      <a:pt x="11225" y="35993"/>
                    </a:lnTo>
                    <a:cubicBezTo>
                      <a:pt x="8290" y="38128"/>
                      <a:pt x="5388" y="40296"/>
                      <a:pt x="2018" y="42231"/>
                    </a:cubicBezTo>
                    <a:cubicBezTo>
                      <a:pt x="2018" y="41964"/>
                      <a:pt x="2018" y="41697"/>
                      <a:pt x="2018" y="41430"/>
                    </a:cubicBezTo>
                    <a:cubicBezTo>
                      <a:pt x="5221" y="39429"/>
                      <a:pt x="8456" y="37494"/>
                      <a:pt x="11225" y="35326"/>
                    </a:cubicBezTo>
                    <a:close/>
                    <a:moveTo>
                      <a:pt x="11225" y="36327"/>
                    </a:moveTo>
                    <a:lnTo>
                      <a:pt x="11225" y="37027"/>
                    </a:lnTo>
                    <a:cubicBezTo>
                      <a:pt x="8290" y="39162"/>
                      <a:pt x="5388" y="41330"/>
                      <a:pt x="2018" y="43265"/>
                    </a:cubicBezTo>
                    <a:cubicBezTo>
                      <a:pt x="2018" y="42998"/>
                      <a:pt x="2018" y="42731"/>
                      <a:pt x="2018" y="42464"/>
                    </a:cubicBezTo>
                    <a:cubicBezTo>
                      <a:pt x="5221" y="40463"/>
                      <a:pt x="8456" y="38528"/>
                      <a:pt x="11225" y="36327"/>
                    </a:cubicBezTo>
                    <a:close/>
                    <a:moveTo>
                      <a:pt x="11225" y="37361"/>
                    </a:moveTo>
                    <a:lnTo>
                      <a:pt x="11225" y="38061"/>
                    </a:lnTo>
                    <a:cubicBezTo>
                      <a:pt x="8290" y="40163"/>
                      <a:pt x="5388" y="42364"/>
                      <a:pt x="2018" y="44266"/>
                    </a:cubicBezTo>
                    <a:cubicBezTo>
                      <a:pt x="2018" y="44032"/>
                      <a:pt x="2018" y="43765"/>
                      <a:pt x="2018" y="43498"/>
                    </a:cubicBezTo>
                    <a:cubicBezTo>
                      <a:pt x="5221" y="41497"/>
                      <a:pt x="8456" y="39562"/>
                      <a:pt x="11225" y="37361"/>
                    </a:cubicBezTo>
                    <a:close/>
                    <a:moveTo>
                      <a:pt x="11225" y="38395"/>
                    </a:moveTo>
                    <a:lnTo>
                      <a:pt x="11225" y="39095"/>
                    </a:lnTo>
                    <a:cubicBezTo>
                      <a:pt x="8290" y="41197"/>
                      <a:pt x="5388" y="43398"/>
                      <a:pt x="1985" y="45333"/>
                    </a:cubicBezTo>
                    <a:cubicBezTo>
                      <a:pt x="1985" y="45066"/>
                      <a:pt x="1985" y="44799"/>
                      <a:pt x="1985" y="44532"/>
                    </a:cubicBezTo>
                    <a:cubicBezTo>
                      <a:pt x="5187" y="42531"/>
                      <a:pt x="8456" y="40596"/>
                      <a:pt x="11225" y="38395"/>
                    </a:cubicBezTo>
                    <a:close/>
                    <a:moveTo>
                      <a:pt x="11225" y="39429"/>
                    </a:moveTo>
                    <a:lnTo>
                      <a:pt x="11225" y="40096"/>
                    </a:lnTo>
                    <a:cubicBezTo>
                      <a:pt x="8256" y="42231"/>
                      <a:pt x="5354" y="44432"/>
                      <a:pt x="1952" y="46367"/>
                    </a:cubicBezTo>
                    <a:cubicBezTo>
                      <a:pt x="1985" y="46100"/>
                      <a:pt x="1985" y="45833"/>
                      <a:pt x="1985" y="45566"/>
                    </a:cubicBezTo>
                    <a:cubicBezTo>
                      <a:pt x="5187" y="43565"/>
                      <a:pt x="8456" y="41630"/>
                      <a:pt x="11225" y="39429"/>
                    </a:cubicBezTo>
                    <a:close/>
                    <a:moveTo>
                      <a:pt x="68799" y="45667"/>
                    </a:moveTo>
                    <a:lnTo>
                      <a:pt x="75404" y="46801"/>
                    </a:lnTo>
                    <a:lnTo>
                      <a:pt x="75104" y="46867"/>
                    </a:lnTo>
                    <a:cubicBezTo>
                      <a:pt x="74670" y="46801"/>
                      <a:pt x="74203" y="46701"/>
                      <a:pt x="73770" y="46634"/>
                    </a:cubicBezTo>
                    <a:cubicBezTo>
                      <a:pt x="73770" y="46552"/>
                      <a:pt x="73679" y="46492"/>
                      <a:pt x="73554" y="46492"/>
                    </a:cubicBezTo>
                    <a:cubicBezTo>
                      <a:pt x="73528" y="46492"/>
                      <a:pt x="73499" y="46495"/>
                      <a:pt x="73469" y="46500"/>
                    </a:cubicBezTo>
                    <a:cubicBezTo>
                      <a:pt x="73436" y="46534"/>
                      <a:pt x="73403" y="46534"/>
                      <a:pt x="73369" y="46534"/>
                    </a:cubicBezTo>
                    <a:cubicBezTo>
                      <a:pt x="71868" y="46267"/>
                      <a:pt x="70334" y="46000"/>
                      <a:pt x="68799" y="45733"/>
                    </a:cubicBezTo>
                    <a:cubicBezTo>
                      <a:pt x="68799" y="45700"/>
                      <a:pt x="68799" y="45700"/>
                      <a:pt x="68799" y="45667"/>
                    </a:cubicBezTo>
                    <a:close/>
                    <a:moveTo>
                      <a:pt x="75771" y="46867"/>
                    </a:moveTo>
                    <a:lnTo>
                      <a:pt x="77205" y="47101"/>
                    </a:lnTo>
                    <a:cubicBezTo>
                      <a:pt x="77072" y="47134"/>
                      <a:pt x="76939" y="47168"/>
                      <a:pt x="76839" y="47201"/>
                    </a:cubicBezTo>
                    <a:cubicBezTo>
                      <a:pt x="76438" y="47134"/>
                      <a:pt x="76038" y="47034"/>
                      <a:pt x="75638" y="46967"/>
                    </a:cubicBezTo>
                    <a:lnTo>
                      <a:pt x="75671" y="46967"/>
                    </a:lnTo>
                    <a:cubicBezTo>
                      <a:pt x="75771" y="46934"/>
                      <a:pt x="75771" y="46901"/>
                      <a:pt x="75771" y="46867"/>
                    </a:cubicBezTo>
                    <a:close/>
                    <a:moveTo>
                      <a:pt x="11225" y="40429"/>
                    </a:moveTo>
                    <a:lnTo>
                      <a:pt x="11225" y="41130"/>
                    </a:lnTo>
                    <a:cubicBezTo>
                      <a:pt x="8256" y="43265"/>
                      <a:pt x="5354" y="45466"/>
                      <a:pt x="1952" y="47401"/>
                    </a:cubicBezTo>
                    <a:cubicBezTo>
                      <a:pt x="1952" y="47134"/>
                      <a:pt x="1952" y="46867"/>
                      <a:pt x="1952" y="46601"/>
                    </a:cubicBezTo>
                    <a:cubicBezTo>
                      <a:pt x="5154" y="44599"/>
                      <a:pt x="8456" y="42664"/>
                      <a:pt x="11225" y="40429"/>
                    </a:cubicBezTo>
                    <a:close/>
                    <a:moveTo>
                      <a:pt x="77739" y="47201"/>
                    </a:moveTo>
                    <a:lnTo>
                      <a:pt x="79007" y="47401"/>
                    </a:lnTo>
                    <a:cubicBezTo>
                      <a:pt x="78873" y="47434"/>
                      <a:pt x="78707" y="47501"/>
                      <a:pt x="78573" y="47535"/>
                    </a:cubicBezTo>
                    <a:cubicBezTo>
                      <a:pt x="78173" y="47434"/>
                      <a:pt x="77773" y="47368"/>
                      <a:pt x="77372" y="47301"/>
                    </a:cubicBezTo>
                    <a:cubicBezTo>
                      <a:pt x="77472" y="47268"/>
                      <a:pt x="77572" y="47268"/>
                      <a:pt x="77639" y="47234"/>
                    </a:cubicBezTo>
                    <a:cubicBezTo>
                      <a:pt x="77706" y="47234"/>
                      <a:pt x="77706" y="47201"/>
                      <a:pt x="77739" y="47201"/>
                    </a:cubicBezTo>
                    <a:close/>
                    <a:moveTo>
                      <a:pt x="79607" y="47501"/>
                    </a:moveTo>
                    <a:lnTo>
                      <a:pt x="80841" y="47701"/>
                    </a:lnTo>
                    <a:cubicBezTo>
                      <a:pt x="80641" y="47768"/>
                      <a:pt x="80474" y="47801"/>
                      <a:pt x="80308" y="47868"/>
                    </a:cubicBezTo>
                    <a:cubicBezTo>
                      <a:pt x="79907" y="47768"/>
                      <a:pt x="79507" y="47701"/>
                      <a:pt x="79140" y="47635"/>
                    </a:cubicBezTo>
                    <a:cubicBezTo>
                      <a:pt x="79274" y="47601"/>
                      <a:pt x="79440" y="47535"/>
                      <a:pt x="79607" y="47501"/>
                    </a:cubicBezTo>
                    <a:close/>
                    <a:moveTo>
                      <a:pt x="81408" y="47801"/>
                    </a:moveTo>
                    <a:lnTo>
                      <a:pt x="82643" y="48035"/>
                    </a:lnTo>
                    <a:cubicBezTo>
                      <a:pt x="82476" y="48068"/>
                      <a:pt x="82276" y="48135"/>
                      <a:pt x="82076" y="48168"/>
                    </a:cubicBezTo>
                    <a:cubicBezTo>
                      <a:pt x="81675" y="48102"/>
                      <a:pt x="81275" y="48035"/>
                      <a:pt x="80875" y="47968"/>
                    </a:cubicBezTo>
                    <a:cubicBezTo>
                      <a:pt x="81075" y="47901"/>
                      <a:pt x="81242" y="47868"/>
                      <a:pt x="81408" y="47801"/>
                    </a:cubicBezTo>
                    <a:close/>
                    <a:moveTo>
                      <a:pt x="11225" y="41464"/>
                    </a:moveTo>
                    <a:lnTo>
                      <a:pt x="11225" y="42164"/>
                    </a:lnTo>
                    <a:cubicBezTo>
                      <a:pt x="8256" y="44299"/>
                      <a:pt x="5354" y="46500"/>
                      <a:pt x="1918" y="48435"/>
                    </a:cubicBezTo>
                    <a:cubicBezTo>
                      <a:pt x="1918" y="48168"/>
                      <a:pt x="1918" y="47901"/>
                      <a:pt x="1952" y="47635"/>
                    </a:cubicBezTo>
                    <a:cubicBezTo>
                      <a:pt x="5154" y="45633"/>
                      <a:pt x="8423" y="43698"/>
                      <a:pt x="11225" y="41464"/>
                    </a:cubicBezTo>
                    <a:close/>
                    <a:moveTo>
                      <a:pt x="83243" y="48135"/>
                    </a:moveTo>
                    <a:lnTo>
                      <a:pt x="84444" y="48335"/>
                    </a:lnTo>
                    <a:lnTo>
                      <a:pt x="83877" y="48502"/>
                    </a:lnTo>
                    <a:cubicBezTo>
                      <a:pt x="83477" y="48402"/>
                      <a:pt x="83076" y="48335"/>
                      <a:pt x="82643" y="48268"/>
                    </a:cubicBezTo>
                    <a:cubicBezTo>
                      <a:pt x="82843" y="48235"/>
                      <a:pt x="83043" y="48168"/>
                      <a:pt x="83243" y="48135"/>
                    </a:cubicBezTo>
                    <a:close/>
                    <a:moveTo>
                      <a:pt x="85044" y="48435"/>
                    </a:moveTo>
                    <a:lnTo>
                      <a:pt x="86646" y="48702"/>
                    </a:lnTo>
                    <a:cubicBezTo>
                      <a:pt x="86445" y="48735"/>
                      <a:pt x="86279" y="48802"/>
                      <a:pt x="86078" y="48835"/>
                    </a:cubicBezTo>
                    <a:cubicBezTo>
                      <a:pt x="85778" y="48802"/>
                      <a:pt x="85478" y="48735"/>
                      <a:pt x="85178" y="48702"/>
                    </a:cubicBezTo>
                    <a:cubicBezTo>
                      <a:pt x="84944" y="48669"/>
                      <a:pt x="84711" y="48635"/>
                      <a:pt x="84477" y="48569"/>
                    </a:cubicBezTo>
                    <a:lnTo>
                      <a:pt x="85044" y="48435"/>
                    </a:lnTo>
                    <a:close/>
                    <a:moveTo>
                      <a:pt x="11225" y="42498"/>
                    </a:moveTo>
                    <a:lnTo>
                      <a:pt x="11225" y="43198"/>
                    </a:lnTo>
                    <a:cubicBezTo>
                      <a:pt x="8256" y="45333"/>
                      <a:pt x="5354" y="47535"/>
                      <a:pt x="1918" y="49469"/>
                    </a:cubicBezTo>
                    <a:lnTo>
                      <a:pt x="1918" y="48702"/>
                    </a:lnTo>
                    <a:cubicBezTo>
                      <a:pt x="5154" y="46667"/>
                      <a:pt x="8423" y="44699"/>
                      <a:pt x="11225" y="42498"/>
                    </a:cubicBezTo>
                    <a:close/>
                    <a:moveTo>
                      <a:pt x="87213" y="48802"/>
                    </a:moveTo>
                    <a:lnTo>
                      <a:pt x="96219" y="50337"/>
                    </a:lnTo>
                    <a:cubicBezTo>
                      <a:pt x="93784" y="50003"/>
                      <a:pt x="91349" y="49636"/>
                      <a:pt x="88914" y="49269"/>
                    </a:cubicBezTo>
                    <a:cubicBezTo>
                      <a:pt x="89063" y="49210"/>
                      <a:pt x="88920" y="49097"/>
                      <a:pt x="88721" y="49097"/>
                    </a:cubicBezTo>
                    <a:cubicBezTo>
                      <a:pt x="88697" y="49097"/>
                      <a:pt x="88672" y="49099"/>
                      <a:pt x="88647" y="49102"/>
                    </a:cubicBezTo>
                    <a:cubicBezTo>
                      <a:pt x="88547" y="49136"/>
                      <a:pt x="88447" y="49169"/>
                      <a:pt x="88313" y="49202"/>
                    </a:cubicBezTo>
                    <a:cubicBezTo>
                      <a:pt x="87780" y="49102"/>
                      <a:pt x="87246" y="49036"/>
                      <a:pt x="86679" y="48936"/>
                    </a:cubicBezTo>
                    <a:cubicBezTo>
                      <a:pt x="86879" y="48902"/>
                      <a:pt x="87046" y="48835"/>
                      <a:pt x="87213" y="48802"/>
                    </a:cubicBezTo>
                    <a:close/>
                    <a:moveTo>
                      <a:pt x="11225" y="43532"/>
                    </a:moveTo>
                    <a:lnTo>
                      <a:pt x="11225" y="44232"/>
                    </a:lnTo>
                    <a:cubicBezTo>
                      <a:pt x="8256" y="46367"/>
                      <a:pt x="5354" y="48569"/>
                      <a:pt x="1918" y="50503"/>
                    </a:cubicBezTo>
                    <a:lnTo>
                      <a:pt x="1918" y="49703"/>
                    </a:lnTo>
                    <a:cubicBezTo>
                      <a:pt x="5154" y="47668"/>
                      <a:pt x="8423" y="45733"/>
                      <a:pt x="11225" y="43532"/>
                    </a:cubicBezTo>
                    <a:close/>
                    <a:moveTo>
                      <a:pt x="32707" y="734"/>
                    </a:moveTo>
                    <a:cubicBezTo>
                      <a:pt x="37024" y="859"/>
                      <a:pt x="41360" y="895"/>
                      <a:pt x="45701" y="895"/>
                    </a:cubicBezTo>
                    <a:cubicBezTo>
                      <a:pt x="51760" y="895"/>
                      <a:pt x="57829" y="824"/>
                      <a:pt x="63869" y="824"/>
                    </a:cubicBezTo>
                    <a:cubicBezTo>
                      <a:pt x="65102" y="824"/>
                      <a:pt x="66335" y="827"/>
                      <a:pt x="67565" y="834"/>
                    </a:cubicBezTo>
                    <a:cubicBezTo>
                      <a:pt x="79274" y="935"/>
                      <a:pt x="90982" y="1168"/>
                      <a:pt x="102657" y="1468"/>
                    </a:cubicBezTo>
                    <a:lnTo>
                      <a:pt x="102657" y="3103"/>
                    </a:lnTo>
                    <a:cubicBezTo>
                      <a:pt x="102457" y="6539"/>
                      <a:pt x="102590" y="10008"/>
                      <a:pt x="102557" y="13410"/>
                    </a:cubicBezTo>
                    <a:cubicBezTo>
                      <a:pt x="102490" y="17646"/>
                      <a:pt x="102457" y="21883"/>
                      <a:pt x="102423" y="26119"/>
                    </a:cubicBezTo>
                    <a:cubicBezTo>
                      <a:pt x="102357" y="34425"/>
                      <a:pt x="102223" y="42731"/>
                      <a:pt x="102257" y="51037"/>
                    </a:cubicBezTo>
                    <a:lnTo>
                      <a:pt x="85678" y="48235"/>
                    </a:lnTo>
                    <a:cubicBezTo>
                      <a:pt x="85759" y="48181"/>
                      <a:pt x="85665" y="48083"/>
                      <a:pt x="85521" y="48083"/>
                    </a:cubicBezTo>
                    <a:cubicBezTo>
                      <a:pt x="85487" y="48083"/>
                      <a:pt x="85450" y="48089"/>
                      <a:pt x="85411" y="48102"/>
                    </a:cubicBezTo>
                    <a:cubicBezTo>
                      <a:pt x="85345" y="48102"/>
                      <a:pt x="85245" y="48135"/>
                      <a:pt x="85178" y="48135"/>
                    </a:cubicBezTo>
                    <a:lnTo>
                      <a:pt x="83710" y="47901"/>
                    </a:lnTo>
                    <a:cubicBezTo>
                      <a:pt x="83686" y="47853"/>
                      <a:pt x="83608" y="47822"/>
                      <a:pt x="83515" y="47822"/>
                    </a:cubicBezTo>
                    <a:cubicBezTo>
                      <a:pt x="83481" y="47822"/>
                      <a:pt x="83446" y="47826"/>
                      <a:pt x="83410" y="47835"/>
                    </a:cubicBezTo>
                    <a:lnTo>
                      <a:pt x="83377" y="47835"/>
                    </a:lnTo>
                    <a:lnTo>
                      <a:pt x="67565" y="45166"/>
                    </a:lnTo>
                    <a:lnTo>
                      <a:pt x="60627" y="46334"/>
                    </a:lnTo>
                    <a:cubicBezTo>
                      <a:pt x="56891" y="46834"/>
                      <a:pt x="53188" y="47434"/>
                      <a:pt x="49552" y="48102"/>
                    </a:cubicBezTo>
                    <a:cubicBezTo>
                      <a:pt x="47584" y="48435"/>
                      <a:pt x="45616" y="48835"/>
                      <a:pt x="43648" y="49202"/>
                    </a:cubicBezTo>
                    <a:lnTo>
                      <a:pt x="33274" y="50970"/>
                    </a:lnTo>
                    <a:cubicBezTo>
                      <a:pt x="33141" y="34225"/>
                      <a:pt x="32874" y="17480"/>
                      <a:pt x="32707" y="734"/>
                    </a:cubicBezTo>
                    <a:close/>
                    <a:moveTo>
                      <a:pt x="11225" y="44532"/>
                    </a:moveTo>
                    <a:lnTo>
                      <a:pt x="11225" y="45233"/>
                    </a:lnTo>
                    <a:cubicBezTo>
                      <a:pt x="8256" y="47368"/>
                      <a:pt x="5354" y="49603"/>
                      <a:pt x="1918" y="51504"/>
                    </a:cubicBezTo>
                    <a:lnTo>
                      <a:pt x="1918" y="50737"/>
                    </a:lnTo>
                    <a:cubicBezTo>
                      <a:pt x="5154" y="48702"/>
                      <a:pt x="8423" y="46767"/>
                      <a:pt x="11225" y="44532"/>
                    </a:cubicBezTo>
                    <a:close/>
                    <a:moveTo>
                      <a:pt x="36143" y="50804"/>
                    </a:moveTo>
                    <a:cubicBezTo>
                      <a:pt x="35142" y="51037"/>
                      <a:pt x="34175" y="51304"/>
                      <a:pt x="33274" y="51637"/>
                    </a:cubicBezTo>
                    <a:cubicBezTo>
                      <a:pt x="33274" y="51504"/>
                      <a:pt x="33274" y="51404"/>
                      <a:pt x="33274" y="51271"/>
                    </a:cubicBezTo>
                    <a:lnTo>
                      <a:pt x="36143" y="50804"/>
                    </a:lnTo>
                    <a:close/>
                    <a:moveTo>
                      <a:pt x="11225" y="45566"/>
                    </a:moveTo>
                    <a:lnTo>
                      <a:pt x="11225" y="46267"/>
                    </a:lnTo>
                    <a:cubicBezTo>
                      <a:pt x="8256" y="48402"/>
                      <a:pt x="5354" y="50637"/>
                      <a:pt x="1918" y="52538"/>
                    </a:cubicBezTo>
                    <a:lnTo>
                      <a:pt x="1918" y="51771"/>
                    </a:lnTo>
                    <a:cubicBezTo>
                      <a:pt x="5154" y="49736"/>
                      <a:pt x="8423" y="47801"/>
                      <a:pt x="11225" y="45566"/>
                    </a:cubicBezTo>
                    <a:close/>
                    <a:moveTo>
                      <a:pt x="11225" y="46601"/>
                    </a:moveTo>
                    <a:lnTo>
                      <a:pt x="11225" y="47301"/>
                    </a:lnTo>
                    <a:cubicBezTo>
                      <a:pt x="8256" y="49436"/>
                      <a:pt x="5354" y="51637"/>
                      <a:pt x="1918" y="53572"/>
                    </a:cubicBezTo>
                    <a:lnTo>
                      <a:pt x="1918" y="52805"/>
                    </a:lnTo>
                    <a:cubicBezTo>
                      <a:pt x="5154" y="50770"/>
                      <a:pt x="8423" y="48802"/>
                      <a:pt x="11225" y="46601"/>
                    </a:cubicBezTo>
                    <a:close/>
                    <a:moveTo>
                      <a:pt x="11225" y="47635"/>
                    </a:moveTo>
                    <a:lnTo>
                      <a:pt x="11225" y="48335"/>
                    </a:lnTo>
                    <a:cubicBezTo>
                      <a:pt x="8256" y="50470"/>
                      <a:pt x="5354" y="52672"/>
                      <a:pt x="1918" y="54606"/>
                    </a:cubicBezTo>
                    <a:lnTo>
                      <a:pt x="1918" y="53806"/>
                    </a:lnTo>
                    <a:cubicBezTo>
                      <a:pt x="5154" y="51804"/>
                      <a:pt x="8423" y="49836"/>
                      <a:pt x="11225" y="47635"/>
                    </a:cubicBezTo>
                    <a:close/>
                    <a:moveTo>
                      <a:pt x="11225" y="48669"/>
                    </a:moveTo>
                    <a:lnTo>
                      <a:pt x="11225" y="49369"/>
                    </a:lnTo>
                    <a:cubicBezTo>
                      <a:pt x="8256" y="51504"/>
                      <a:pt x="5354" y="53706"/>
                      <a:pt x="1918" y="55640"/>
                    </a:cubicBezTo>
                    <a:lnTo>
                      <a:pt x="1918" y="54840"/>
                    </a:lnTo>
                    <a:cubicBezTo>
                      <a:pt x="5154" y="52805"/>
                      <a:pt x="8423" y="50870"/>
                      <a:pt x="11225" y="48669"/>
                    </a:cubicBezTo>
                    <a:close/>
                    <a:moveTo>
                      <a:pt x="11225" y="49669"/>
                    </a:moveTo>
                    <a:lnTo>
                      <a:pt x="11225" y="50370"/>
                    </a:lnTo>
                    <a:cubicBezTo>
                      <a:pt x="8256" y="52505"/>
                      <a:pt x="5354" y="54740"/>
                      <a:pt x="1918" y="56641"/>
                    </a:cubicBezTo>
                    <a:lnTo>
                      <a:pt x="1918" y="55874"/>
                    </a:lnTo>
                    <a:cubicBezTo>
                      <a:pt x="5154" y="53839"/>
                      <a:pt x="8423" y="51904"/>
                      <a:pt x="11225" y="49669"/>
                    </a:cubicBezTo>
                    <a:close/>
                    <a:moveTo>
                      <a:pt x="11225" y="50703"/>
                    </a:moveTo>
                    <a:lnTo>
                      <a:pt x="11225" y="51404"/>
                    </a:lnTo>
                    <a:cubicBezTo>
                      <a:pt x="8256" y="53539"/>
                      <a:pt x="5354" y="55740"/>
                      <a:pt x="1918" y="57675"/>
                    </a:cubicBezTo>
                    <a:lnTo>
                      <a:pt x="1918" y="56908"/>
                    </a:lnTo>
                    <a:cubicBezTo>
                      <a:pt x="5154" y="54873"/>
                      <a:pt x="8423" y="52938"/>
                      <a:pt x="11225" y="50703"/>
                    </a:cubicBezTo>
                    <a:close/>
                    <a:moveTo>
                      <a:pt x="11225" y="51738"/>
                    </a:moveTo>
                    <a:lnTo>
                      <a:pt x="11225" y="52438"/>
                    </a:lnTo>
                    <a:cubicBezTo>
                      <a:pt x="8256" y="54573"/>
                      <a:pt x="5354" y="56774"/>
                      <a:pt x="1918" y="58709"/>
                    </a:cubicBezTo>
                    <a:lnTo>
                      <a:pt x="1918" y="57909"/>
                    </a:lnTo>
                    <a:cubicBezTo>
                      <a:pt x="5154" y="55907"/>
                      <a:pt x="8423" y="53939"/>
                      <a:pt x="11225" y="51738"/>
                    </a:cubicBezTo>
                    <a:close/>
                    <a:moveTo>
                      <a:pt x="11225" y="52772"/>
                    </a:moveTo>
                    <a:lnTo>
                      <a:pt x="11225" y="53472"/>
                    </a:lnTo>
                    <a:cubicBezTo>
                      <a:pt x="8256" y="55607"/>
                      <a:pt x="5354" y="57809"/>
                      <a:pt x="1918" y="59743"/>
                    </a:cubicBezTo>
                    <a:lnTo>
                      <a:pt x="1918" y="58943"/>
                    </a:lnTo>
                    <a:cubicBezTo>
                      <a:pt x="5154" y="56941"/>
                      <a:pt x="8423" y="54973"/>
                      <a:pt x="11225" y="52772"/>
                    </a:cubicBezTo>
                    <a:close/>
                    <a:moveTo>
                      <a:pt x="11225" y="53806"/>
                    </a:moveTo>
                    <a:lnTo>
                      <a:pt x="11225" y="54473"/>
                    </a:lnTo>
                    <a:cubicBezTo>
                      <a:pt x="8256" y="56641"/>
                      <a:pt x="5354" y="58843"/>
                      <a:pt x="1918" y="60744"/>
                    </a:cubicBezTo>
                    <a:lnTo>
                      <a:pt x="1918" y="59977"/>
                    </a:lnTo>
                    <a:cubicBezTo>
                      <a:pt x="5154" y="57942"/>
                      <a:pt x="8423" y="56007"/>
                      <a:pt x="11225" y="53806"/>
                    </a:cubicBezTo>
                    <a:close/>
                    <a:moveTo>
                      <a:pt x="242857" y="6305"/>
                    </a:moveTo>
                    <a:cubicBezTo>
                      <a:pt x="258535" y="6338"/>
                      <a:pt x="274179" y="6372"/>
                      <a:pt x="289857" y="6472"/>
                    </a:cubicBezTo>
                    <a:cubicBezTo>
                      <a:pt x="306336" y="6572"/>
                      <a:pt x="431725" y="6705"/>
                      <a:pt x="448204" y="6872"/>
                    </a:cubicBezTo>
                    <a:lnTo>
                      <a:pt x="448204" y="21483"/>
                    </a:lnTo>
                    <a:cubicBezTo>
                      <a:pt x="448070" y="25585"/>
                      <a:pt x="447937" y="29688"/>
                      <a:pt x="447837" y="33791"/>
                    </a:cubicBezTo>
                    <a:cubicBezTo>
                      <a:pt x="447603" y="42698"/>
                      <a:pt x="447470" y="51637"/>
                      <a:pt x="447403" y="60544"/>
                    </a:cubicBezTo>
                    <a:cubicBezTo>
                      <a:pt x="422585" y="60611"/>
                      <a:pt x="360508" y="60677"/>
                      <a:pt x="304768" y="60744"/>
                    </a:cubicBezTo>
                    <a:cubicBezTo>
                      <a:pt x="265140" y="60811"/>
                      <a:pt x="228680" y="60844"/>
                      <a:pt x="211034" y="60877"/>
                    </a:cubicBezTo>
                    <a:cubicBezTo>
                      <a:pt x="196357" y="60911"/>
                      <a:pt x="181647" y="60944"/>
                      <a:pt x="166970" y="60977"/>
                    </a:cubicBezTo>
                    <a:cubicBezTo>
                      <a:pt x="139083" y="61044"/>
                      <a:pt x="111196" y="61111"/>
                      <a:pt x="83310" y="61178"/>
                    </a:cubicBezTo>
                    <a:cubicBezTo>
                      <a:pt x="59593" y="61244"/>
                      <a:pt x="35876" y="61211"/>
                      <a:pt x="12159" y="61444"/>
                    </a:cubicBezTo>
                    <a:cubicBezTo>
                      <a:pt x="12192" y="52338"/>
                      <a:pt x="12259" y="43231"/>
                      <a:pt x="12292" y="34125"/>
                    </a:cubicBezTo>
                    <a:cubicBezTo>
                      <a:pt x="12292" y="29488"/>
                      <a:pt x="12326" y="24852"/>
                      <a:pt x="12326" y="20215"/>
                    </a:cubicBezTo>
                    <a:cubicBezTo>
                      <a:pt x="12326" y="15745"/>
                      <a:pt x="12659" y="11209"/>
                      <a:pt x="12026" y="6739"/>
                    </a:cubicBezTo>
                    <a:lnTo>
                      <a:pt x="12026" y="6739"/>
                    </a:lnTo>
                    <a:cubicBezTo>
                      <a:pt x="13070" y="6759"/>
                      <a:pt x="14112" y="6767"/>
                      <a:pt x="15152" y="6767"/>
                    </a:cubicBezTo>
                    <a:cubicBezTo>
                      <a:pt x="17467" y="6767"/>
                      <a:pt x="19775" y="6728"/>
                      <a:pt x="22099" y="6705"/>
                    </a:cubicBezTo>
                    <a:cubicBezTo>
                      <a:pt x="22740" y="6699"/>
                      <a:pt x="23383" y="6697"/>
                      <a:pt x="24028" y="6697"/>
                    </a:cubicBezTo>
                    <a:cubicBezTo>
                      <a:pt x="24457" y="6697"/>
                      <a:pt x="24887" y="6698"/>
                      <a:pt x="25318" y="6698"/>
                    </a:cubicBezTo>
                    <a:cubicBezTo>
                      <a:pt x="27470" y="6698"/>
                      <a:pt x="29627" y="6683"/>
                      <a:pt x="31740" y="6505"/>
                    </a:cubicBezTo>
                    <a:lnTo>
                      <a:pt x="31740" y="6605"/>
                    </a:lnTo>
                    <a:cubicBezTo>
                      <a:pt x="30539" y="7039"/>
                      <a:pt x="29238" y="7439"/>
                      <a:pt x="28104" y="7940"/>
                    </a:cubicBezTo>
                    <a:cubicBezTo>
                      <a:pt x="27936" y="7995"/>
                      <a:pt x="28073" y="8122"/>
                      <a:pt x="28240" y="8122"/>
                    </a:cubicBezTo>
                    <a:cubicBezTo>
                      <a:pt x="28272" y="8122"/>
                      <a:pt x="28305" y="8117"/>
                      <a:pt x="28337" y="8106"/>
                    </a:cubicBezTo>
                    <a:cubicBezTo>
                      <a:pt x="29505" y="7773"/>
                      <a:pt x="30639" y="7372"/>
                      <a:pt x="31740" y="6972"/>
                    </a:cubicBezTo>
                    <a:cubicBezTo>
                      <a:pt x="31740" y="7306"/>
                      <a:pt x="31773" y="7639"/>
                      <a:pt x="31773" y="7973"/>
                    </a:cubicBezTo>
                    <a:cubicBezTo>
                      <a:pt x="30539" y="8407"/>
                      <a:pt x="29238" y="8807"/>
                      <a:pt x="28104" y="9274"/>
                    </a:cubicBezTo>
                    <a:cubicBezTo>
                      <a:pt x="27925" y="9363"/>
                      <a:pt x="28092" y="9479"/>
                      <a:pt x="28273" y="9479"/>
                    </a:cubicBezTo>
                    <a:cubicBezTo>
                      <a:pt x="28294" y="9479"/>
                      <a:pt x="28316" y="9478"/>
                      <a:pt x="28337" y="9474"/>
                    </a:cubicBezTo>
                    <a:cubicBezTo>
                      <a:pt x="29538" y="9140"/>
                      <a:pt x="30639" y="8707"/>
                      <a:pt x="31773" y="8306"/>
                    </a:cubicBezTo>
                    <a:cubicBezTo>
                      <a:pt x="31773" y="8640"/>
                      <a:pt x="31773" y="8974"/>
                      <a:pt x="31773" y="9307"/>
                    </a:cubicBezTo>
                    <a:cubicBezTo>
                      <a:pt x="30539" y="9741"/>
                      <a:pt x="29238" y="10141"/>
                      <a:pt x="28104" y="10641"/>
                    </a:cubicBezTo>
                    <a:cubicBezTo>
                      <a:pt x="27936" y="10697"/>
                      <a:pt x="28073" y="10824"/>
                      <a:pt x="28240" y="10824"/>
                    </a:cubicBezTo>
                    <a:cubicBezTo>
                      <a:pt x="28272" y="10824"/>
                      <a:pt x="28305" y="10819"/>
                      <a:pt x="28337" y="10808"/>
                    </a:cubicBezTo>
                    <a:cubicBezTo>
                      <a:pt x="29538" y="10475"/>
                      <a:pt x="30639" y="10074"/>
                      <a:pt x="31773" y="9674"/>
                    </a:cubicBezTo>
                    <a:cubicBezTo>
                      <a:pt x="31773" y="10008"/>
                      <a:pt x="31773" y="10308"/>
                      <a:pt x="31773" y="10641"/>
                    </a:cubicBezTo>
                    <a:cubicBezTo>
                      <a:pt x="30539" y="11075"/>
                      <a:pt x="29271" y="11509"/>
                      <a:pt x="28104" y="11976"/>
                    </a:cubicBezTo>
                    <a:cubicBezTo>
                      <a:pt x="27925" y="12065"/>
                      <a:pt x="28092" y="12181"/>
                      <a:pt x="28273" y="12181"/>
                    </a:cubicBezTo>
                    <a:cubicBezTo>
                      <a:pt x="28294" y="12181"/>
                      <a:pt x="28316" y="12179"/>
                      <a:pt x="28337" y="12176"/>
                    </a:cubicBezTo>
                    <a:cubicBezTo>
                      <a:pt x="29538" y="11842"/>
                      <a:pt x="30639" y="11409"/>
                      <a:pt x="31773" y="11008"/>
                    </a:cubicBezTo>
                    <a:cubicBezTo>
                      <a:pt x="31773" y="11342"/>
                      <a:pt x="31773" y="11676"/>
                      <a:pt x="31773" y="12009"/>
                    </a:cubicBezTo>
                    <a:cubicBezTo>
                      <a:pt x="30539" y="12443"/>
                      <a:pt x="29271" y="12843"/>
                      <a:pt x="28104" y="13343"/>
                    </a:cubicBezTo>
                    <a:cubicBezTo>
                      <a:pt x="27936" y="13399"/>
                      <a:pt x="28073" y="13526"/>
                      <a:pt x="28240" y="13526"/>
                    </a:cubicBezTo>
                    <a:cubicBezTo>
                      <a:pt x="28272" y="13526"/>
                      <a:pt x="28305" y="13521"/>
                      <a:pt x="28337" y="13510"/>
                    </a:cubicBezTo>
                    <a:cubicBezTo>
                      <a:pt x="29538" y="13177"/>
                      <a:pt x="30672" y="12743"/>
                      <a:pt x="31773" y="12376"/>
                    </a:cubicBezTo>
                    <a:cubicBezTo>
                      <a:pt x="31773" y="12676"/>
                      <a:pt x="31806" y="13010"/>
                      <a:pt x="31806" y="13343"/>
                    </a:cubicBezTo>
                    <a:cubicBezTo>
                      <a:pt x="30572" y="13777"/>
                      <a:pt x="29271" y="14211"/>
                      <a:pt x="28104" y="14678"/>
                    </a:cubicBezTo>
                    <a:cubicBezTo>
                      <a:pt x="27925" y="14767"/>
                      <a:pt x="28092" y="14883"/>
                      <a:pt x="28273" y="14883"/>
                    </a:cubicBezTo>
                    <a:cubicBezTo>
                      <a:pt x="28294" y="14883"/>
                      <a:pt x="28316" y="14881"/>
                      <a:pt x="28337" y="14878"/>
                    </a:cubicBezTo>
                    <a:cubicBezTo>
                      <a:pt x="29538" y="14544"/>
                      <a:pt x="30672" y="14111"/>
                      <a:pt x="31806" y="13710"/>
                    </a:cubicBezTo>
                    <a:cubicBezTo>
                      <a:pt x="31806" y="14044"/>
                      <a:pt x="31806" y="14377"/>
                      <a:pt x="31806" y="14711"/>
                    </a:cubicBezTo>
                    <a:cubicBezTo>
                      <a:pt x="30572" y="15145"/>
                      <a:pt x="29271" y="15545"/>
                      <a:pt x="28104" y="16045"/>
                    </a:cubicBezTo>
                    <a:cubicBezTo>
                      <a:pt x="27936" y="16101"/>
                      <a:pt x="28073" y="16228"/>
                      <a:pt x="28240" y="16228"/>
                    </a:cubicBezTo>
                    <a:cubicBezTo>
                      <a:pt x="28272" y="16228"/>
                      <a:pt x="28305" y="16223"/>
                      <a:pt x="28337" y="16212"/>
                    </a:cubicBezTo>
                    <a:cubicBezTo>
                      <a:pt x="29538" y="15879"/>
                      <a:pt x="30672" y="15445"/>
                      <a:pt x="31806" y="15078"/>
                    </a:cubicBezTo>
                    <a:cubicBezTo>
                      <a:pt x="31806" y="15378"/>
                      <a:pt x="31806" y="15712"/>
                      <a:pt x="31806" y="16045"/>
                    </a:cubicBezTo>
                    <a:cubicBezTo>
                      <a:pt x="30572" y="16479"/>
                      <a:pt x="29271" y="16913"/>
                      <a:pt x="28104" y="17413"/>
                    </a:cubicBezTo>
                    <a:cubicBezTo>
                      <a:pt x="27925" y="17472"/>
                      <a:pt x="28092" y="17585"/>
                      <a:pt x="28272" y="17585"/>
                    </a:cubicBezTo>
                    <a:cubicBezTo>
                      <a:pt x="28294" y="17585"/>
                      <a:pt x="28316" y="17583"/>
                      <a:pt x="28337" y="17580"/>
                    </a:cubicBezTo>
                    <a:cubicBezTo>
                      <a:pt x="29538" y="17246"/>
                      <a:pt x="30672" y="16813"/>
                      <a:pt x="31806" y="16412"/>
                    </a:cubicBezTo>
                    <a:cubicBezTo>
                      <a:pt x="31806" y="16746"/>
                      <a:pt x="31806" y="17079"/>
                      <a:pt x="31806" y="17413"/>
                    </a:cubicBezTo>
                    <a:cubicBezTo>
                      <a:pt x="30572" y="17847"/>
                      <a:pt x="29271" y="18247"/>
                      <a:pt x="28104" y="18747"/>
                    </a:cubicBezTo>
                    <a:cubicBezTo>
                      <a:pt x="27941" y="18829"/>
                      <a:pt x="28065" y="18932"/>
                      <a:pt x="28224" y="18932"/>
                    </a:cubicBezTo>
                    <a:cubicBezTo>
                      <a:pt x="28261" y="18932"/>
                      <a:pt x="28300" y="18927"/>
                      <a:pt x="28337" y="18914"/>
                    </a:cubicBezTo>
                    <a:cubicBezTo>
                      <a:pt x="29538" y="18580"/>
                      <a:pt x="30672" y="18180"/>
                      <a:pt x="31806" y="17780"/>
                    </a:cubicBezTo>
                    <a:cubicBezTo>
                      <a:pt x="31806" y="18113"/>
                      <a:pt x="31806" y="18414"/>
                      <a:pt x="31806" y="18747"/>
                    </a:cubicBezTo>
                    <a:cubicBezTo>
                      <a:pt x="30572" y="19214"/>
                      <a:pt x="29271" y="19615"/>
                      <a:pt x="28104" y="20115"/>
                    </a:cubicBezTo>
                    <a:cubicBezTo>
                      <a:pt x="27936" y="20171"/>
                      <a:pt x="28073" y="20297"/>
                      <a:pt x="28240" y="20297"/>
                    </a:cubicBezTo>
                    <a:cubicBezTo>
                      <a:pt x="28272" y="20297"/>
                      <a:pt x="28305" y="20292"/>
                      <a:pt x="28337" y="20282"/>
                    </a:cubicBezTo>
                    <a:cubicBezTo>
                      <a:pt x="29538" y="19948"/>
                      <a:pt x="30672" y="19514"/>
                      <a:pt x="31840" y="19114"/>
                    </a:cubicBezTo>
                    <a:cubicBezTo>
                      <a:pt x="31840" y="19448"/>
                      <a:pt x="31840" y="19781"/>
                      <a:pt x="31840" y="20115"/>
                    </a:cubicBezTo>
                    <a:cubicBezTo>
                      <a:pt x="30572" y="20549"/>
                      <a:pt x="29271" y="20982"/>
                      <a:pt x="28104" y="21483"/>
                    </a:cubicBezTo>
                    <a:cubicBezTo>
                      <a:pt x="27925" y="21542"/>
                      <a:pt x="28118" y="21655"/>
                      <a:pt x="28280" y="21655"/>
                    </a:cubicBezTo>
                    <a:cubicBezTo>
                      <a:pt x="28300" y="21655"/>
                      <a:pt x="28319" y="21653"/>
                      <a:pt x="28337" y="21649"/>
                    </a:cubicBezTo>
                    <a:cubicBezTo>
                      <a:pt x="29538" y="21316"/>
                      <a:pt x="30706" y="20882"/>
                      <a:pt x="31840" y="20482"/>
                    </a:cubicBezTo>
                    <a:cubicBezTo>
                      <a:pt x="31840" y="20815"/>
                      <a:pt x="31840" y="21149"/>
                      <a:pt x="31840" y="21483"/>
                    </a:cubicBezTo>
                    <a:cubicBezTo>
                      <a:pt x="30572" y="21916"/>
                      <a:pt x="29271" y="22316"/>
                      <a:pt x="28104" y="22817"/>
                    </a:cubicBezTo>
                    <a:cubicBezTo>
                      <a:pt x="27941" y="22898"/>
                      <a:pt x="28087" y="23002"/>
                      <a:pt x="28237" y="23002"/>
                    </a:cubicBezTo>
                    <a:cubicBezTo>
                      <a:pt x="28271" y="23002"/>
                      <a:pt x="28306" y="22996"/>
                      <a:pt x="28337" y="22984"/>
                    </a:cubicBezTo>
                    <a:cubicBezTo>
                      <a:pt x="29571" y="22650"/>
                      <a:pt x="30706" y="22216"/>
                      <a:pt x="31840" y="21816"/>
                    </a:cubicBezTo>
                    <a:cubicBezTo>
                      <a:pt x="31840" y="22150"/>
                      <a:pt x="31840" y="22483"/>
                      <a:pt x="31840" y="22817"/>
                    </a:cubicBezTo>
                    <a:cubicBezTo>
                      <a:pt x="30572" y="23250"/>
                      <a:pt x="29271" y="23684"/>
                      <a:pt x="28104" y="24184"/>
                    </a:cubicBezTo>
                    <a:cubicBezTo>
                      <a:pt x="27964" y="24240"/>
                      <a:pt x="28105" y="24367"/>
                      <a:pt x="28253" y="24367"/>
                    </a:cubicBezTo>
                    <a:cubicBezTo>
                      <a:pt x="28282" y="24367"/>
                      <a:pt x="28310" y="24362"/>
                      <a:pt x="28337" y="24351"/>
                    </a:cubicBezTo>
                    <a:cubicBezTo>
                      <a:pt x="29571" y="24018"/>
                      <a:pt x="30706" y="23584"/>
                      <a:pt x="31840" y="23184"/>
                    </a:cubicBezTo>
                    <a:cubicBezTo>
                      <a:pt x="31840" y="23517"/>
                      <a:pt x="31840" y="23851"/>
                      <a:pt x="31840" y="24184"/>
                    </a:cubicBezTo>
                    <a:cubicBezTo>
                      <a:pt x="30572" y="24618"/>
                      <a:pt x="29271" y="25018"/>
                      <a:pt x="28104" y="25519"/>
                    </a:cubicBezTo>
                    <a:cubicBezTo>
                      <a:pt x="27955" y="25608"/>
                      <a:pt x="28125" y="25724"/>
                      <a:pt x="28282" y="25724"/>
                    </a:cubicBezTo>
                    <a:cubicBezTo>
                      <a:pt x="28301" y="25724"/>
                      <a:pt x="28319" y="25722"/>
                      <a:pt x="28337" y="25719"/>
                    </a:cubicBezTo>
                    <a:cubicBezTo>
                      <a:pt x="29571" y="25352"/>
                      <a:pt x="30706" y="24952"/>
                      <a:pt x="31873" y="24518"/>
                    </a:cubicBezTo>
                    <a:cubicBezTo>
                      <a:pt x="31873" y="24852"/>
                      <a:pt x="31873" y="25185"/>
                      <a:pt x="31873" y="25519"/>
                    </a:cubicBezTo>
                    <a:lnTo>
                      <a:pt x="31840" y="25519"/>
                    </a:lnTo>
                    <a:cubicBezTo>
                      <a:pt x="30606" y="25986"/>
                      <a:pt x="29271" y="26386"/>
                      <a:pt x="28104" y="26886"/>
                    </a:cubicBezTo>
                    <a:cubicBezTo>
                      <a:pt x="27964" y="26942"/>
                      <a:pt x="28105" y="27069"/>
                      <a:pt x="28273" y="27069"/>
                    </a:cubicBezTo>
                    <a:cubicBezTo>
                      <a:pt x="28305" y="27069"/>
                      <a:pt x="28338" y="27064"/>
                      <a:pt x="28371" y="27053"/>
                    </a:cubicBezTo>
                    <a:cubicBezTo>
                      <a:pt x="29571" y="26720"/>
                      <a:pt x="30706" y="26286"/>
                      <a:pt x="31873" y="25886"/>
                    </a:cubicBezTo>
                    <a:cubicBezTo>
                      <a:pt x="31873" y="26219"/>
                      <a:pt x="31873" y="26553"/>
                      <a:pt x="31873" y="26886"/>
                    </a:cubicBezTo>
                    <a:lnTo>
                      <a:pt x="31840" y="26886"/>
                    </a:lnTo>
                    <a:cubicBezTo>
                      <a:pt x="30606" y="27320"/>
                      <a:pt x="29271" y="27754"/>
                      <a:pt x="28104" y="28254"/>
                    </a:cubicBezTo>
                    <a:cubicBezTo>
                      <a:pt x="27955" y="28314"/>
                      <a:pt x="28125" y="28426"/>
                      <a:pt x="28305" y="28426"/>
                    </a:cubicBezTo>
                    <a:cubicBezTo>
                      <a:pt x="28327" y="28426"/>
                      <a:pt x="28349" y="28424"/>
                      <a:pt x="28371" y="28421"/>
                    </a:cubicBezTo>
                    <a:cubicBezTo>
                      <a:pt x="29571" y="28087"/>
                      <a:pt x="30706" y="27654"/>
                      <a:pt x="31873" y="27253"/>
                    </a:cubicBezTo>
                    <a:cubicBezTo>
                      <a:pt x="31873" y="27587"/>
                      <a:pt x="31873" y="27887"/>
                      <a:pt x="31873" y="28221"/>
                    </a:cubicBezTo>
                    <a:cubicBezTo>
                      <a:pt x="31873" y="28254"/>
                      <a:pt x="31840" y="28254"/>
                      <a:pt x="31840" y="28254"/>
                    </a:cubicBezTo>
                    <a:cubicBezTo>
                      <a:pt x="30606" y="28688"/>
                      <a:pt x="29305" y="29088"/>
                      <a:pt x="28104" y="29588"/>
                    </a:cubicBezTo>
                    <a:cubicBezTo>
                      <a:pt x="27968" y="29670"/>
                      <a:pt x="28097" y="29773"/>
                      <a:pt x="28258" y="29773"/>
                    </a:cubicBezTo>
                    <a:cubicBezTo>
                      <a:pt x="28295" y="29773"/>
                      <a:pt x="28333" y="29768"/>
                      <a:pt x="28371" y="29755"/>
                    </a:cubicBezTo>
                    <a:cubicBezTo>
                      <a:pt x="29571" y="29422"/>
                      <a:pt x="30739" y="28988"/>
                      <a:pt x="31873" y="28588"/>
                    </a:cubicBezTo>
                    <a:cubicBezTo>
                      <a:pt x="31873" y="28921"/>
                      <a:pt x="31873" y="29255"/>
                      <a:pt x="31873" y="29588"/>
                    </a:cubicBezTo>
                    <a:lnTo>
                      <a:pt x="31840" y="29588"/>
                    </a:lnTo>
                    <a:cubicBezTo>
                      <a:pt x="30606" y="30022"/>
                      <a:pt x="29305" y="30456"/>
                      <a:pt x="28104" y="30956"/>
                    </a:cubicBezTo>
                    <a:cubicBezTo>
                      <a:pt x="27964" y="31012"/>
                      <a:pt x="28105" y="31138"/>
                      <a:pt x="28273" y="31138"/>
                    </a:cubicBezTo>
                    <a:cubicBezTo>
                      <a:pt x="28305" y="31138"/>
                      <a:pt x="28338" y="31134"/>
                      <a:pt x="28371" y="31123"/>
                    </a:cubicBezTo>
                    <a:cubicBezTo>
                      <a:pt x="29571" y="30789"/>
                      <a:pt x="30739" y="30356"/>
                      <a:pt x="31906" y="29955"/>
                    </a:cubicBezTo>
                    <a:cubicBezTo>
                      <a:pt x="31906" y="30289"/>
                      <a:pt x="31906" y="30622"/>
                      <a:pt x="31906" y="30956"/>
                    </a:cubicBezTo>
                    <a:lnTo>
                      <a:pt x="31840" y="30956"/>
                    </a:lnTo>
                    <a:cubicBezTo>
                      <a:pt x="30606" y="31390"/>
                      <a:pt x="29305" y="31823"/>
                      <a:pt x="28137" y="32324"/>
                    </a:cubicBezTo>
                    <a:cubicBezTo>
                      <a:pt x="27959" y="32383"/>
                      <a:pt x="28125" y="32496"/>
                      <a:pt x="28305" y="32496"/>
                    </a:cubicBezTo>
                    <a:cubicBezTo>
                      <a:pt x="28327" y="32496"/>
                      <a:pt x="28349" y="32494"/>
                      <a:pt x="28371" y="32490"/>
                    </a:cubicBezTo>
                    <a:cubicBezTo>
                      <a:pt x="29571" y="32124"/>
                      <a:pt x="30739" y="31690"/>
                      <a:pt x="31906" y="31290"/>
                    </a:cubicBezTo>
                    <a:cubicBezTo>
                      <a:pt x="31906" y="31623"/>
                      <a:pt x="31906" y="31957"/>
                      <a:pt x="31906" y="32290"/>
                    </a:cubicBezTo>
                    <a:lnTo>
                      <a:pt x="31840" y="32290"/>
                    </a:lnTo>
                    <a:cubicBezTo>
                      <a:pt x="30606" y="32757"/>
                      <a:pt x="29305" y="33158"/>
                      <a:pt x="28137" y="33658"/>
                    </a:cubicBezTo>
                    <a:cubicBezTo>
                      <a:pt x="27969" y="33714"/>
                      <a:pt x="28106" y="33840"/>
                      <a:pt x="28273" y="33840"/>
                    </a:cubicBezTo>
                    <a:cubicBezTo>
                      <a:pt x="28305" y="33840"/>
                      <a:pt x="28338" y="33835"/>
                      <a:pt x="28371" y="33825"/>
                    </a:cubicBezTo>
                    <a:cubicBezTo>
                      <a:pt x="29605" y="33491"/>
                      <a:pt x="30739" y="33058"/>
                      <a:pt x="31906" y="32657"/>
                    </a:cubicBezTo>
                    <a:cubicBezTo>
                      <a:pt x="31906" y="32991"/>
                      <a:pt x="31906" y="33324"/>
                      <a:pt x="31906" y="33658"/>
                    </a:cubicBezTo>
                    <a:lnTo>
                      <a:pt x="31840" y="33658"/>
                    </a:lnTo>
                    <a:cubicBezTo>
                      <a:pt x="30606" y="34092"/>
                      <a:pt x="29305" y="34525"/>
                      <a:pt x="28137" y="35026"/>
                    </a:cubicBezTo>
                    <a:cubicBezTo>
                      <a:pt x="27959" y="35085"/>
                      <a:pt x="28125" y="35198"/>
                      <a:pt x="28305" y="35198"/>
                    </a:cubicBezTo>
                    <a:cubicBezTo>
                      <a:pt x="28327" y="35198"/>
                      <a:pt x="28349" y="35196"/>
                      <a:pt x="28371" y="35192"/>
                    </a:cubicBezTo>
                    <a:cubicBezTo>
                      <a:pt x="29605" y="34825"/>
                      <a:pt x="30739" y="34392"/>
                      <a:pt x="31906" y="33992"/>
                    </a:cubicBezTo>
                    <a:cubicBezTo>
                      <a:pt x="31906" y="34325"/>
                      <a:pt x="31906" y="34659"/>
                      <a:pt x="31906" y="34992"/>
                    </a:cubicBezTo>
                    <a:cubicBezTo>
                      <a:pt x="31906" y="34992"/>
                      <a:pt x="31873" y="34992"/>
                      <a:pt x="31840" y="35026"/>
                    </a:cubicBezTo>
                    <a:cubicBezTo>
                      <a:pt x="30606" y="35459"/>
                      <a:pt x="29305" y="35860"/>
                      <a:pt x="28137" y="36360"/>
                    </a:cubicBezTo>
                    <a:cubicBezTo>
                      <a:pt x="27974" y="36441"/>
                      <a:pt x="28098" y="36545"/>
                      <a:pt x="28258" y="36545"/>
                    </a:cubicBezTo>
                    <a:cubicBezTo>
                      <a:pt x="28295" y="36545"/>
                      <a:pt x="28333" y="36539"/>
                      <a:pt x="28371" y="36527"/>
                    </a:cubicBezTo>
                    <a:cubicBezTo>
                      <a:pt x="29605" y="36193"/>
                      <a:pt x="30772" y="35759"/>
                      <a:pt x="31940" y="35359"/>
                    </a:cubicBezTo>
                    <a:cubicBezTo>
                      <a:pt x="31940" y="35693"/>
                      <a:pt x="31940" y="36026"/>
                      <a:pt x="31940" y="36360"/>
                    </a:cubicBezTo>
                    <a:lnTo>
                      <a:pt x="31840" y="36360"/>
                    </a:lnTo>
                    <a:cubicBezTo>
                      <a:pt x="30606" y="36827"/>
                      <a:pt x="29305" y="37227"/>
                      <a:pt x="28137" y="37728"/>
                    </a:cubicBezTo>
                    <a:cubicBezTo>
                      <a:pt x="27969" y="37783"/>
                      <a:pt x="28106" y="37910"/>
                      <a:pt x="28273" y="37910"/>
                    </a:cubicBezTo>
                    <a:cubicBezTo>
                      <a:pt x="28305" y="37910"/>
                      <a:pt x="28338" y="37905"/>
                      <a:pt x="28371" y="37894"/>
                    </a:cubicBezTo>
                    <a:cubicBezTo>
                      <a:pt x="29605" y="37561"/>
                      <a:pt x="30772" y="37127"/>
                      <a:pt x="31940" y="36693"/>
                    </a:cubicBezTo>
                    <a:cubicBezTo>
                      <a:pt x="31940" y="37027"/>
                      <a:pt x="31940" y="37361"/>
                      <a:pt x="31940" y="37694"/>
                    </a:cubicBezTo>
                    <a:cubicBezTo>
                      <a:pt x="31906" y="37694"/>
                      <a:pt x="31873" y="37728"/>
                      <a:pt x="31840" y="37728"/>
                    </a:cubicBezTo>
                    <a:cubicBezTo>
                      <a:pt x="30606" y="38161"/>
                      <a:pt x="29305" y="38561"/>
                      <a:pt x="28137" y="39062"/>
                    </a:cubicBezTo>
                    <a:cubicBezTo>
                      <a:pt x="27958" y="39151"/>
                      <a:pt x="28126" y="39267"/>
                      <a:pt x="28306" y="39267"/>
                    </a:cubicBezTo>
                    <a:cubicBezTo>
                      <a:pt x="28327" y="39267"/>
                      <a:pt x="28349" y="39266"/>
                      <a:pt x="28371" y="39262"/>
                    </a:cubicBezTo>
                    <a:cubicBezTo>
                      <a:pt x="29605" y="38895"/>
                      <a:pt x="30772" y="38461"/>
                      <a:pt x="31940" y="38061"/>
                    </a:cubicBezTo>
                    <a:cubicBezTo>
                      <a:pt x="31940" y="38395"/>
                      <a:pt x="31940" y="38728"/>
                      <a:pt x="31940" y="39062"/>
                    </a:cubicBezTo>
                    <a:cubicBezTo>
                      <a:pt x="31906" y="39062"/>
                      <a:pt x="31873" y="39062"/>
                      <a:pt x="31840" y="39095"/>
                    </a:cubicBezTo>
                    <a:cubicBezTo>
                      <a:pt x="30606" y="39529"/>
                      <a:pt x="29305" y="39929"/>
                      <a:pt x="28137" y="40429"/>
                    </a:cubicBezTo>
                    <a:cubicBezTo>
                      <a:pt x="27974" y="40511"/>
                      <a:pt x="28098" y="40614"/>
                      <a:pt x="28258" y="40614"/>
                    </a:cubicBezTo>
                    <a:cubicBezTo>
                      <a:pt x="28295" y="40614"/>
                      <a:pt x="28333" y="40609"/>
                      <a:pt x="28371" y="40596"/>
                    </a:cubicBezTo>
                    <a:cubicBezTo>
                      <a:pt x="29605" y="40263"/>
                      <a:pt x="30772" y="39829"/>
                      <a:pt x="31940" y="39395"/>
                    </a:cubicBezTo>
                    <a:cubicBezTo>
                      <a:pt x="31940" y="39662"/>
                      <a:pt x="31940" y="39896"/>
                      <a:pt x="31940" y="40129"/>
                    </a:cubicBezTo>
                    <a:lnTo>
                      <a:pt x="31940" y="40429"/>
                    </a:lnTo>
                    <a:lnTo>
                      <a:pt x="31840" y="40429"/>
                    </a:lnTo>
                    <a:cubicBezTo>
                      <a:pt x="30606" y="40863"/>
                      <a:pt x="29305" y="41297"/>
                      <a:pt x="28137" y="41797"/>
                    </a:cubicBezTo>
                    <a:cubicBezTo>
                      <a:pt x="27969" y="41853"/>
                      <a:pt x="28106" y="41979"/>
                      <a:pt x="28273" y="41979"/>
                    </a:cubicBezTo>
                    <a:cubicBezTo>
                      <a:pt x="28305" y="41979"/>
                      <a:pt x="28338" y="41975"/>
                      <a:pt x="28371" y="41964"/>
                    </a:cubicBezTo>
                    <a:cubicBezTo>
                      <a:pt x="29605" y="41630"/>
                      <a:pt x="30772" y="41163"/>
                      <a:pt x="31940" y="40763"/>
                    </a:cubicBezTo>
                    <a:lnTo>
                      <a:pt x="31940" y="41764"/>
                    </a:lnTo>
                    <a:cubicBezTo>
                      <a:pt x="31906" y="41764"/>
                      <a:pt x="31873" y="41764"/>
                      <a:pt x="31840" y="41797"/>
                    </a:cubicBezTo>
                    <a:cubicBezTo>
                      <a:pt x="30606" y="42231"/>
                      <a:pt x="29305" y="42631"/>
                      <a:pt x="28137" y="43131"/>
                    </a:cubicBezTo>
                    <a:cubicBezTo>
                      <a:pt x="27958" y="43221"/>
                      <a:pt x="28126" y="43337"/>
                      <a:pt x="28306" y="43337"/>
                    </a:cubicBezTo>
                    <a:cubicBezTo>
                      <a:pt x="28327" y="43337"/>
                      <a:pt x="28349" y="43335"/>
                      <a:pt x="28371" y="43332"/>
                    </a:cubicBezTo>
                    <a:cubicBezTo>
                      <a:pt x="29605" y="42965"/>
                      <a:pt x="30772" y="42531"/>
                      <a:pt x="31940" y="42131"/>
                    </a:cubicBezTo>
                    <a:lnTo>
                      <a:pt x="31940" y="43131"/>
                    </a:lnTo>
                    <a:lnTo>
                      <a:pt x="31840" y="43131"/>
                    </a:lnTo>
                    <a:cubicBezTo>
                      <a:pt x="30606" y="43598"/>
                      <a:pt x="29305" y="43999"/>
                      <a:pt x="28137" y="44499"/>
                    </a:cubicBezTo>
                    <a:cubicBezTo>
                      <a:pt x="27969" y="44555"/>
                      <a:pt x="28106" y="44681"/>
                      <a:pt x="28273" y="44681"/>
                    </a:cubicBezTo>
                    <a:cubicBezTo>
                      <a:pt x="28305" y="44681"/>
                      <a:pt x="28338" y="44677"/>
                      <a:pt x="28371" y="44666"/>
                    </a:cubicBezTo>
                    <a:cubicBezTo>
                      <a:pt x="29605" y="44332"/>
                      <a:pt x="30772" y="43899"/>
                      <a:pt x="31940" y="43465"/>
                    </a:cubicBezTo>
                    <a:lnTo>
                      <a:pt x="31940" y="44466"/>
                    </a:lnTo>
                    <a:cubicBezTo>
                      <a:pt x="31906" y="44499"/>
                      <a:pt x="31873" y="44499"/>
                      <a:pt x="31840" y="44499"/>
                    </a:cubicBezTo>
                    <a:cubicBezTo>
                      <a:pt x="30606" y="44933"/>
                      <a:pt x="29305" y="45366"/>
                      <a:pt x="28137" y="45867"/>
                    </a:cubicBezTo>
                    <a:cubicBezTo>
                      <a:pt x="27959" y="45926"/>
                      <a:pt x="28125" y="46039"/>
                      <a:pt x="28305" y="46039"/>
                    </a:cubicBezTo>
                    <a:cubicBezTo>
                      <a:pt x="28327" y="46039"/>
                      <a:pt x="28349" y="46037"/>
                      <a:pt x="28371" y="46033"/>
                    </a:cubicBezTo>
                    <a:cubicBezTo>
                      <a:pt x="29605" y="45667"/>
                      <a:pt x="30772" y="45233"/>
                      <a:pt x="31940" y="44833"/>
                    </a:cubicBezTo>
                    <a:lnTo>
                      <a:pt x="31940" y="45833"/>
                    </a:lnTo>
                    <a:cubicBezTo>
                      <a:pt x="31906" y="45833"/>
                      <a:pt x="31873" y="45833"/>
                      <a:pt x="31840" y="45867"/>
                    </a:cubicBezTo>
                    <a:cubicBezTo>
                      <a:pt x="30606" y="46300"/>
                      <a:pt x="29305" y="46701"/>
                      <a:pt x="28137" y="47201"/>
                    </a:cubicBezTo>
                    <a:cubicBezTo>
                      <a:pt x="27974" y="47282"/>
                      <a:pt x="28098" y="47386"/>
                      <a:pt x="28258" y="47386"/>
                    </a:cubicBezTo>
                    <a:cubicBezTo>
                      <a:pt x="28295" y="47386"/>
                      <a:pt x="28333" y="47380"/>
                      <a:pt x="28371" y="47368"/>
                    </a:cubicBezTo>
                    <a:cubicBezTo>
                      <a:pt x="29605" y="47034"/>
                      <a:pt x="30772" y="46601"/>
                      <a:pt x="31940" y="46200"/>
                    </a:cubicBezTo>
                    <a:lnTo>
                      <a:pt x="31940" y="47201"/>
                    </a:lnTo>
                    <a:lnTo>
                      <a:pt x="31840" y="47201"/>
                    </a:lnTo>
                    <a:cubicBezTo>
                      <a:pt x="30606" y="47668"/>
                      <a:pt x="29305" y="48068"/>
                      <a:pt x="28137" y="48569"/>
                    </a:cubicBezTo>
                    <a:cubicBezTo>
                      <a:pt x="27969" y="48625"/>
                      <a:pt x="28106" y="48751"/>
                      <a:pt x="28273" y="48751"/>
                    </a:cubicBezTo>
                    <a:cubicBezTo>
                      <a:pt x="28305" y="48751"/>
                      <a:pt x="28338" y="48746"/>
                      <a:pt x="28371" y="48735"/>
                    </a:cubicBezTo>
                    <a:cubicBezTo>
                      <a:pt x="29605" y="48402"/>
                      <a:pt x="30772" y="47935"/>
                      <a:pt x="31940" y="47535"/>
                    </a:cubicBezTo>
                    <a:lnTo>
                      <a:pt x="31940" y="48535"/>
                    </a:lnTo>
                    <a:cubicBezTo>
                      <a:pt x="31906" y="48535"/>
                      <a:pt x="31873" y="48569"/>
                      <a:pt x="31840" y="48569"/>
                    </a:cubicBezTo>
                    <a:cubicBezTo>
                      <a:pt x="30606" y="49002"/>
                      <a:pt x="29305" y="49436"/>
                      <a:pt x="28137" y="49936"/>
                    </a:cubicBezTo>
                    <a:cubicBezTo>
                      <a:pt x="27959" y="49996"/>
                      <a:pt x="28125" y="50108"/>
                      <a:pt x="28305" y="50108"/>
                    </a:cubicBezTo>
                    <a:cubicBezTo>
                      <a:pt x="28327" y="50108"/>
                      <a:pt x="28349" y="50107"/>
                      <a:pt x="28371" y="50103"/>
                    </a:cubicBezTo>
                    <a:cubicBezTo>
                      <a:pt x="29605" y="49736"/>
                      <a:pt x="30772" y="49302"/>
                      <a:pt x="31940" y="48902"/>
                    </a:cubicBezTo>
                    <a:lnTo>
                      <a:pt x="31940" y="49903"/>
                    </a:lnTo>
                    <a:cubicBezTo>
                      <a:pt x="31906" y="49903"/>
                      <a:pt x="31873" y="49903"/>
                      <a:pt x="31840" y="49936"/>
                    </a:cubicBezTo>
                    <a:cubicBezTo>
                      <a:pt x="30606" y="50370"/>
                      <a:pt x="29305" y="50770"/>
                      <a:pt x="28137" y="51271"/>
                    </a:cubicBezTo>
                    <a:cubicBezTo>
                      <a:pt x="27974" y="51352"/>
                      <a:pt x="28098" y="51455"/>
                      <a:pt x="28258" y="51455"/>
                    </a:cubicBezTo>
                    <a:cubicBezTo>
                      <a:pt x="28295" y="51455"/>
                      <a:pt x="28333" y="51450"/>
                      <a:pt x="28371" y="51437"/>
                    </a:cubicBezTo>
                    <a:cubicBezTo>
                      <a:pt x="29605" y="51104"/>
                      <a:pt x="30772" y="50670"/>
                      <a:pt x="31940" y="50236"/>
                    </a:cubicBezTo>
                    <a:lnTo>
                      <a:pt x="31940" y="51271"/>
                    </a:lnTo>
                    <a:lnTo>
                      <a:pt x="31840" y="51271"/>
                    </a:lnTo>
                    <a:cubicBezTo>
                      <a:pt x="30606" y="51704"/>
                      <a:pt x="29305" y="52138"/>
                      <a:pt x="28137" y="52638"/>
                    </a:cubicBezTo>
                    <a:cubicBezTo>
                      <a:pt x="27969" y="52694"/>
                      <a:pt x="28106" y="52820"/>
                      <a:pt x="28273" y="52820"/>
                    </a:cubicBezTo>
                    <a:cubicBezTo>
                      <a:pt x="28305" y="52820"/>
                      <a:pt x="28338" y="52816"/>
                      <a:pt x="28371" y="52805"/>
                    </a:cubicBezTo>
                    <a:cubicBezTo>
                      <a:pt x="29638" y="52438"/>
                      <a:pt x="30839" y="52004"/>
                      <a:pt x="32040" y="51571"/>
                    </a:cubicBezTo>
                    <a:cubicBezTo>
                      <a:pt x="32040" y="51704"/>
                      <a:pt x="32040" y="51804"/>
                      <a:pt x="32040" y="51938"/>
                    </a:cubicBezTo>
                    <a:cubicBezTo>
                      <a:pt x="32040" y="52162"/>
                      <a:pt x="32353" y="52271"/>
                      <a:pt x="32670" y="52271"/>
                    </a:cubicBezTo>
                    <a:cubicBezTo>
                      <a:pt x="32920" y="52271"/>
                      <a:pt x="33171" y="52203"/>
                      <a:pt x="33274" y="52071"/>
                    </a:cubicBezTo>
                    <a:cubicBezTo>
                      <a:pt x="36109" y="51738"/>
                      <a:pt x="38845" y="50937"/>
                      <a:pt x="41547" y="50370"/>
                    </a:cubicBezTo>
                    <a:cubicBezTo>
                      <a:pt x="44449" y="49769"/>
                      <a:pt x="47418" y="49202"/>
                      <a:pt x="50386" y="48669"/>
                    </a:cubicBezTo>
                    <a:cubicBezTo>
                      <a:pt x="56324" y="47635"/>
                      <a:pt x="62362" y="46801"/>
                      <a:pt x="68466" y="46033"/>
                    </a:cubicBezTo>
                    <a:cubicBezTo>
                      <a:pt x="68633" y="46067"/>
                      <a:pt x="68799" y="46100"/>
                      <a:pt x="68966" y="46167"/>
                    </a:cubicBezTo>
                    <a:cubicBezTo>
                      <a:pt x="67832" y="46434"/>
                      <a:pt x="66698" y="46734"/>
                      <a:pt x="65597" y="47068"/>
                    </a:cubicBezTo>
                    <a:cubicBezTo>
                      <a:pt x="65511" y="47096"/>
                      <a:pt x="65548" y="47174"/>
                      <a:pt x="65624" y="47174"/>
                    </a:cubicBezTo>
                    <a:cubicBezTo>
                      <a:pt x="65637" y="47174"/>
                      <a:pt x="65650" y="47172"/>
                      <a:pt x="65664" y="47168"/>
                    </a:cubicBezTo>
                    <a:cubicBezTo>
                      <a:pt x="66965" y="46934"/>
                      <a:pt x="68232" y="46601"/>
                      <a:pt x="69467" y="46267"/>
                    </a:cubicBezTo>
                    <a:cubicBezTo>
                      <a:pt x="69834" y="46367"/>
                      <a:pt x="70167" y="46434"/>
                      <a:pt x="70534" y="46534"/>
                    </a:cubicBezTo>
                    <a:cubicBezTo>
                      <a:pt x="69533" y="46767"/>
                      <a:pt x="68533" y="47034"/>
                      <a:pt x="67599" y="47334"/>
                    </a:cubicBezTo>
                    <a:cubicBezTo>
                      <a:pt x="67513" y="47363"/>
                      <a:pt x="67550" y="47441"/>
                      <a:pt x="67626" y="47441"/>
                    </a:cubicBezTo>
                    <a:cubicBezTo>
                      <a:pt x="67638" y="47441"/>
                      <a:pt x="67651" y="47439"/>
                      <a:pt x="67665" y="47434"/>
                    </a:cubicBezTo>
                    <a:cubicBezTo>
                      <a:pt x="68799" y="47201"/>
                      <a:pt x="69934" y="46934"/>
                      <a:pt x="71034" y="46634"/>
                    </a:cubicBezTo>
                    <a:cubicBezTo>
                      <a:pt x="71401" y="46734"/>
                      <a:pt x="71768" y="46801"/>
                      <a:pt x="72135" y="46901"/>
                    </a:cubicBezTo>
                    <a:cubicBezTo>
                      <a:pt x="71268" y="47101"/>
                      <a:pt x="70401" y="47334"/>
                      <a:pt x="69567" y="47601"/>
                    </a:cubicBezTo>
                    <a:cubicBezTo>
                      <a:pt x="69481" y="47630"/>
                      <a:pt x="69518" y="47708"/>
                      <a:pt x="69594" y="47708"/>
                    </a:cubicBezTo>
                    <a:cubicBezTo>
                      <a:pt x="69606" y="47708"/>
                      <a:pt x="69619" y="47706"/>
                      <a:pt x="69633" y="47701"/>
                    </a:cubicBezTo>
                    <a:cubicBezTo>
                      <a:pt x="70667" y="47501"/>
                      <a:pt x="71668" y="47268"/>
                      <a:pt x="72636" y="47001"/>
                    </a:cubicBezTo>
                    <a:cubicBezTo>
                      <a:pt x="73002" y="47068"/>
                      <a:pt x="73369" y="47168"/>
                      <a:pt x="73770" y="47234"/>
                    </a:cubicBezTo>
                    <a:cubicBezTo>
                      <a:pt x="73002" y="47434"/>
                      <a:pt x="72269" y="47635"/>
                      <a:pt x="71568" y="47868"/>
                    </a:cubicBezTo>
                    <a:cubicBezTo>
                      <a:pt x="71482" y="47897"/>
                      <a:pt x="71519" y="47975"/>
                      <a:pt x="71595" y="47975"/>
                    </a:cubicBezTo>
                    <a:cubicBezTo>
                      <a:pt x="71608" y="47975"/>
                      <a:pt x="71621" y="47973"/>
                      <a:pt x="71635" y="47968"/>
                    </a:cubicBezTo>
                    <a:cubicBezTo>
                      <a:pt x="72535" y="47768"/>
                      <a:pt x="73403" y="47568"/>
                      <a:pt x="74303" y="47334"/>
                    </a:cubicBezTo>
                    <a:cubicBezTo>
                      <a:pt x="74670" y="47434"/>
                      <a:pt x="75037" y="47501"/>
                      <a:pt x="75438" y="47568"/>
                    </a:cubicBezTo>
                    <a:cubicBezTo>
                      <a:pt x="74804" y="47768"/>
                      <a:pt x="74170" y="47935"/>
                      <a:pt x="73536" y="48135"/>
                    </a:cubicBezTo>
                    <a:cubicBezTo>
                      <a:pt x="73436" y="48168"/>
                      <a:pt x="73503" y="48235"/>
                      <a:pt x="73636" y="48235"/>
                    </a:cubicBezTo>
                    <a:cubicBezTo>
                      <a:pt x="74437" y="48068"/>
                      <a:pt x="75204" y="47868"/>
                      <a:pt x="75971" y="47701"/>
                    </a:cubicBezTo>
                    <a:cubicBezTo>
                      <a:pt x="76372" y="47768"/>
                      <a:pt x="76772" y="47835"/>
                      <a:pt x="77172" y="47935"/>
                    </a:cubicBezTo>
                    <a:cubicBezTo>
                      <a:pt x="76605" y="48068"/>
                      <a:pt x="76071" y="48235"/>
                      <a:pt x="75538" y="48402"/>
                    </a:cubicBezTo>
                    <a:cubicBezTo>
                      <a:pt x="75438" y="48402"/>
                      <a:pt x="75504" y="48502"/>
                      <a:pt x="75604" y="48502"/>
                    </a:cubicBezTo>
                    <a:cubicBezTo>
                      <a:pt x="76305" y="48335"/>
                      <a:pt x="77005" y="48202"/>
                      <a:pt x="77672" y="48035"/>
                    </a:cubicBezTo>
                    <a:cubicBezTo>
                      <a:pt x="78106" y="48102"/>
                      <a:pt x="78506" y="48168"/>
                      <a:pt x="78907" y="48235"/>
                    </a:cubicBezTo>
                    <a:cubicBezTo>
                      <a:pt x="78440" y="48368"/>
                      <a:pt x="77973" y="48502"/>
                      <a:pt x="77539" y="48635"/>
                    </a:cubicBezTo>
                    <a:cubicBezTo>
                      <a:pt x="77439" y="48669"/>
                      <a:pt x="77506" y="48769"/>
                      <a:pt x="77606" y="48769"/>
                    </a:cubicBezTo>
                    <a:cubicBezTo>
                      <a:pt x="78206" y="48635"/>
                      <a:pt x="78840" y="48502"/>
                      <a:pt x="79440" y="48335"/>
                    </a:cubicBezTo>
                    <a:lnTo>
                      <a:pt x="80675" y="48569"/>
                    </a:lnTo>
                    <a:cubicBezTo>
                      <a:pt x="80274" y="48669"/>
                      <a:pt x="79907" y="48802"/>
                      <a:pt x="79507" y="48902"/>
                    </a:cubicBezTo>
                    <a:cubicBezTo>
                      <a:pt x="79421" y="48931"/>
                      <a:pt x="79458" y="49009"/>
                      <a:pt x="79555" y="49009"/>
                    </a:cubicBezTo>
                    <a:cubicBezTo>
                      <a:pt x="79571" y="49009"/>
                      <a:pt x="79589" y="49007"/>
                      <a:pt x="79607" y="49002"/>
                    </a:cubicBezTo>
                    <a:cubicBezTo>
                      <a:pt x="80141" y="48902"/>
                      <a:pt x="80675" y="48769"/>
                      <a:pt x="81175" y="48669"/>
                    </a:cubicBezTo>
                    <a:cubicBezTo>
                      <a:pt x="81609" y="48735"/>
                      <a:pt x="82042" y="48802"/>
                      <a:pt x="82476" y="48869"/>
                    </a:cubicBezTo>
                    <a:cubicBezTo>
                      <a:pt x="82142" y="48969"/>
                      <a:pt x="81809" y="49069"/>
                      <a:pt x="81509" y="49169"/>
                    </a:cubicBezTo>
                    <a:cubicBezTo>
                      <a:pt x="81422" y="49198"/>
                      <a:pt x="81460" y="49276"/>
                      <a:pt x="81536" y="49276"/>
                    </a:cubicBezTo>
                    <a:cubicBezTo>
                      <a:pt x="81548" y="49276"/>
                      <a:pt x="81561" y="49274"/>
                      <a:pt x="81575" y="49269"/>
                    </a:cubicBezTo>
                    <a:cubicBezTo>
                      <a:pt x="82042" y="49169"/>
                      <a:pt x="82509" y="49069"/>
                      <a:pt x="82976" y="48969"/>
                    </a:cubicBezTo>
                    <a:cubicBezTo>
                      <a:pt x="83443" y="49069"/>
                      <a:pt x="83944" y="49136"/>
                      <a:pt x="84411" y="49236"/>
                    </a:cubicBezTo>
                    <a:cubicBezTo>
                      <a:pt x="84477" y="49236"/>
                      <a:pt x="84544" y="49236"/>
                      <a:pt x="84611" y="49269"/>
                    </a:cubicBezTo>
                    <a:cubicBezTo>
                      <a:pt x="84110" y="49403"/>
                      <a:pt x="83610" y="49536"/>
                      <a:pt x="83143" y="49669"/>
                    </a:cubicBezTo>
                    <a:cubicBezTo>
                      <a:pt x="83043" y="49703"/>
                      <a:pt x="83110" y="49803"/>
                      <a:pt x="83210" y="49803"/>
                    </a:cubicBezTo>
                    <a:cubicBezTo>
                      <a:pt x="83877" y="49669"/>
                      <a:pt x="84511" y="49503"/>
                      <a:pt x="85144" y="49369"/>
                    </a:cubicBezTo>
                    <a:lnTo>
                      <a:pt x="86746" y="49636"/>
                    </a:lnTo>
                    <a:cubicBezTo>
                      <a:pt x="86045" y="49803"/>
                      <a:pt x="85411" y="50003"/>
                      <a:pt x="84744" y="50203"/>
                    </a:cubicBezTo>
                    <a:cubicBezTo>
                      <a:pt x="84658" y="50232"/>
                      <a:pt x="84695" y="50310"/>
                      <a:pt x="84793" y="50310"/>
                    </a:cubicBezTo>
                    <a:cubicBezTo>
                      <a:pt x="84808" y="50310"/>
                      <a:pt x="84826" y="50308"/>
                      <a:pt x="84844" y="50303"/>
                    </a:cubicBezTo>
                    <a:cubicBezTo>
                      <a:pt x="85678" y="50136"/>
                      <a:pt x="86479" y="49936"/>
                      <a:pt x="87313" y="49736"/>
                    </a:cubicBezTo>
                    <a:cubicBezTo>
                      <a:pt x="87846" y="49803"/>
                      <a:pt x="88380" y="49903"/>
                      <a:pt x="88914" y="50003"/>
                    </a:cubicBezTo>
                    <a:cubicBezTo>
                      <a:pt x="88047" y="50203"/>
                      <a:pt x="87179" y="50437"/>
                      <a:pt x="86379" y="50703"/>
                    </a:cubicBezTo>
                    <a:cubicBezTo>
                      <a:pt x="86293" y="50732"/>
                      <a:pt x="86330" y="50810"/>
                      <a:pt x="86406" y="50810"/>
                    </a:cubicBezTo>
                    <a:cubicBezTo>
                      <a:pt x="86418" y="50810"/>
                      <a:pt x="86431" y="50808"/>
                      <a:pt x="86445" y="50804"/>
                    </a:cubicBezTo>
                    <a:cubicBezTo>
                      <a:pt x="87479" y="50603"/>
                      <a:pt x="88514" y="50337"/>
                      <a:pt x="89514" y="50103"/>
                    </a:cubicBezTo>
                    <a:cubicBezTo>
                      <a:pt x="89981" y="50170"/>
                      <a:pt x="90415" y="50236"/>
                      <a:pt x="90882" y="50303"/>
                    </a:cubicBezTo>
                    <a:cubicBezTo>
                      <a:pt x="90015" y="50537"/>
                      <a:pt x="89181" y="50770"/>
                      <a:pt x="88347" y="51037"/>
                    </a:cubicBezTo>
                    <a:cubicBezTo>
                      <a:pt x="88247" y="51037"/>
                      <a:pt x="88313" y="51137"/>
                      <a:pt x="88447" y="51137"/>
                    </a:cubicBezTo>
                    <a:cubicBezTo>
                      <a:pt x="89481" y="50904"/>
                      <a:pt x="90482" y="50670"/>
                      <a:pt x="91482" y="50403"/>
                    </a:cubicBezTo>
                    <a:cubicBezTo>
                      <a:pt x="91949" y="50470"/>
                      <a:pt x="92416" y="50537"/>
                      <a:pt x="92917" y="50637"/>
                    </a:cubicBezTo>
                    <a:cubicBezTo>
                      <a:pt x="92049" y="50837"/>
                      <a:pt x="91182" y="51070"/>
                      <a:pt x="90348" y="51337"/>
                    </a:cubicBezTo>
                    <a:cubicBezTo>
                      <a:pt x="90262" y="51366"/>
                      <a:pt x="90299" y="51444"/>
                      <a:pt x="90375" y="51444"/>
                    </a:cubicBezTo>
                    <a:cubicBezTo>
                      <a:pt x="90388" y="51444"/>
                      <a:pt x="90401" y="51442"/>
                      <a:pt x="90415" y="51437"/>
                    </a:cubicBezTo>
                    <a:cubicBezTo>
                      <a:pt x="91482" y="51237"/>
                      <a:pt x="92483" y="50970"/>
                      <a:pt x="93517" y="50703"/>
                    </a:cubicBezTo>
                    <a:cubicBezTo>
                      <a:pt x="93984" y="50804"/>
                      <a:pt x="94484" y="50870"/>
                      <a:pt x="94951" y="50937"/>
                    </a:cubicBezTo>
                    <a:cubicBezTo>
                      <a:pt x="94051" y="51170"/>
                      <a:pt x="93184" y="51404"/>
                      <a:pt x="92350" y="51671"/>
                    </a:cubicBezTo>
                    <a:cubicBezTo>
                      <a:pt x="92250" y="51671"/>
                      <a:pt x="92316" y="51771"/>
                      <a:pt x="92416" y="51771"/>
                    </a:cubicBezTo>
                    <a:cubicBezTo>
                      <a:pt x="93484" y="51537"/>
                      <a:pt x="94551" y="51271"/>
                      <a:pt x="95585" y="51004"/>
                    </a:cubicBezTo>
                    <a:cubicBezTo>
                      <a:pt x="96086" y="51070"/>
                      <a:pt x="96586" y="51170"/>
                      <a:pt x="97086" y="51237"/>
                    </a:cubicBezTo>
                    <a:cubicBezTo>
                      <a:pt x="96152" y="51471"/>
                      <a:pt x="95218" y="51704"/>
                      <a:pt x="94318" y="52004"/>
                    </a:cubicBezTo>
                    <a:cubicBezTo>
                      <a:pt x="94218" y="52038"/>
                      <a:pt x="94284" y="52104"/>
                      <a:pt x="94418" y="52104"/>
                    </a:cubicBezTo>
                    <a:cubicBezTo>
                      <a:pt x="95552" y="51871"/>
                      <a:pt x="96653" y="51604"/>
                      <a:pt x="97753" y="51304"/>
                    </a:cubicBezTo>
                    <a:cubicBezTo>
                      <a:pt x="98254" y="51371"/>
                      <a:pt x="98788" y="51437"/>
                      <a:pt x="99288" y="51504"/>
                    </a:cubicBezTo>
                    <a:cubicBezTo>
                      <a:pt x="98287" y="51771"/>
                      <a:pt x="97286" y="52038"/>
                      <a:pt x="96319" y="52338"/>
                    </a:cubicBezTo>
                    <a:cubicBezTo>
                      <a:pt x="96233" y="52367"/>
                      <a:pt x="96270" y="52445"/>
                      <a:pt x="96346" y="52445"/>
                    </a:cubicBezTo>
                    <a:cubicBezTo>
                      <a:pt x="96359" y="52445"/>
                      <a:pt x="96372" y="52443"/>
                      <a:pt x="96386" y="52438"/>
                    </a:cubicBezTo>
                    <a:cubicBezTo>
                      <a:pt x="97620" y="52205"/>
                      <a:pt x="98788" y="51904"/>
                      <a:pt x="99955" y="51604"/>
                    </a:cubicBezTo>
                    <a:cubicBezTo>
                      <a:pt x="100489" y="51671"/>
                      <a:pt x="101022" y="51704"/>
                      <a:pt x="101556" y="51771"/>
                    </a:cubicBezTo>
                    <a:cubicBezTo>
                      <a:pt x="100455" y="52071"/>
                      <a:pt x="99355" y="52338"/>
                      <a:pt x="98321" y="52672"/>
                    </a:cubicBezTo>
                    <a:cubicBezTo>
                      <a:pt x="98234" y="52700"/>
                      <a:pt x="98272" y="52778"/>
                      <a:pt x="98348" y="52778"/>
                    </a:cubicBezTo>
                    <a:cubicBezTo>
                      <a:pt x="98360" y="52778"/>
                      <a:pt x="98373" y="52776"/>
                      <a:pt x="98387" y="52772"/>
                    </a:cubicBezTo>
                    <a:cubicBezTo>
                      <a:pt x="99688" y="52505"/>
                      <a:pt x="100989" y="52171"/>
                      <a:pt x="102257" y="51838"/>
                    </a:cubicBezTo>
                    <a:cubicBezTo>
                      <a:pt x="102524" y="51871"/>
                      <a:pt x="102824" y="51904"/>
                      <a:pt x="103091" y="51938"/>
                    </a:cubicBezTo>
                    <a:cubicBezTo>
                      <a:pt x="103110" y="51996"/>
                      <a:pt x="103220" y="52031"/>
                      <a:pt x="103321" y="52031"/>
                    </a:cubicBezTo>
                    <a:cubicBezTo>
                      <a:pt x="103394" y="52031"/>
                      <a:pt x="103463" y="52013"/>
                      <a:pt x="103491" y="51971"/>
                    </a:cubicBezTo>
                    <a:cubicBezTo>
                      <a:pt x="103591" y="51971"/>
                      <a:pt x="103658" y="51938"/>
                      <a:pt x="103724" y="51904"/>
                    </a:cubicBezTo>
                    <a:cubicBezTo>
                      <a:pt x="103741" y="51988"/>
                      <a:pt x="103858" y="52029"/>
                      <a:pt x="103970" y="52029"/>
                    </a:cubicBezTo>
                    <a:cubicBezTo>
                      <a:pt x="104083" y="52029"/>
                      <a:pt x="104191" y="51988"/>
                      <a:pt x="104191" y="51904"/>
                    </a:cubicBezTo>
                    <a:cubicBezTo>
                      <a:pt x="104258" y="50437"/>
                      <a:pt x="104258" y="48936"/>
                      <a:pt x="104225" y="47401"/>
                    </a:cubicBezTo>
                    <a:cubicBezTo>
                      <a:pt x="105059" y="40530"/>
                      <a:pt x="104959" y="33558"/>
                      <a:pt x="105025" y="26720"/>
                    </a:cubicBezTo>
                    <a:cubicBezTo>
                      <a:pt x="105092" y="19915"/>
                      <a:pt x="104925" y="13110"/>
                      <a:pt x="104492" y="6305"/>
                    </a:cubicBezTo>
                    <a:lnTo>
                      <a:pt x="137782" y="6305"/>
                    </a:lnTo>
                    <a:cubicBezTo>
                      <a:pt x="144063" y="6364"/>
                      <a:pt x="150355" y="6435"/>
                      <a:pt x="156645" y="6435"/>
                    </a:cubicBezTo>
                    <a:cubicBezTo>
                      <a:pt x="161012" y="6435"/>
                      <a:pt x="165378" y="6401"/>
                      <a:pt x="169738" y="6305"/>
                    </a:cubicBezTo>
                    <a:close/>
                    <a:moveTo>
                      <a:pt x="159064" y="61545"/>
                    </a:moveTo>
                    <a:cubicBezTo>
                      <a:pt x="159031" y="61545"/>
                      <a:pt x="159031" y="61545"/>
                      <a:pt x="158997" y="61578"/>
                    </a:cubicBezTo>
                    <a:cubicBezTo>
                      <a:pt x="158964" y="61578"/>
                      <a:pt x="158931" y="61611"/>
                      <a:pt x="158864" y="61645"/>
                    </a:cubicBezTo>
                    <a:lnTo>
                      <a:pt x="117835" y="61645"/>
                    </a:lnTo>
                    <a:cubicBezTo>
                      <a:pt x="124873" y="61645"/>
                      <a:pt x="131911" y="61611"/>
                      <a:pt x="138950" y="61578"/>
                    </a:cubicBezTo>
                    <a:cubicBezTo>
                      <a:pt x="145654" y="61578"/>
                      <a:pt x="152359" y="61545"/>
                      <a:pt x="159064" y="61545"/>
                    </a:cubicBezTo>
                    <a:close/>
                    <a:moveTo>
                      <a:pt x="160398" y="61545"/>
                    </a:moveTo>
                    <a:cubicBezTo>
                      <a:pt x="160332" y="61578"/>
                      <a:pt x="160265" y="61611"/>
                      <a:pt x="160231" y="61645"/>
                    </a:cubicBezTo>
                    <a:lnTo>
                      <a:pt x="159231" y="61645"/>
                    </a:lnTo>
                    <a:cubicBezTo>
                      <a:pt x="159264" y="61611"/>
                      <a:pt x="159197" y="61545"/>
                      <a:pt x="159131" y="61545"/>
                    </a:cubicBezTo>
                    <a:close/>
                    <a:moveTo>
                      <a:pt x="162667" y="61545"/>
                    </a:moveTo>
                    <a:cubicBezTo>
                      <a:pt x="162633" y="61578"/>
                      <a:pt x="162566" y="61611"/>
                      <a:pt x="162500" y="61645"/>
                    </a:cubicBezTo>
                    <a:lnTo>
                      <a:pt x="160598" y="61645"/>
                    </a:lnTo>
                    <a:cubicBezTo>
                      <a:pt x="160665" y="61611"/>
                      <a:pt x="160698" y="61578"/>
                      <a:pt x="160765" y="61545"/>
                    </a:cubicBezTo>
                    <a:close/>
                    <a:moveTo>
                      <a:pt x="164968" y="61545"/>
                    </a:moveTo>
                    <a:lnTo>
                      <a:pt x="164801" y="61645"/>
                    </a:lnTo>
                    <a:lnTo>
                      <a:pt x="162900" y="61645"/>
                    </a:lnTo>
                    <a:cubicBezTo>
                      <a:pt x="162967" y="61611"/>
                      <a:pt x="163000" y="61578"/>
                      <a:pt x="163033" y="61545"/>
                    </a:cubicBezTo>
                    <a:close/>
                    <a:moveTo>
                      <a:pt x="167270" y="61511"/>
                    </a:moveTo>
                    <a:cubicBezTo>
                      <a:pt x="167203" y="61578"/>
                      <a:pt x="167136" y="61611"/>
                      <a:pt x="167103" y="61645"/>
                    </a:cubicBezTo>
                    <a:lnTo>
                      <a:pt x="165202" y="61645"/>
                    </a:lnTo>
                    <a:cubicBezTo>
                      <a:pt x="165235" y="61611"/>
                      <a:pt x="165302" y="61578"/>
                      <a:pt x="165335" y="61545"/>
                    </a:cubicBezTo>
                    <a:cubicBezTo>
                      <a:pt x="165769" y="61545"/>
                      <a:pt x="166169" y="61545"/>
                      <a:pt x="166603" y="61511"/>
                    </a:cubicBezTo>
                    <a:close/>
                    <a:moveTo>
                      <a:pt x="169571" y="61511"/>
                    </a:moveTo>
                    <a:cubicBezTo>
                      <a:pt x="169505" y="61578"/>
                      <a:pt x="169438" y="61611"/>
                      <a:pt x="169371" y="61645"/>
                    </a:cubicBezTo>
                    <a:lnTo>
                      <a:pt x="167470" y="61645"/>
                    </a:lnTo>
                    <a:cubicBezTo>
                      <a:pt x="167537" y="61611"/>
                      <a:pt x="167570" y="61578"/>
                      <a:pt x="167637" y="61511"/>
                    </a:cubicBezTo>
                    <a:close/>
                    <a:moveTo>
                      <a:pt x="171873" y="61511"/>
                    </a:moveTo>
                    <a:cubicBezTo>
                      <a:pt x="171806" y="61545"/>
                      <a:pt x="171740" y="61611"/>
                      <a:pt x="171673" y="61645"/>
                    </a:cubicBezTo>
                    <a:lnTo>
                      <a:pt x="169772" y="61645"/>
                    </a:lnTo>
                    <a:cubicBezTo>
                      <a:pt x="169805" y="61611"/>
                      <a:pt x="169872" y="61578"/>
                      <a:pt x="169938" y="61511"/>
                    </a:cubicBezTo>
                    <a:close/>
                    <a:moveTo>
                      <a:pt x="174141" y="61511"/>
                    </a:moveTo>
                    <a:cubicBezTo>
                      <a:pt x="174075" y="61545"/>
                      <a:pt x="174008" y="61611"/>
                      <a:pt x="173941" y="61645"/>
                    </a:cubicBezTo>
                    <a:lnTo>
                      <a:pt x="172040" y="61645"/>
                    </a:lnTo>
                    <a:cubicBezTo>
                      <a:pt x="172107" y="61611"/>
                      <a:pt x="172173" y="61545"/>
                      <a:pt x="172207" y="61511"/>
                    </a:cubicBezTo>
                    <a:close/>
                    <a:moveTo>
                      <a:pt x="176443" y="61511"/>
                    </a:moveTo>
                    <a:cubicBezTo>
                      <a:pt x="176376" y="61545"/>
                      <a:pt x="176310" y="61611"/>
                      <a:pt x="176243" y="61645"/>
                    </a:cubicBezTo>
                    <a:lnTo>
                      <a:pt x="174342" y="61645"/>
                    </a:lnTo>
                    <a:cubicBezTo>
                      <a:pt x="174408" y="61611"/>
                      <a:pt x="174442" y="61545"/>
                      <a:pt x="174508" y="61511"/>
                    </a:cubicBezTo>
                    <a:close/>
                    <a:moveTo>
                      <a:pt x="178745" y="61511"/>
                    </a:moveTo>
                    <a:cubicBezTo>
                      <a:pt x="178678" y="61545"/>
                      <a:pt x="178611" y="61611"/>
                      <a:pt x="178511" y="61645"/>
                    </a:cubicBezTo>
                    <a:lnTo>
                      <a:pt x="176610" y="61645"/>
                    </a:lnTo>
                    <a:cubicBezTo>
                      <a:pt x="176677" y="61611"/>
                      <a:pt x="176743" y="61545"/>
                      <a:pt x="176810" y="61511"/>
                    </a:cubicBezTo>
                    <a:close/>
                    <a:moveTo>
                      <a:pt x="181046" y="61478"/>
                    </a:moveTo>
                    <a:cubicBezTo>
                      <a:pt x="180946" y="61545"/>
                      <a:pt x="180880" y="61611"/>
                      <a:pt x="180813" y="61645"/>
                    </a:cubicBezTo>
                    <a:lnTo>
                      <a:pt x="178911" y="61645"/>
                    </a:lnTo>
                    <a:cubicBezTo>
                      <a:pt x="178978" y="61611"/>
                      <a:pt x="179045" y="61545"/>
                      <a:pt x="179112" y="61511"/>
                    </a:cubicBezTo>
                    <a:cubicBezTo>
                      <a:pt x="179745" y="61511"/>
                      <a:pt x="180379" y="61478"/>
                      <a:pt x="181046" y="61478"/>
                    </a:cubicBezTo>
                    <a:close/>
                    <a:moveTo>
                      <a:pt x="183315" y="61478"/>
                    </a:moveTo>
                    <a:cubicBezTo>
                      <a:pt x="183248" y="61545"/>
                      <a:pt x="183181" y="61611"/>
                      <a:pt x="183081" y="61645"/>
                    </a:cubicBezTo>
                    <a:lnTo>
                      <a:pt x="181180" y="61645"/>
                    </a:lnTo>
                    <a:lnTo>
                      <a:pt x="181380" y="61478"/>
                    </a:lnTo>
                    <a:close/>
                    <a:moveTo>
                      <a:pt x="185616" y="61478"/>
                    </a:moveTo>
                    <a:cubicBezTo>
                      <a:pt x="185550" y="61545"/>
                      <a:pt x="185449" y="61611"/>
                      <a:pt x="185383" y="61645"/>
                    </a:cubicBezTo>
                    <a:lnTo>
                      <a:pt x="183481" y="61645"/>
                    </a:lnTo>
                    <a:cubicBezTo>
                      <a:pt x="183548" y="61611"/>
                      <a:pt x="183615" y="61545"/>
                      <a:pt x="183682" y="61478"/>
                    </a:cubicBezTo>
                    <a:close/>
                    <a:moveTo>
                      <a:pt x="187918" y="61478"/>
                    </a:moveTo>
                    <a:cubicBezTo>
                      <a:pt x="187851" y="61545"/>
                      <a:pt x="187751" y="61611"/>
                      <a:pt x="187651" y="61645"/>
                    </a:cubicBezTo>
                    <a:lnTo>
                      <a:pt x="185783" y="61645"/>
                    </a:lnTo>
                    <a:lnTo>
                      <a:pt x="185983" y="61478"/>
                    </a:lnTo>
                    <a:close/>
                    <a:moveTo>
                      <a:pt x="190220" y="61478"/>
                    </a:moveTo>
                    <a:cubicBezTo>
                      <a:pt x="190119" y="61545"/>
                      <a:pt x="190019" y="61611"/>
                      <a:pt x="189953" y="61645"/>
                    </a:cubicBezTo>
                    <a:lnTo>
                      <a:pt x="188051" y="61645"/>
                    </a:lnTo>
                    <a:cubicBezTo>
                      <a:pt x="188118" y="61578"/>
                      <a:pt x="188218" y="61545"/>
                      <a:pt x="188285" y="61478"/>
                    </a:cubicBezTo>
                    <a:close/>
                    <a:moveTo>
                      <a:pt x="192521" y="61478"/>
                    </a:moveTo>
                    <a:cubicBezTo>
                      <a:pt x="192421" y="61545"/>
                      <a:pt x="192321" y="61578"/>
                      <a:pt x="192254" y="61645"/>
                    </a:cubicBezTo>
                    <a:lnTo>
                      <a:pt x="190353" y="61645"/>
                    </a:lnTo>
                    <a:cubicBezTo>
                      <a:pt x="190420" y="61578"/>
                      <a:pt x="190486" y="61545"/>
                      <a:pt x="190553" y="61478"/>
                    </a:cubicBezTo>
                    <a:close/>
                    <a:moveTo>
                      <a:pt x="194789" y="61444"/>
                    </a:moveTo>
                    <a:cubicBezTo>
                      <a:pt x="194723" y="61511"/>
                      <a:pt x="194623" y="61578"/>
                      <a:pt x="194523" y="61645"/>
                    </a:cubicBezTo>
                    <a:lnTo>
                      <a:pt x="192621" y="61645"/>
                    </a:lnTo>
                    <a:cubicBezTo>
                      <a:pt x="192688" y="61578"/>
                      <a:pt x="192788" y="61545"/>
                      <a:pt x="192855" y="61478"/>
                    </a:cubicBezTo>
                    <a:cubicBezTo>
                      <a:pt x="193489" y="61478"/>
                      <a:pt x="194156" y="61444"/>
                      <a:pt x="194789" y="61444"/>
                    </a:cubicBezTo>
                    <a:close/>
                    <a:moveTo>
                      <a:pt x="197091" y="61444"/>
                    </a:moveTo>
                    <a:cubicBezTo>
                      <a:pt x="196991" y="61511"/>
                      <a:pt x="196924" y="61578"/>
                      <a:pt x="196824" y="61645"/>
                    </a:cubicBezTo>
                    <a:lnTo>
                      <a:pt x="194923" y="61645"/>
                    </a:lnTo>
                    <a:cubicBezTo>
                      <a:pt x="194990" y="61578"/>
                      <a:pt x="195056" y="61545"/>
                      <a:pt x="195123" y="61478"/>
                    </a:cubicBezTo>
                    <a:cubicBezTo>
                      <a:pt x="195156" y="61478"/>
                      <a:pt x="195123" y="61478"/>
                      <a:pt x="195156" y="61444"/>
                    </a:cubicBezTo>
                    <a:close/>
                    <a:moveTo>
                      <a:pt x="199393" y="61444"/>
                    </a:moveTo>
                    <a:cubicBezTo>
                      <a:pt x="199293" y="61511"/>
                      <a:pt x="199193" y="61578"/>
                      <a:pt x="199093" y="61645"/>
                    </a:cubicBezTo>
                    <a:lnTo>
                      <a:pt x="197191" y="61645"/>
                    </a:lnTo>
                    <a:cubicBezTo>
                      <a:pt x="197258" y="61578"/>
                      <a:pt x="197358" y="61545"/>
                      <a:pt x="197425" y="61478"/>
                    </a:cubicBezTo>
                    <a:cubicBezTo>
                      <a:pt x="197425" y="61478"/>
                      <a:pt x="197425" y="61444"/>
                      <a:pt x="197425" y="61444"/>
                    </a:cubicBezTo>
                    <a:close/>
                    <a:moveTo>
                      <a:pt x="201694" y="61444"/>
                    </a:moveTo>
                    <a:cubicBezTo>
                      <a:pt x="201594" y="61511"/>
                      <a:pt x="201494" y="61578"/>
                      <a:pt x="201394" y="61645"/>
                    </a:cubicBezTo>
                    <a:lnTo>
                      <a:pt x="199493" y="61645"/>
                    </a:lnTo>
                    <a:cubicBezTo>
                      <a:pt x="199560" y="61578"/>
                      <a:pt x="199660" y="61545"/>
                      <a:pt x="199726" y="61478"/>
                    </a:cubicBezTo>
                    <a:cubicBezTo>
                      <a:pt x="199726" y="61478"/>
                      <a:pt x="199726" y="61444"/>
                      <a:pt x="199726" y="61444"/>
                    </a:cubicBezTo>
                    <a:close/>
                    <a:moveTo>
                      <a:pt x="203963" y="61444"/>
                    </a:moveTo>
                    <a:cubicBezTo>
                      <a:pt x="203863" y="61511"/>
                      <a:pt x="203763" y="61578"/>
                      <a:pt x="203662" y="61645"/>
                    </a:cubicBezTo>
                    <a:lnTo>
                      <a:pt x="201761" y="61645"/>
                    </a:lnTo>
                    <a:cubicBezTo>
                      <a:pt x="201861" y="61578"/>
                      <a:pt x="201928" y="61545"/>
                      <a:pt x="201995" y="61478"/>
                    </a:cubicBezTo>
                    <a:cubicBezTo>
                      <a:pt x="201995" y="61478"/>
                      <a:pt x="201995" y="61444"/>
                      <a:pt x="201995" y="61444"/>
                    </a:cubicBezTo>
                    <a:close/>
                    <a:moveTo>
                      <a:pt x="206264" y="61444"/>
                    </a:moveTo>
                    <a:cubicBezTo>
                      <a:pt x="206164" y="61511"/>
                      <a:pt x="206064" y="61578"/>
                      <a:pt x="205964" y="61645"/>
                    </a:cubicBezTo>
                    <a:lnTo>
                      <a:pt x="204063" y="61645"/>
                    </a:lnTo>
                    <a:cubicBezTo>
                      <a:pt x="204129" y="61578"/>
                      <a:pt x="204196" y="61545"/>
                      <a:pt x="204296" y="61478"/>
                    </a:cubicBezTo>
                    <a:cubicBezTo>
                      <a:pt x="204296" y="61444"/>
                      <a:pt x="204296" y="61444"/>
                      <a:pt x="204296" y="61444"/>
                    </a:cubicBezTo>
                    <a:close/>
                    <a:moveTo>
                      <a:pt x="208566" y="61444"/>
                    </a:moveTo>
                    <a:cubicBezTo>
                      <a:pt x="208466" y="61511"/>
                      <a:pt x="208366" y="61578"/>
                      <a:pt x="208232" y="61645"/>
                    </a:cubicBezTo>
                    <a:lnTo>
                      <a:pt x="206364" y="61645"/>
                    </a:lnTo>
                    <a:cubicBezTo>
                      <a:pt x="206431" y="61578"/>
                      <a:pt x="206498" y="61545"/>
                      <a:pt x="206565" y="61478"/>
                    </a:cubicBezTo>
                    <a:cubicBezTo>
                      <a:pt x="206598" y="61444"/>
                      <a:pt x="206598" y="61444"/>
                      <a:pt x="206565" y="61444"/>
                    </a:cubicBezTo>
                    <a:close/>
                    <a:moveTo>
                      <a:pt x="210868" y="61411"/>
                    </a:moveTo>
                    <a:cubicBezTo>
                      <a:pt x="210734" y="61511"/>
                      <a:pt x="210634" y="61578"/>
                      <a:pt x="210534" y="61645"/>
                    </a:cubicBezTo>
                    <a:lnTo>
                      <a:pt x="208633" y="61645"/>
                    </a:lnTo>
                    <a:cubicBezTo>
                      <a:pt x="208699" y="61578"/>
                      <a:pt x="208799" y="61545"/>
                      <a:pt x="208866" y="61478"/>
                    </a:cubicBezTo>
                    <a:cubicBezTo>
                      <a:pt x="208866" y="61444"/>
                      <a:pt x="208866" y="61444"/>
                      <a:pt x="208866" y="61444"/>
                    </a:cubicBezTo>
                    <a:cubicBezTo>
                      <a:pt x="209533" y="61444"/>
                      <a:pt x="210200" y="61411"/>
                      <a:pt x="210868" y="61411"/>
                    </a:cubicBezTo>
                    <a:close/>
                    <a:moveTo>
                      <a:pt x="213169" y="61411"/>
                    </a:moveTo>
                    <a:cubicBezTo>
                      <a:pt x="213036" y="61511"/>
                      <a:pt x="212936" y="61578"/>
                      <a:pt x="212836" y="61645"/>
                    </a:cubicBezTo>
                    <a:lnTo>
                      <a:pt x="210934" y="61645"/>
                    </a:lnTo>
                    <a:cubicBezTo>
                      <a:pt x="211001" y="61578"/>
                      <a:pt x="211068" y="61545"/>
                      <a:pt x="211134" y="61478"/>
                    </a:cubicBezTo>
                    <a:cubicBezTo>
                      <a:pt x="211168" y="61444"/>
                      <a:pt x="211168" y="61444"/>
                      <a:pt x="211168" y="61411"/>
                    </a:cubicBezTo>
                    <a:close/>
                    <a:moveTo>
                      <a:pt x="215438" y="61411"/>
                    </a:moveTo>
                    <a:cubicBezTo>
                      <a:pt x="215337" y="61478"/>
                      <a:pt x="215204" y="61578"/>
                      <a:pt x="215104" y="61645"/>
                    </a:cubicBezTo>
                    <a:lnTo>
                      <a:pt x="213203" y="61645"/>
                    </a:lnTo>
                    <a:cubicBezTo>
                      <a:pt x="213269" y="61578"/>
                      <a:pt x="213369" y="61545"/>
                      <a:pt x="213436" y="61478"/>
                    </a:cubicBezTo>
                    <a:cubicBezTo>
                      <a:pt x="213436" y="61444"/>
                      <a:pt x="213436" y="61444"/>
                      <a:pt x="213436" y="61411"/>
                    </a:cubicBezTo>
                    <a:close/>
                    <a:moveTo>
                      <a:pt x="217739" y="61411"/>
                    </a:moveTo>
                    <a:cubicBezTo>
                      <a:pt x="217606" y="61478"/>
                      <a:pt x="217506" y="61578"/>
                      <a:pt x="217406" y="61645"/>
                    </a:cubicBezTo>
                    <a:lnTo>
                      <a:pt x="215504" y="61645"/>
                    </a:lnTo>
                    <a:cubicBezTo>
                      <a:pt x="215571" y="61578"/>
                      <a:pt x="215638" y="61545"/>
                      <a:pt x="215704" y="61478"/>
                    </a:cubicBezTo>
                    <a:cubicBezTo>
                      <a:pt x="215738" y="61444"/>
                      <a:pt x="215738" y="61444"/>
                      <a:pt x="215738" y="61411"/>
                    </a:cubicBezTo>
                    <a:close/>
                    <a:moveTo>
                      <a:pt x="220041" y="61411"/>
                    </a:moveTo>
                    <a:lnTo>
                      <a:pt x="219674" y="61645"/>
                    </a:lnTo>
                    <a:lnTo>
                      <a:pt x="217773" y="61645"/>
                    </a:lnTo>
                    <a:cubicBezTo>
                      <a:pt x="217873" y="61578"/>
                      <a:pt x="217939" y="61545"/>
                      <a:pt x="218006" y="61478"/>
                    </a:cubicBezTo>
                    <a:cubicBezTo>
                      <a:pt x="218039" y="61444"/>
                      <a:pt x="218039" y="61444"/>
                      <a:pt x="218006" y="61411"/>
                    </a:cubicBezTo>
                    <a:close/>
                    <a:moveTo>
                      <a:pt x="222309" y="61411"/>
                    </a:moveTo>
                    <a:cubicBezTo>
                      <a:pt x="222209" y="61478"/>
                      <a:pt x="222076" y="61578"/>
                      <a:pt x="221976" y="61645"/>
                    </a:cubicBezTo>
                    <a:lnTo>
                      <a:pt x="220074" y="61645"/>
                    </a:lnTo>
                    <a:cubicBezTo>
                      <a:pt x="220141" y="61578"/>
                      <a:pt x="220208" y="61545"/>
                      <a:pt x="220274" y="61478"/>
                    </a:cubicBezTo>
                    <a:cubicBezTo>
                      <a:pt x="220308" y="61444"/>
                      <a:pt x="220308" y="61411"/>
                      <a:pt x="220308" y="61411"/>
                    </a:cubicBezTo>
                    <a:close/>
                    <a:moveTo>
                      <a:pt x="224611" y="61378"/>
                    </a:moveTo>
                    <a:cubicBezTo>
                      <a:pt x="224511" y="61478"/>
                      <a:pt x="224377" y="61578"/>
                      <a:pt x="224244" y="61645"/>
                    </a:cubicBezTo>
                    <a:lnTo>
                      <a:pt x="222342" y="61645"/>
                    </a:lnTo>
                    <a:cubicBezTo>
                      <a:pt x="222443" y="61578"/>
                      <a:pt x="222509" y="61545"/>
                      <a:pt x="222576" y="61478"/>
                    </a:cubicBezTo>
                    <a:cubicBezTo>
                      <a:pt x="222609" y="61444"/>
                      <a:pt x="222609" y="61411"/>
                      <a:pt x="222576" y="61411"/>
                    </a:cubicBezTo>
                    <a:cubicBezTo>
                      <a:pt x="223243" y="61411"/>
                      <a:pt x="223944" y="61378"/>
                      <a:pt x="224611" y="61378"/>
                    </a:cubicBezTo>
                    <a:close/>
                    <a:moveTo>
                      <a:pt x="226912" y="61378"/>
                    </a:moveTo>
                    <a:cubicBezTo>
                      <a:pt x="226779" y="61478"/>
                      <a:pt x="226679" y="61578"/>
                      <a:pt x="226545" y="61645"/>
                    </a:cubicBezTo>
                    <a:lnTo>
                      <a:pt x="224644" y="61645"/>
                    </a:lnTo>
                    <a:cubicBezTo>
                      <a:pt x="224711" y="61578"/>
                      <a:pt x="224778" y="61545"/>
                      <a:pt x="224878" y="61478"/>
                    </a:cubicBezTo>
                    <a:cubicBezTo>
                      <a:pt x="224911" y="61444"/>
                      <a:pt x="224878" y="61411"/>
                      <a:pt x="224844" y="61411"/>
                    </a:cubicBezTo>
                    <a:cubicBezTo>
                      <a:pt x="225545" y="61411"/>
                      <a:pt x="226212" y="61378"/>
                      <a:pt x="226912" y="61378"/>
                    </a:cubicBezTo>
                    <a:close/>
                    <a:moveTo>
                      <a:pt x="229214" y="61378"/>
                    </a:moveTo>
                    <a:cubicBezTo>
                      <a:pt x="229081" y="61478"/>
                      <a:pt x="228947" y="61578"/>
                      <a:pt x="228814" y="61645"/>
                    </a:cubicBezTo>
                    <a:lnTo>
                      <a:pt x="226912" y="61645"/>
                    </a:lnTo>
                    <a:cubicBezTo>
                      <a:pt x="227012" y="61578"/>
                      <a:pt x="227079" y="61545"/>
                      <a:pt x="227146" y="61478"/>
                    </a:cubicBezTo>
                    <a:cubicBezTo>
                      <a:pt x="227179" y="61444"/>
                      <a:pt x="227179" y="61411"/>
                      <a:pt x="227146" y="61378"/>
                    </a:cubicBezTo>
                    <a:close/>
                    <a:moveTo>
                      <a:pt x="231482" y="61378"/>
                    </a:moveTo>
                    <a:cubicBezTo>
                      <a:pt x="231382" y="61478"/>
                      <a:pt x="231249" y="61578"/>
                      <a:pt x="231115" y="61645"/>
                    </a:cubicBezTo>
                    <a:lnTo>
                      <a:pt x="229214" y="61645"/>
                    </a:lnTo>
                    <a:cubicBezTo>
                      <a:pt x="229281" y="61578"/>
                      <a:pt x="229381" y="61545"/>
                      <a:pt x="229448" y="61478"/>
                    </a:cubicBezTo>
                    <a:cubicBezTo>
                      <a:pt x="229481" y="61444"/>
                      <a:pt x="229448" y="61411"/>
                      <a:pt x="229414" y="61378"/>
                    </a:cubicBezTo>
                    <a:close/>
                    <a:moveTo>
                      <a:pt x="233784" y="61378"/>
                    </a:moveTo>
                    <a:cubicBezTo>
                      <a:pt x="233651" y="61478"/>
                      <a:pt x="233517" y="61545"/>
                      <a:pt x="233384" y="61645"/>
                    </a:cubicBezTo>
                    <a:lnTo>
                      <a:pt x="231516" y="61645"/>
                    </a:lnTo>
                    <a:cubicBezTo>
                      <a:pt x="231582" y="61578"/>
                      <a:pt x="231649" y="61545"/>
                      <a:pt x="231716" y="61478"/>
                    </a:cubicBezTo>
                    <a:cubicBezTo>
                      <a:pt x="231749" y="61444"/>
                      <a:pt x="231749" y="61411"/>
                      <a:pt x="231682" y="61378"/>
                    </a:cubicBezTo>
                    <a:close/>
                    <a:moveTo>
                      <a:pt x="236086" y="61378"/>
                    </a:moveTo>
                    <a:cubicBezTo>
                      <a:pt x="235952" y="61478"/>
                      <a:pt x="235819" y="61545"/>
                      <a:pt x="235685" y="61645"/>
                    </a:cubicBezTo>
                    <a:lnTo>
                      <a:pt x="233784" y="61645"/>
                    </a:lnTo>
                    <a:cubicBezTo>
                      <a:pt x="233851" y="61578"/>
                      <a:pt x="233951" y="61545"/>
                      <a:pt x="234017" y="61478"/>
                    </a:cubicBezTo>
                    <a:cubicBezTo>
                      <a:pt x="234051" y="61444"/>
                      <a:pt x="234017" y="61411"/>
                      <a:pt x="233984" y="61378"/>
                    </a:cubicBezTo>
                    <a:close/>
                    <a:moveTo>
                      <a:pt x="238354" y="61378"/>
                    </a:moveTo>
                    <a:cubicBezTo>
                      <a:pt x="238220" y="61478"/>
                      <a:pt x="238120" y="61545"/>
                      <a:pt x="237987" y="61645"/>
                    </a:cubicBezTo>
                    <a:lnTo>
                      <a:pt x="236086" y="61645"/>
                    </a:lnTo>
                    <a:cubicBezTo>
                      <a:pt x="236152" y="61578"/>
                      <a:pt x="236219" y="61545"/>
                      <a:pt x="236286" y="61478"/>
                    </a:cubicBezTo>
                    <a:cubicBezTo>
                      <a:pt x="236352" y="61444"/>
                      <a:pt x="236319" y="61411"/>
                      <a:pt x="236252" y="61378"/>
                    </a:cubicBezTo>
                    <a:close/>
                    <a:moveTo>
                      <a:pt x="240656" y="61378"/>
                    </a:moveTo>
                    <a:cubicBezTo>
                      <a:pt x="240522" y="61478"/>
                      <a:pt x="240389" y="61545"/>
                      <a:pt x="240255" y="61645"/>
                    </a:cubicBezTo>
                    <a:lnTo>
                      <a:pt x="238354" y="61645"/>
                    </a:lnTo>
                    <a:cubicBezTo>
                      <a:pt x="238421" y="61578"/>
                      <a:pt x="238521" y="61545"/>
                      <a:pt x="238587" y="61478"/>
                    </a:cubicBezTo>
                    <a:cubicBezTo>
                      <a:pt x="238621" y="61444"/>
                      <a:pt x="238587" y="61378"/>
                      <a:pt x="238521" y="61378"/>
                    </a:cubicBezTo>
                    <a:close/>
                    <a:moveTo>
                      <a:pt x="242857" y="61344"/>
                    </a:moveTo>
                    <a:cubicBezTo>
                      <a:pt x="242824" y="61378"/>
                      <a:pt x="242790" y="61378"/>
                      <a:pt x="242790" y="61378"/>
                    </a:cubicBezTo>
                    <a:cubicBezTo>
                      <a:pt x="242657" y="61478"/>
                      <a:pt x="242524" y="61545"/>
                      <a:pt x="242390" y="61645"/>
                    </a:cubicBezTo>
                    <a:lnTo>
                      <a:pt x="240656" y="61645"/>
                    </a:lnTo>
                    <a:cubicBezTo>
                      <a:pt x="240722" y="61578"/>
                      <a:pt x="240789" y="61545"/>
                      <a:pt x="240889" y="61478"/>
                    </a:cubicBezTo>
                    <a:cubicBezTo>
                      <a:pt x="240922" y="61411"/>
                      <a:pt x="240856" y="61378"/>
                      <a:pt x="240789" y="61378"/>
                    </a:cubicBezTo>
                    <a:cubicBezTo>
                      <a:pt x="241489" y="61378"/>
                      <a:pt x="242157" y="61344"/>
                      <a:pt x="242857" y="61344"/>
                    </a:cubicBezTo>
                    <a:close/>
                    <a:moveTo>
                      <a:pt x="244992" y="61344"/>
                    </a:moveTo>
                    <a:cubicBezTo>
                      <a:pt x="244959" y="61344"/>
                      <a:pt x="244925" y="61378"/>
                      <a:pt x="244925" y="61378"/>
                    </a:cubicBezTo>
                    <a:cubicBezTo>
                      <a:pt x="244792" y="61478"/>
                      <a:pt x="244658" y="61578"/>
                      <a:pt x="244525" y="61645"/>
                    </a:cubicBezTo>
                    <a:lnTo>
                      <a:pt x="242790" y="61645"/>
                    </a:lnTo>
                    <a:cubicBezTo>
                      <a:pt x="242857" y="61611"/>
                      <a:pt x="242924" y="61545"/>
                      <a:pt x="243024" y="61478"/>
                    </a:cubicBezTo>
                    <a:cubicBezTo>
                      <a:pt x="243057" y="61411"/>
                      <a:pt x="242991" y="61378"/>
                      <a:pt x="242890" y="61344"/>
                    </a:cubicBezTo>
                    <a:close/>
                    <a:moveTo>
                      <a:pt x="323448" y="61478"/>
                    </a:moveTo>
                    <a:cubicBezTo>
                      <a:pt x="323381" y="61545"/>
                      <a:pt x="323281" y="61611"/>
                      <a:pt x="323181" y="61645"/>
                    </a:cubicBezTo>
                    <a:lnTo>
                      <a:pt x="321647" y="61645"/>
                    </a:lnTo>
                    <a:cubicBezTo>
                      <a:pt x="321713" y="61611"/>
                      <a:pt x="321780" y="61545"/>
                      <a:pt x="321847" y="61478"/>
                    </a:cubicBezTo>
                    <a:close/>
                    <a:moveTo>
                      <a:pt x="325750" y="61478"/>
                    </a:moveTo>
                    <a:cubicBezTo>
                      <a:pt x="325650" y="61545"/>
                      <a:pt x="325583" y="61611"/>
                      <a:pt x="325483" y="61645"/>
                    </a:cubicBezTo>
                    <a:lnTo>
                      <a:pt x="323782" y="61645"/>
                    </a:lnTo>
                    <a:cubicBezTo>
                      <a:pt x="323848" y="61578"/>
                      <a:pt x="323915" y="61545"/>
                      <a:pt x="323982" y="61478"/>
                    </a:cubicBezTo>
                    <a:close/>
                    <a:moveTo>
                      <a:pt x="327918" y="61478"/>
                    </a:moveTo>
                    <a:cubicBezTo>
                      <a:pt x="327818" y="61545"/>
                      <a:pt x="327718" y="61578"/>
                      <a:pt x="327651" y="61645"/>
                    </a:cubicBezTo>
                    <a:lnTo>
                      <a:pt x="325916" y="61645"/>
                    </a:lnTo>
                    <a:cubicBezTo>
                      <a:pt x="325983" y="61578"/>
                      <a:pt x="326050" y="61545"/>
                      <a:pt x="326117" y="61478"/>
                    </a:cubicBezTo>
                    <a:close/>
                    <a:moveTo>
                      <a:pt x="330320" y="61444"/>
                    </a:moveTo>
                    <a:cubicBezTo>
                      <a:pt x="330253" y="61511"/>
                      <a:pt x="330153" y="61578"/>
                      <a:pt x="330053" y="61645"/>
                    </a:cubicBezTo>
                    <a:lnTo>
                      <a:pt x="328151" y="61645"/>
                    </a:lnTo>
                    <a:cubicBezTo>
                      <a:pt x="328218" y="61578"/>
                      <a:pt x="328318" y="61545"/>
                      <a:pt x="328385" y="61478"/>
                    </a:cubicBezTo>
                    <a:cubicBezTo>
                      <a:pt x="329019" y="61478"/>
                      <a:pt x="329686" y="61444"/>
                      <a:pt x="330320" y="61444"/>
                    </a:cubicBezTo>
                    <a:close/>
                    <a:moveTo>
                      <a:pt x="332621" y="61444"/>
                    </a:moveTo>
                    <a:cubicBezTo>
                      <a:pt x="332521" y="61511"/>
                      <a:pt x="332454" y="61578"/>
                      <a:pt x="332354" y="61645"/>
                    </a:cubicBezTo>
                    <a:lnTo>
                      <a:pt x="330453" y="61645"/>
                    </a:lnTo>
                    <a:cubicBezTo>
                      <a:pt x="330520" y="61578"/>
                      <a:pt x="330586" y="61545"/>
                      <a:pt x="330653" y="61478"/>
                    </a:cubicBezTo>
                    <a:cubicBezTo>
                      <a:pt x="330686" y="61478"/>
                      <a:pt x="330653" y="61478"/>
                      <a:pt x="330686" y="61444"/>
                    </a:cubicBezTo>
                    <a:close/>
                    <a:moveTo>
                      <a:pt x="334923" y="61444"/>
                    </a:moveTo>
                    <a:cubicBezTo>
                      <a:pt x="334823" y="61511"/>
                      <a:pt x="334723" y="61578"/>
                      <a:pt x="334623" y="61645"/>
                    </a:cubicBezTo>
                    <a:lnTo>
                      <a:pt x="332721" y="61645"/>
                    </a:lnTo>
                    <a:cubicBezTo>
                      <a:pt x="332788" y="61578"/>
                      <a:pt x="332888" y="61545"/>
                      <a:pt x="332955" y="61478"/>
                    </a:cubicBezTo>
                    <a:cubicBezTo>
                      <a:pt x="332955" y="61478"/>
                      <a:pt x="332955" y="61444"/>
                      <a:pt x="332955" y="61444"/>
                    </a:cubicBezTo>
                    <a:close/>
                    <a:moveTo>
                      <a:pt x="337224" y="61444"/>
                    </a:moveTo>
                    <a:cubicBezTo>
                      <a:pt x="337124" y="61511"/>
                      <a:pt x="337024" y="61578"/>
                      <a:pt x="336924" y="61645"/>
                    </a:cubicBezTo>
                    <a:lnTo>
                      <a:pt x="335023" y="61645"/>
                    </a:lnTo>
                    <a:cubicBezTo>
                      <a:pt x="335090" y="61578"/>
                      <a:pt x="335156" y="61545"/>
                      <a:pt x="335256" y="61478"/>
                    </a:cubicBezTo>
                    <a:cubicBezTo>
                      <a:pt x="335256" y="61478"/>
                      <a:pt x="335256" y="61444"/>
                      <a:pt x="335256" y="61444"/>
                    </a:cubicBezTo>
                    <a:close/>
                    <a:moveTo>
                      <a:pt x="339493" y="61444"/>
                    </a:moveTo>
                    <a:cubicBezTo>
                      <a:pt x="339393" y="61511"/>
                      <a:pt x="339293" y="61578"/>
                      <a:pt x="339193" y="61645"/>
                    </a:cubicBezTo>
                    <a:lnTo>
                      <a:pt x="337291" y="61645"/>
                    </a:lnTo>
                    <a:cubicBezTo>
                      <a:pt x="337358" y="61578"/>
                      <a:pt x="337458" y="61545"/>
                      <a:pt x="337525" y="61478"/>
                    </a:cubicBezTo>
                    <a:cubicBezTo>
                      <a:pt x="337525" y="61478"/>
                      <a:pt x="337525" y="61444"/>
                      <a:pt x="337525" y="61444"/>
                    </a:cubicBezTo>
                    <a:close/>
                    <a:moveTo>
                      <a:pt x="341794" y="61444"/>
                    </a:moveTo>
                    <a:cubicBezTo>
                      <a:pt x="341694" y="61511"/>
                      <a:pt x="341594" y="61578"/>
                      <a:pt x="341494" y="61645"/>
                    </a:cubicBezTo>
                    <a:lnTo>
                      <a:pt x="339593" y="61645"/>
                    </a:lnTo>
                    <a:cubicBezTo>
                      <a:pt x="339660" y="61578"/>
                      <a:pt x="339760" y="61545"/>
                      <a:pt x="339826" y="61478"/>
                    </a:cubicBezTo>
                    <a:cubicBezTo>
                      <a:pt x="339826" y="61444"/>
                      <a:pt x="339826" y="61444"/>
                      <a:pt x="339826" y="61444"/>
                    </a:cubicBezTo>
                    <a:close/>
                    <a:moveTo>
                      <a:pt x="344096" y="61444"/>
                    </a:moveTo>
                    <a:cubicBezTo>
                      <a:pt x="343996" y="61511"/>
                      <a:pt x="343863" y="61578"/>
                      <a:pt x="343762" y="61645"/>
                    </a:cubicBezTo>
                    <a:lnTo>
                      <a:pt x="341861" y="61645"/>
                    </a:lnTo>
                    <a:cubicBezTo>
                      <a:pt x="341961" y="61578"/>
                      <a:pt x="342028" y="61545"/>
                      <a:pt x="342095" y="61478"/>
                    </a:cubicBezTo>
                    <a:cubicBezTo>
                      <a:pt x="342128" y="61444"/>
                      <a:pt x="342128" y="61444"/>
                      <a:pt x="342095" y="61444"/>
                    </a:cubicBezTo>
                    <a:close/>
                    <a:moveTo>
                      <a:pt x="346398" y="61411"/>
                    </a:moveTo>
                    <a:cubicBezTo>
                      <a:pt x="346298" y="61511"/>
                      <a:pt x="346164" y="61578"/>
                      <a:pt x="346064" y="61645"/>
                    </a:cubicBezTo>
                    <a:lnTo>
                      <a:pt x="344163" y="61645"/>
                    </a:lnTo>
                    <a:cubicBezTo>
                      <a:pt x="344229" y="61578"/>
                      <a:pt x="344330" y="61545"/>
                      <a:pt x="344396" y="61478"/>
                    </a:cubicBezTo>
                    <a:cubicBezTo>
                      <a:pt x="344396" y="61444"/>
                      <a:pt x="344396" y="61444"/>
                      <a:pt x="344396" y="61444"/>
                    </a:cubicBezTo>
                    <a:cubicBezTo>
                      <a:pt x="345063" y="61444"/>
                      <a:pt x="345731" y="61411"/>
                      <a:pt x="346398" y="61411"/>
                    </a:cubicBezTo>
                    <a:close/>
                    <a:moveTo>
                      <a:pt x="348666" y="61411"/>
                    </a:moveTo>
                    <a:cubicBezTo>
                      <a:pt x="348566" y="61511"/>
                      <a:pt x="348466" y="61578"/>
                      <a:pt x="348366" y="61645"/>
                    </a:cubicBezTo>
                    <a:lnTo>
                      <a:pt x="346464" y="61645"/>
                    </a:lnTo>
                    <a:cubicBezTo>
                      <a:pt x="346531" y="61578"/>
                      <a:pt x="346598" y="61545"/>
                      <a:pt x="346665" y="61478"/>
                    </a:cubicBezTo>
                    <a:cubicBezTo>
                      <a:pt x="346698" y="61444"/>
                      <a:pt x="346698" y="61444"/>
                      <a:pt x="346698" y="61411"/>
                    </a:cubicBezTo>
                    <a:close/>
                    <a:moveTo>
                      <a:pt x="350968" y="61411"/>
                    </a:moveTo>
                    <a:cubicBezTo>
                      <a:pt x="350868" y="61478"/>
                      <a:pt x="350734" y="61578"/>
                      <a:pt x="350634" y="61645"/>
                    </a:cubicBezTo>
                    <a:lnTo>
                      <a:pt x="348733" y="61645"/>
                    </a:lnTo>
                    <a:cubicBezTo>
                      <a:pt x="348799" y="61578"/>
                      <a:pt x="348899" y="61545"/>
                      <a:pt x="348966" y="61478"/>
                    </a:cubicBezTo>
                    <a:cubicBezTo>
                      <a:pt x="348966" y="61444"/>
                      <a:pt x="348966" y="61444"/>
                      <a:pt x="348966" y="61411"/>
                    </a:cubicBezTo>
                    <a:close/>
                    <a:moveTo>
                      <a:pt x="353269" y="61411"/>
                    </a:moveTo>
                    <a:cubicBezTo>
                      <a:pt x="353136" y="61478"/>
                      <a:pt x="353036" y="61578"/>
                      <a:pt x="352936" y="61645"/>
                    </a:cubicBezTo>
                    <a:lnTo>
                      <a:pt x="351034" y="61645"/>
                    </a:lnTo>
                    <a:cubicBezTo>
                      <a:pt x="351101" y="61578"/>
                      <a:pt x="351168" y="61545"/>
                      <a:pt x="351234" y="61478"/>
                    </a:cubicBezTo>
                    <a:cubicBezTo>
                      <a:pt x="351268" y="61444"/>
                      <a:pt x="351268" y="61444"/>
                      <a:pt x="351268" y="61411"/>
                    </a:cubicBezTo>
                    <a:close/>
                    <a:moveTo>
                      <a:pt x="355571" y="61411"/>
                    </a:moveTo>
                    <a:lnTo>
                      <a:pt x="355204" y="61645"/>
                    </a:lnTo>
                    <a:lnTo>
                      <a:pt x="353303" y="61645"/>
                    </a:lnTo>
                    <a:cubicBezTo>
                      <a:pt x="353369" y="61578"/>
                      <a:pt x="353469" y="61545"/>
                      <a:pt x="353536" y="61478"/>
                    </a:cubicBezTo>
                    <a:cubicBezTo>
                      <a:pt x="353569" y="61444"/>
                      <a:pt x="353569" y="61444"/>
                      <a:pt x="353536" y="61411"/>
                    </a:cubicBezTo>
                    <a:close/>
                    <a:moveTo>
                      <a:pt x="357839" y="61411"/>
                    </a:moveTo>
                    <a:cubicBezTo>
                      <a:pt x="357739" y="61478"/>
                      <a:pt x="357606" y="61578"/>
                      <a:pt x="357506" y="61645"/>
                    </a:cubicBezTo>
                    <a:lnTo>
                      <a:pt x="355604" y="61645"/>
                    </a:lnTo>
                    <a:cubicBezTo>
                      <a:pt x="355671" y="61578"/>
                      <a:pt x="355738" y="61545"/>
                      <a:pt x="355804" y="61478"/>
                    </a:cubicBezTo>
                    <a:cubicBezTo>
                      <a:pt x="355838" y="61444"/>
                      <a:pt x="355838" y="61411"/>
                      <a:pt x="355804" y="61411"/>
                    </a:cubicBezTo>
                    <a:close/>
                    <a:moveTo>
                      <a:pt x="360141" y="61378"/>
                    </a:moveTo>
                    <a:cubicBezTo>
                      <a:pt x="360041" y="61478"/>
                      <a:pt x="359907" y="61578"/>
                      <a:pt x="359774" y="61645"/>
                    </a:cubicBezTo>
                    <a:lnTo>
                      <a:pt x="357873" y="61645"/>
                    </a:lnTo>
                    <a:cubicBezTo>
                      <a:pt x="357973" y="61578"/>
                      <a:pt x="358039" y="61545"/>
                      <a:pt x="358106" y="61478"/>
                    </a:cubicBezTo>
                    <a:cubicBezTo>
                      <a:pt x="358139" y="61444"/>
                      <a:pt x="358139" y="61411"/>
                      <a:pt x="358106" y="61411"/>
                    </a:cubicBezTo>
                    <a:cubicBezTo>
                      <a:pt x="358773" y="61411"/>
                      <a:pt x="359474" y="61378"/>
                      <a:pt x="360141" y="61378"/>
                    </a:cubicBezTo>
                    <a:close/>
                    <a:moveTo>
                      <a:pt x="362442" y="61378"/>
                    </a:moveTo>
                    <a:cubicBezTo>
                      <a:pt x="362309" y="61478"/>
                      <a:pt x="362176" y="61578"/>
                      <a:pt x="362076" y="61645"/>
                    </a:cubicBezTo>
                    <a:lnTo>
                      <a:pt x="360174" y="61645"/>
                    </a:lnTo>
                    <a:cubicBezTo>
                      <a:pt x="360241" y="61578"/>
                      <a:pt x="360308" y="61545"/>
                      <a:pt x="360374" y="61478"/>
                    </a:cubicBezTo>
                    <a:cubicBezTo>
                      <a:pt x="360408" y="61444"/>
                      <a:pt x="360408" y="61411"/>
                      <a:pt x="360374" y="61411"/>
                    </a:cubicBezTo>
                    <a:cubicBezTo>
                      <a:pt x="361075" y="61411"/>
                      <a:pt x="361742" y="61378"/>
                      <a:pt x="362442" y="61378"/>
                    </a:cubicBezTo>
                    <a:close/>
                    <a:moveTo>
                      <a:pt x="364744" y="61378"/>
                    </a:moveTo>
                    <a:cubicBezTo>
                      <a:pt x="364611" y="61478"/>
                      <a:pt x="364477" y="61578"/>
                      <a:pt x="364344" y="61645"/>
                    </a:cubicBezTo>
                    <a:lnTo>
                      <a:pt x="362442" y="61645"/>
                    </a:lnTo>
                    <a:cubicBezTo>
                      <a:pt x="362543" y="61578"/>
                      <a:pt x="362609" y="61545"/>
                      <a:pt x="362676" y="61478"/>
                    </a:cubicBezTo>
                    <a:cubicBezTo>
                      <a:pt x="362709" y="61444"/>
                      <a:pt x="362709" y="61411"/>
                      <a:pt x="362676" y="61378"/>
                    </a:cubicBezTo>
                    <a:close/>
                    <a:moveTo>
                      <a:pt x="367012" y="61378"/>
                    </a:moveTo>
                    <a:cubicBezTo>
                      <a:pt x="366879" y="61478"/>
                      <a:pt x="366779" y="61578"/>
                      <a:pt x="366645" y="61645"/>
                    </a:cubicBezTo>
                    <a:lnTo>
                      <a:pt x="364744" y="61645"/>
                    </a:lnTo>
                    <a:cubicBezTo>
                      <a:pt x="364811" y="61578"/>
                      <a:pt x="364878" y="61545"/>
                      <a:pt x="364978" y="61478"/>
                    </a:cubicBezTo>
                    <a:cubicBezTo>
                      <a:pt x="365011" y="61444"/>
                      <a:pt x="364978" y="61411"/>
                      <a:pt x="364944" y="61378"/>
                    </a:cubicBezTo>
                    <a:close/>
                    <a:moveTo>
                      <a:pt x="369314" y="61378"/>
                    </a:moveTo>
                    <a:cubicBezTo>
                      <a:pt x="369181" y="61478"/>
                      <a:pt x="369047" y="61545"/>
                      <a:pt x="368914" y="61645"/>
                    </a:cubicBezTo>
                    <a:lnTo>
                      <a:pt x="367012" y="61645"/>
                    </a:lnTo>
                    <a:cubicBezTo>
                      <a:pt x="367112" y="61578"/>
                      <a:pt x="367179" y="61545"/>
                      <a:pt x="367246" y="61478"/>
                    </a:cubicBezTo>
                    <a:cubicBezTo>
                      <a:pt x="367279" y="61444"/>
                      <a:pt x="367279" y="61411"/>
                      <a:pt x="367213" y="61378"/>
                    </a:cubicBezTo>
                    <a:close/>
                    <a:moveTo>
                      <a:pt x="371616" y="61378"/>
                    </a:moveTo>
                    <a:cubicBezTo>
                      <a:pt x="371482" y="61478"/>
                      <a:pt x="371349" y="61545"/>
                      <a:pt x="371215" y="61645"/>
                    </a:cubicBezTo>
                    <a:lnTo>
                      <a:pt x="369314" y="61645"/>
                    </a:lnTo>
                    <a:cubicBezTo>
                      <a:pt x="369381" y="61578"/>
                      <a:pt x="369481" y="61545"/>
                      <a:pt x="369548" y="61478"/>
                    </a:cubicBezTo>
                    <a:cubicBezTo>
                      <a:pt x="369581" y="61444"/>
                      <a:pt x="369548" y="61411"/>
                      <a:pt x="369514" y="61378"/>
                    </a:cubicBezTo>
                    <a:close/>
                    <a:moveTo>
                      <a:pt x="373884" y="61378"/>
                    </a:moveTo>
                    <a:cubicBezTo>
                      <a:pt x="373751" y="61478"/>
                      <a:pt x="373617" y="61545"/>
                      <a:pt x="373484" y="61645"/>
                    </a:cubicBezTo>
                    <a:lnTo>
                      <a:pt x="371616" y="61645"/>
                    </a:lnTo>
                    <a:cubicBezTo>
                      <a:pt x="371682" y="61578"/>
                      <a:pt x="371749" y="61545"/>
                      <a:pt x="371816" y="61478"/>
                    </a:cubicBezTo>
                    <a:cubicBezTo>
                      <a:pt x="371883" y="61444"/>
                      <a:pt x="371849" y="61411"/>
                      <a:pt x="371782" y="61378"/>
                    </a:cubicBezTo>
                    <a:close/>
                    <a:moveTo>
                      <a:pt x="376186" y="61378"/>
                    </a:moveTo>
                    <a:cubicBezTo>
                      <a:pt x="376052" y="61478"/>
                      <a:pt x="375919" y="61545"/>
                      <a:pt x="375785" y="61645"/>
                    </a:cubicBezTo>
                    <a:lnTo>
                      <a:pt x="373884" y="61645"/>
                    </a:lnTo>
                    <a:cubicBezTo>
                      <a:pt x="373951" y="61578"/>
                      <a:pt x="374051" y="61545"/>
                      <a:pt x="374117" y="61478"/>
                    </a:cubicBezTo>
                    <a:cubicBezTo>
                      <a:pt x="374151" y="61444"/>
                      <a:pt x="374117" y="61378"/>
                      <a:pt x="374051" y="61378"/>
                    </a:cubicBezTo>
                    <a:close/>
                    <a:moveTo>
                      <a:pt x="378387" y="61344"/>
                    </a:moveTo>
                    <a:cubicBezTo>
                      <a:pt x="378354" y="61378"/>
                      <a:pt x="378320" y="61378"/>
                      <a:pt x="378320" y="61378"/>
                    </a:cubicBezTo>
                    <a:cubicBezTo>
                      <a:pt x="378187" y="61478"/>
                      <a:pt x="378054" y="61545"/>
                      <a:pt x="377920" y="61645"/>
                    </a:cubicBezTo>
                    <a:lnTo>
                      <a:pt x="376186" y="61645"/>
                    </a:lnTo>
                    <a:cubicBezTo>
                      <a:pt x="376252" y="61578"/>
                      <a:pt x="376319" y="61545"/>
                      <a:pt x="376386" y="61478"/>
                    </a:cubicBezTo>
                    <a:cubicBezTo>
                      <a:pt x="376452" y="61411"/>
                      <a:pt x="376386" y="61378"/>
                      <a:pt x="376319" y="61378"/>
                    </a:cubicBezTo>
                    <a:cubicBezTo>
                      <a:pt x="377020" y="61378"/>
                      <a:pt x="377687" y="61344"/>
                      <a:pt x="378387" y="61344"/>
                    </a:cubicBezTo>
                    <a:close/>
                    <a:moveTo>
                      <a:pt x="380522" y="61344"/>
                    </a:moveTo>
                    <a:cubicBezTo>
                      <a:pt x="380489" y="61344"/>
                      <a:pt x="380455" y="61378"/>
                      <a:pt x="380455" y="61378"/>
                    </a:cubicBezTo>
                    <a:cubicBezTo>
                      <a:pt x="380322" y="61478"/>
                      <a:pt x="380188" y="61578"/>
                      <a:pt x="380055" y="61645"/>
                    </a:cubicBezTo>
                    <a:lnTo>
                      <a:pt x="378320" y="61645"/>
                    </a:lnTo>
                    <a:cubicBezTo>
                      <a:pt x="378387" y="61611"/>
                      <a:pt x="378454" y="61545"/>
                      <a:pt x="378521" y="61478"/>
                    </a:cubicBezTo>
                    <a:cubicBezTo>
                      <a:pt x="378587" y="61411"/>
                      <a:pt x="378521" y="61378"/>
                      <a:pt x="378421" y="61344"/>
                    </a:cubicBezTo>
                    <a:close/>
                    <a:moveTo>
                      <a:pt x="441165" y="61178"/>
                    </a:moveTo>
                    <a:cubicBezTo>
                      <a:pt x="441165" y="61344"/>
                      <a:pt x="441165" y="61511"/>
                      <a:pt x="441165" y="61645"/>
                    </a:cubicBezTo>
                    <a:lnTo>
                      <a:pt x="440765" y="61645"/>
                    </a:lnTo>
                    <a:cubicBezTo>
                      <a:pt x="440732" y="61478"/>
                      <a:pt x="440665" y="61344"/>
                      <a:pt x="440598" y="61178"/>
                    </a:cubicBezTo>
                    <a:close/>
                    <a:moveTo>
                      <a:pt x="447370" y="61178"/>
                    </a:moveTo>
                    <a:cubicBezTo>
                      <a:pt x="447370" y="61344"/>
                      <a:pt x="447370" y="61478"/>
                      <a:pt x="447370" y="61645"/>
                    </a:cubicBezTo>
                    <a:lnTo>
                      <a:pt x="441966" y="61645"/>
                    </a:lnTo>
                    <a:cubicBezTo>
                      <a:pt x="441933" y="61511"/>
                      <a:pt x="441933" y="61344"/>
                      <a:pt x="441933" y="61178"/>
                    </a:cubicBezTo>
                    <a:close/>
                    <a:moveTo>
                      <a:pt x="448204" y="61044"/>
                    </a:moveTo>
                    <a:lnTo>
                      <a:pt x="448204" y="61645"/>
                    </a:lnTo>
                    <a:lnTo>
                      <a:pt x="448137" y="61645"/>
                    </a:lnTo>
                    <a:cubicBezTo>
                      <a:pt x="448137" y="61478"/>
                      <a:pt x="448137" y="61278"/>
                      <a:pt x="448137" y="61078"/>
                    </a:cubicBezTo>
                    <a:cubicBezTo>
                      <a:pt x="448170" y="61078"/>
                      <a:pt x="448170" y="61044"/>
                      <a:pt x="448204" y="61044"/>
                    </a:cubicBezTo>
                    <a:close/>
                    <a:moveTo>
                      <a:pt x="11225" y="54806"/>
                    </a:moveTo>
                    <a:lnTo>
                      <a:pt x="11225" y="55507"/>
                    </a:lnTo>
                    <a:cubicBezTo>
                      <a:pt x="8256" y="57642"/>
                      <a:pt x="5354" y="59877"/>
                      <a:pt x="1918" y="61778"/>
                    </a:cubicBezTo>
                    <a:lnTo>
                      <a:pt x="1918" y="61011"/>
                    </a:lnTo>
                    <a:cubicBezTo>
                      <a:pt x="5154" y="58976"/>
                      <a:pt x="8423" y="57041"/>
                      <a:pt x="11225" y="54806"/>
                    </a:cubicBezTo>
                    <a:close/>
                    <a:moveTo>
                      <a:pt x="439764" y="61244"/>
                    </a:moveTo>
                    <a:lnTo>
                      <a:pt x="439764" y="61244"/>
                    </a:lnTo>
                    <a:cubicBezTo>
                      <a:pt x="439698" y="61378"/>
                      <a:pt x="439664" y="61511"/>
                      <a:pt x="439631" y="61645"/>
                    </a:cubicBezTo>
                    <a:lnTo>
                      <a:pt x="437996" y="61645"/>
                    </a:lnTo>
                    <a:cubicBezTo>
                      <a:pt x="438063" y="61578"/>
                      <a:pt x="438130" y="61545"/>
                      <a:pt x="438197" y="61478"/>
                    </a:cubicBezTo>
                    <a:cubicBezTo>
                      <a:pt x="438273" y="61427"/>
                      <a:pt x="438173" y="61356"/>
                      <a:pt x="438077" y="61356"/>
                    </a:cubicBezTo>
                    <a:cubicBezTo>
                      <a:pt x="438048" y="61356"/>
                      <a:pt x="438020" y="61362"/>
                      <a:pt x="437996" y="61378"/>
                    </a:cubicBezTo>
                    <a:cubicBezTo>
                      <a:pt x="437863" y="61478"/>
                      <a:pt x="437730" y="61545"/>
                      <a:pt x="437596" y="61645"/>
                    </a:cubicBezTo>
                    <a:lnTo>
                      <a:pt x="435862" y="61645"/>
                    </a:lnTo>
                    <a:cubicBezTo>
                      <a:pt x="435928" y="61578"/>
                      <a:pt x="435995" y="61545"/>
                      <a:pt x="436062" y="61478"/>
                    </a:cubicBezTo>
                    <a:cubicBezTo>
                      <a:pt x="436139" y="61427"/>
                      <a:pt x="436038" y="61356"/>
                      <a:pt x="435943" y="61356"/>
                    </a:cubicBezTo>
                    <a:cubicBezTo>
                      <a:pt x="435913" y="61356"/>
                      <a:pt x="435885" y="61362"/>
                      <a:pt x="435862" y="61378"/>
                    </a:cubicBezTo>
                    <a:cubicBezTo>
                      <a:pt x="435728" y="61478"/>
                      <a:pt x="435595" y="61578"/>
                      <a:pt x="435461" y="61645"/>
                    </a:cubicBezTo>
                    <a:lnTo>
                      <a:pt x="433727" y="61645"/>
                    </a:lnTo>
                    <a:cubicBezTo>
                      <a:pt x="433793" y="61611"/>
                      <a:pt x="433860" y="61545"/>
                      <a:pt x="433927" y="61478"/>
                    </a:cubicBezTo>
                    <a:cubicBezTo>
                      <a:pt x="434004" y="61427"/>
                      <a:pt x="433904" y="61356"/>
                      <a:pt x="433808" y="61356"/>
                    </a:cubicBezTo>
                    <a:cubicBezTo>
                      <a:pt x="433779" y="61356"/>
                      <a:pt x="433750" y="61362"/>
                      <a:pt x="433727" y="61378"/>
                    </a:cubicBezTo>
                    <a:cubicBezTo>
                      <a:pt x="433593" y="61478"/>
                      <a:pt x="433460" y="61578"/>
                      <a:pt x="433326" y="61678"/>
                    </a:cubicBezTo>
                    <a:lnTo>
                      <a:pt x="431592" y="61678"/>
                    </a:lnTo>
                    <a:cubicBezTo>
                      <a:pt x="431659" y="61611"/>
                      <a:pt x="431725" y="61545"/>
                      <a:pt x="431792" y="61478"/>
                    </a:cubicBezTo>
                    <a:cubicBezTo>
                      <a:pt x="431869" y="61427"/>
                      <a:pt x="431769" y="61356"/>
                      <a:pt x="431673" y="61356"/>
                    </a:cubicBezTo>
                    <a:cubicBezTo>
                      <a:pt x="431644" y="61356"/>
                      <a:pt x="431615" y="61362"/>
                      <a:pt x="431592" y="61378"/>
                    </a:cubicBezTo>
                    <a:cubicBezTo>
                      <a:pt x="431458" y="61478"/>
                      <a:pt x="431325" y="61578"/>
                      <a:pt x="431192" y="61678"/>
                    </a:cubicBezTo>
                    <a:lnTo>
                      <a:pt x="429457" y="61678"/>
                    </a:lnTo>
                    <a:cubicBezTo>
                      <a:pt x="429524" y="61611"/>
                      <a:pt x="429590" y="61545"/>
                      <a:pt x="429657" y="61478"/>
                    </a:cubicBezTo>
                    <a:cubicBezTo>
                      <a:pt x="429727" y="61431"/>
                      <a:pt x="429651" y="61369"/>
                      <a:pt x="429565" y="61369"/>
                    </a:cubicBezTo>
                    <a:cubicBezTo>
                      <a:pt x="429527" y="61369"/>
                      <a:pt x="429487" y="61381"/>
                      <a:pt x="429457" y="61411"/>
                    </a:cubicBezTo>
                    <a:cubicBezTo>
                      <a:pt x="429324" y="61478"/>
                      <a:pt x="429190" y="61578"/>
                      <a:pt x="429057" y="61678"/>
                    </a:cubicBezTo>
                    <a:lnTo>
                      <a:pt x="427322" y="61678"/>
                    </a:lnTo>
                    <a:cubicBezTo>
                      <a:pt x="427389" y="61611"/>
                      <a:pt x="427456" y="61545"/>
                      <a:pt x="427522" y="61478"/>
                    </a:cubicBezTo>
                    <a:cubicBezTo>
                      <a:pt x="427593" y="61431"/>
                      <a:pt x="427514" y="61383"/>
                      <a:pt x="427426" y="61383"/>
                    </a:cubicBezTo>
                    <a:cubicBezTo>
                      <a:pt x="427389" y="61383"/>
                      <a:pt x="427351" y="61392"/>
                      <a:pt x="427322" y="61411"/>
                    </a:cubicBezTo>
                    <a:cubicBezTo>
                      <a:pt x="427189" y="61478"/>
                      <a:pt x="427055" y="61578"/>
                      <a:pt x="426922" y="61678"/>
                    </a:cubicBezTo>
                    <a:lnTo>
                      <a:pt x="425187" y="61678"/>
                    </a:lnTo>
                    <a:cubicBezTo>
                      <a:pt x="425254" y="61611"/>
                      <a:pt x="425321" y="61545"/>
                      <a:pt x="425387" y="61511"/>
                    </a:cubicBezTo>
                    <a:cubicBezTo>
                      <a:pt x="425460" y="61439"/>
                      <a:pt x="425376" y="61384"/>
                      <a:pt x="425286" y="61384"/>
                    </a:cubicBezTo>
                    <a:cubicBezTo>
                      <a:pt x="425251" y="61384"/>
                      <a:pt x="425215" y="61392"/>
                      <a:pt x="425187" y="61411"/>
                    </a:cubicBezTo>
                    <a:cubicBezTo>
                      <a:pt x="425054" y="61511"/>
                      <a:pt x="424920" y="61578"/>
                      <a:pt x="424787" y="61678"/>
                    </a:cubicBezTo>
                    <a:lnTo>
                      <a:pt x="423052" y="61678"/>
                    </a:lnTo>
                    <a:cubicBezTo>
                      <a:pt x="423119" y="61611"/>
                      <a:pt x="423186" y="61578"/>
                      <a:pt x="423253" y="61511"/>
                    </a:cubicBezTo>
                    <a:cubicBezTo>
                      <a:pt x="423329" y="61460"/>
                      <a:pt x="423229" y="61389"/>
                      <a:pt x="423133" y="61389"/>
                    </a:cubicBezTo>
                    <a:cubicBezTo>
                      <a:pt x="423104" y="61389"/>
                      <a:pt x="423076" y="61396"/>
                      <a:pt x="423052" y="61411"/>
                    </a:cubicBezTo>
                    <a:cubicBezTo>
                      <a:pt x="422919" y="61511"/>
                      <a:pt x="422786" y="61578"/>
                      <a:pt x="422652" y="61678"/>
                    </a:cubicBezTo>
                    <a:lnTo>
                      <a:pt x="420918" y="61678"/>
                    </a:lnTo>
                    <a:cubicBezTo>
                      <a:pt x="420984" y="61611"/>
                      <a:pt x="421051" y="61578"/>
                      <a:pt x="421118" y="61511"/>
                    </a:cubicBezTo>
                    <a:cubicBezTo>
                      <a:pt x="421195" y="61460"/>
                      <a:pt x="421094" y="61389"/>
                      <a:pt x="420999" y="61389"/>
                    </a:cubicBezTo>
                    <a:cubicBezTo>
                      <a:pt x="420969" y="61389"/>
                      <a:pt x="420941" y="61396"/>
                      <a:pt x="420918" y="61411"/>
                    </a:cubicBezTo>
                    <a:cubicBezTo>
                      <a:pt x="420784" y="61511"/>
                      <a:pt x="420651" y="61611"/>
                      <a:pt x="420517" y="61678"/>
                    </a:cubicBezTo>
                    <a:lnTo>
                      <a:pt x="418783" y="61678"/>
                    </a:lnTo>
                    <a:cubicBezTo>
                      <a:pt x="418849" y="61645"/>
                      <a:pt x="418916" y="61578"/>
                      <a:pt x="418983" y="61511"/>
                    </a:cubicBezTo>
                    <a:cubicBezTo>
                      <a:pt x="419060" y="61460"/>
                      <a:pt x="418960" y="61389"/>
                      <a:pt x="418864" y="61389"/>
                    </a:cubicBezTo>
                    <a:cubicBezTo>
                      <a:pt x="418835" y="61389"/>
                      <a:pt x="418806" y="61396"/>
                      <a:pt x="418783" y="61411"/>
                    </a:cubicBezTo>
                    <a:cubicBezTo>
                      <a:pt x="418649" y="61511"/>
                      <a:pt x="418516" y="61611"/>
                      <a:pt x="418382" y="61711"/>
                    </a:cubicBezTo>
                    <a:lnTo>
                      <a:pt x="416648" y="61711"/>
                    </a:lnTo>
                    <a:cubicBezTo>
                      <a:pt x="416715" y="61645"/>
                      <a:pt x="416781" y="61578"/>
                      <a:pt x="416848" y="61511"/>
                    </a:cubicBezTo>
                    <a:cubicBezTo>
                      <a:pt x="416925" y="61460"/>
                      <a:pt x="416825" y="61389"/>
                      <a:pt x="416729" y="61389"/>
                    </a:cubicBezTo>
                    <a:cubicBezTo>
                      <a:pt x="416700" y="61389"/>
                      <a:pt x="416671" y="61396"/>
                      <a:pt x="416648" y="61411"/>
                    </a:cubicBezTo>
                    <a:cubicBezTo>
                      <a:pt x="416514" y="61511"/>
                      <a:pt x="416381" y="61611"/>
                      <a:pt x="416248" y="61711"/>
                    </a:cubicBezTo>
                    <a:lnTo>
                      <a:pt x="414513" y="61711"/>
                    </a:lnTo>
                    <a:cubicBezTo>
                      <a:pt x="414580" y="61645"/>
                      <a:pt x="414646" y="61578"/>
                      <a:pt x="414713" y="61511"/>
                    </a:cubicBezTo>
                    <a:cubicBezTo>
                      <a:pt x="414790" y="61460"/>
                      <a:pt x="414690" y="61389"/>
                      <a:pt x="414594" y="61389"/>
                    </a:cubicBezTo>
                    <a:cubicBezTo>
                      <a:pt x="414565" y="61389"/>
                      <a:pt x="414536" y="61396"/>
                      <a:pt x="414513" y="61411"/>
                    </a:cubicBezTo>
                    <a:cubicBezTo>
                      <a:pt x="414380" y="61511"/>
                      <a:pt x="414246" y="61611"/>
                      <a:pt x="414113" y="61711"/>
                    </a:cubicBezTo>
                    <a:lnTo>
                      <a:pt x="412378" y="61711"/>
                    </a:lnTo>
                    <a:cubicBezTo>
                      <a:pt x="412445" y="61645"/>
                      <a:pt x="412512" y="61578"/>
                      <a:pt x="412578" y="61511"/>
                    </a:cubicBezTo>
                    <a:cubicBezTo>
                      <a:pt x="412648" y="61465"/>
                      <a:pt x="412572" y="61402"/>
                      <a:pt x="412486" y="61402"/>
                    </a:cubicBezTo>
                    <a:cubicBezTo>
                      <a:pt x="412448" y="61402"/>
                      <a:pt x="412409" y="61414"/>
                      <a:pt x="412378" y="61444"/>
                    </a:cubicBezTo>
                    <a:cubicBezTo>
                      <a:pt x="412245" y="61511"/>
                      <a:pt x="412111" y="61611"/>
                      <a:pt x="411978" y="61711"/>
                    </a:cubicBezTo>
                    <a:lnTo>
                      <a:pt x="410243" y="61711"/>
                    </a:lnTo>
                    <a:cubicBezTo>
                      <a:pt x="410310" y="61645"/>
                      <a:pt x="410377" y="61578"/>
                      <a:pt x="410443" y="61511"/>
                    </a:cubicBezTo>
                    <a:cubicBezTo>
                      <a:pt x="410514" y="61464"/>
                      <a:pt x="410435" y="61417"/>
                      <a:pt x="410347" y="61417"/>
                    </a:cubicBezTo>
                    <a:cubicBezTo>
                      <a:pt x="410310" y="61417"/>
                      <a:pt x="410273" y="61425"/>
                      <a:pt x="410243" y="61444"/>
                    </a:cubicBezTo>
                    <a:cubicBezTo>
                      <a:pt x="410110" y="61511"/>
                      <a:pt x="409976" y="61611"/>
                      <a:pt x="409843" y="61711"/>
                    </a:cubicBezTo>
                    <a:lnTo>
                      <a:pt x="408108" y="61711"/>
                    </a:lnTo>
                    <a:cubicBezTo>
                      <a:pt x="408175" y="61645"/>
                      <a:pt x="408242" y="61578"/>
                      <a:pt x="408309" y="61545"/>
                    </a:cubicBezTo>
                    <a:cubicBezTo>
                      <a:pt x="408381" y="61472"/>
                      <a:pt x="408297" y="61418"/>
                      <a:pt x="408207" y="61418"/>
                    </a:cubicBezTo>
                    <a:cubicBezTo>
                      <a:pt x="408172" y="61418"/>
                      <a:pt x="408136" y="61426"/>
                      <a:pt x="408108" y="61444"/>
                    </a:cubicBezTo>
                    <a:cubicBezTo>
                      <a:pt x="407975" y="61545"/>
                      <a:pt x="407842" y="61611"/>
                      <a:pt x="407708" y="61711"/>
                    </a:cubicBezTo>
                    <a:lnTo>
                      <a:pt x="405974" y="61711"/>
                    </a:lnTo>
                    <a:cubicBezTo>
                      <a:pt x="406040" y="61645"/>
                      <a:pt x="406107" y="61611"/>
                      <a:pt x="406174" y="61545"/>
                    </a:cubicBezTo>
                    <a:cubicBezTo>
                      <a:pt x="406251" y="61493"/>
                      <a:pt x="406150" y="61422"/>
                      <a:pt x="406055" y="61422"/>
                    </a:cubicBezTo>
                    <a:cubicBezTo>
                      <a:pt x="406025" y="61422"/>
                      <a:pt x="405997" y="61429"/>
                      <a:pt x="405974" y="61444"/>
                    </a:cubicBezTo>
                    <a:cubicBezTo>
                      <a:pt x="405840" y="61545"/>
                      <a:pt x="405707" y="61611"/>
                      <a:pt x="405573" y="61711"/>
                    </a:cubicBezTo>
                    <a:lnTo>
                      <a:pt x="403839" y="61711"/>
                    </a:lnTo>
                    <a:cubicBezTo>
                      <a:pt x="403905" y="61645"/>
                      <a:pt x="403972" y="61611"/>
                      <a:pt x="404039" y="61545"/>
                    </a:cubicBezTo>
                    <a:cubicBezTo>
                      <a:pt x="404116" y="61493"/>
                      <a:pt x="404016" y="61422"/>
                      <a:pt x="403920" y="61422"/>
                    </a:cubicBezTo>
                    <a:cubicBezTo>
                      <a:pt x="403891" y="61422"/>
                      <a:pt x="403862" y="61429"/>
                      <a:pt x="403839" y="61444"/>
                    </a:cubicBezTo>
                    <a:cubicBezTo>
                      <a:pt x="403705" y="61545"/>
                      <a:pt x="403572" y="61645"/>
                      <a:pt x="403438" y="61711"/>
                    </a:cubicBezTo>
                    <a:lnTo>
                      <a:pt x="401704" y="61711"/>
                    </a:lnTo>
                    <a:cubicBezTo>
                      <a:pt x="401771" y="61678"/>
                      <a:pt x="401837" y="61611"/>
                      <a:pt x="401904" y="61545"/>
                    </a:cubicBezTo>
                    <a:cubicBezTo>
                      <a:pt x="401981" y="61493"/>
                      <a:pt x="401881" y="61422"/>
                      <a:pt x="401785" y="61422"/>
                    </a:cubicBezTo>
                    <a:cubicBezTo>
                      <a:pt x="401756" y="61422"/>
                      <a:pt x="401727" y="61429"/>
                      <a:pt x="401704" y="61444"/>
                    </a:cubicBezTo>
                    <a:cubicBezTo>
                      <a:pt x="401570" y="61545"/>
                      <a:pt x="401437" y="61645"/>
                      <a:pt x="401304" y="61745"/>
                    </a:cubicBezTo>
                    <a:lnTo>
                      <a:pt x="399569" y="61745"/>
                    </a:lnTo>
                    <a:cubicBezTo>
                      <a:pt x="399636" y="61678"/>
                      <a:pt x="399702" y="61611"/>
                      <a:pt x="399769" y="61545"/>
                    </a:cubicBezTo>
                    <a:cubicBezTo>
                      <a:pt x="399846" y="61493"/>
                      <a:pt x="399746" y="61422"/>
                      <a:pt x="399650" y="61422"/>
                    </a:cubicBezTo>
                    <a:cubicBezTo>
                      <a:pt x="399621" y="61422"/>
                      <a:pt x="399592" y="61429"/>
                      <a:pt x="399569" y="61444"/>
                    </a:cubicBezTo>
                    <a:cubicBezTo>
                      <a:pt x="399436" y="61545"/>
                      <a:pt x="399302" y="61645"/>
                      <a:pt x="399169" y="61745"/>
                    </a:cubicBezTo>
                    <a:lnTo>
                      <a:pt x="397434" y="61745"/>
                    </a:lnTo>
                    <a:cubicBezTo>
                      <a:pt x="397501" y="61678"/>
                      <a:pt x="397568" y="61611"/>
                      <a:pt x="397634" y="61545"/>
                    </a:cubicBezTo>
                    <a:cubicBezTo>
                      <a:pt x="397711" y="61493"/>
                      <a:pt x="397611" y="61422"/>
                      <a:pt x="397515" y="61422"/>
                    </a:cubicBezTo>
                    <a:cubicBezTo>
                      <a:pt x="397486" y="61422"/>
                      <a:pt x="397457" y="61429"/>
                      <a:pt x="397434" y="61444"/>
                    </a:cubicBezTo>
                    <a:cubicBezTo>
                      <a:pt x="397301" y="61545"/>
                      <a:pt x="397167" y="61645"/>
                      <a:pt x="397034" y="61745"/>
                    </a:cubicBezTo>
                    <a:lnTo>
                      <a:pt x="395299" y="61745"/>
                    </a:lnTo>
                    <a:cubicBezTo>
                      <a:pt x="395366" y="61678"/>
                      <a:pt x="395433" y="61611"/>
                      <a:pt x="395499" y="61545"/>
                    </a:cubicBezTo>
                    <a:cubicBezTo>
                      <a:pt x="395569" y="61498"/>
                      <a:pt x="395493" y="61435"/>
                      <a:pt x="395407" y="61435"/>
                    </a:cubicBezTo>
                    <a:cubicBezTo>
                      <a:pt x="395369" y="61435"/>
                      <a:pt x="395330" y="61447"/>
                      <a:pt x="395299" y="61478"/>
                    </a:cubicBezTo>
                    <a:cubicBezTo>
                      <a:pt x="395166" y="61545"/>
                      <a:pt x="395032" y="61645"/>
                      <a:pt x="394899" y="61745"/>
                    </a:cubicBezTo>
                    <a:lnTo>
                      <a:pt x="393164" y="61745"/>
                    </a:lnTo>
                    <a:cubicBezTo>
                      <a:pt x="393231" y="61678"/>
                      <a:pt x="393298" y="61611"/>
                      <a:pt x="393365" y="61545"/>
                    </a:cubicBezTo>
                    <a:cubicBezTo>
                      <a:pt x="393435" y="61497"/>
                      <a:pt x="393356" y="61450"/>
                      <a:pt x="393268" y="61450"/>
                    </a:cubicBezTo>
                    <a:cubicBezTo>
                      <a:pt x="393232" y="61450"/>
                      <a:pt x="393194" y="61458"/>
                      <a:pt x="393164" y="61478"/>
                    </a:cubicBezTo>
                    <a:cubicBezTo>
                      <a:pt x="393031" y="61545"/>
                      <a:pt x="392898" y="61645"/>
                      <a:pt x="392764" y="61745"/>
                    </a:cubicBezTo>
                    <a:lnTo>
                      <a:pt x="391030" y="61745"/>
                    </a:lnTo>
                    <a:cubicBezTo>
                      <a:pt x="391096" y="61678"/>
                      <a:pt x="391163" y="61611"/>
                      <a:pt x="391230" y="61578"/>
                    </a:cubicBezTo>
                    <a:cubicBezTo>
                      <a:pt x="391302" y="61506"/>
                      <a:pt x="391218" y="61451"/>
                      <a:pt x="391128" y="61451"/>
                    </a:cubicBezTo>
                    <a:cubicBezTo>
                      <a:pt x="391093" y="61451"/>
                      <a:pt x="391058" y="61459"/>
                      <a:pt x="391030" y="61478"/>
                    </a:cubicBezTo>
                    <a:cubicBezTo>
                      <a:pt x="390896" y="61578"/>
                      <a:pt x="390763" y="61645"/>
                      <a:pt x="390629" y="61745"/>
                    </a:cubicBezTo>
                    <a:lnTo>
                      <a:pt x="388895" y="61745"/>
                    </a:lnTo>
                    <a:cubicBezTo>
                      <a:pt x="388961" y="61678"/>
                      <a:pt x="389028" y="61645"/>
                      <a:pt x="389095" y="61578"/>
                    </a:cubicBezTo>
                    <a:cubicBezTo>
                      <a:pt x="389172" y="61527"/>
                      <a:pt x="389072" y="61456"/>
                      <a:pt x="388976" y="61456"/>
                    </a:cubicBezTo>
                    <a:cubicBezTo>
                      <a:pt x="388947" y="61456"/>
                      <a:pt x="388918" y="61462"/>
                      <a:pt x="388895" y="61478"/>
                    </a:cubicBezTo>
                    <a:cubicBezTo>
                      <a:pt x="388761" y="61578"/>
                      <a:pt x="388628" y="61645"/>
                      <a:pt x="388494" y="61745"/>
                    </a:cubicBezTo>
                    <a:lnTo>
                      <a:pt x="386760" y="61745"/>
                    </a:lnTo>
                    <a:cubicBezTo>
                      <a:pt x="386827" y="61678"/>
                      <a:pt x="386893" y="61645"/>
                      <a:pt x="386960" y="61578"/>
                    </a:cubicBezTo>
                    <a:cubicBezTo>
                      <a:pt x="387037" y="61527"/>
                      <a:pt x="386937" y="61456"/>
                      <a:pt x="386841" y="61456"/>
                    </a:cubicBezTo>
                    <a:cubicBezTo>
                      <a:pt x="386812" y="61456"/>
                      <a:pt x="386783" y="61462"/>
                      <a:pt x="386760" y="61478"/>
                    </a:cubicBezTo>
                    <a:cubicBezTo>
                      <a:pt x="386626" y="61578"/>
                      <a:pt x="386493" y="61678"/>
                      <a:pt x="386360" y="61745"/>
                    </a:cubicBezTo>
                    <a:lnTo>
                      <a:pt x="384625" y="61745"/>
                    </a:lnTo>
                    <a:cubicBezTo>
                      <a:pt x="384692" y="61711"/>
                      <a:pt x="384758" y="61645"/>
                      <a:pt x="384825" y="61578"/>
                    </a:cubicBezTo>
                    <a:cubicBezTo>
                      <a:pt x="384902" y="61527"/>
                      <a:pt x="384802" y="61456"/>
                      <a:pt x="384706" y="61456"/>
                    </a:cubicBezTo>
                    <a:cubicBezTo>
                      <a:pt x="384677" y="61456"/>
                      <a:pt x="384648" y="61462"/>
                      <a:pt x="384625" y="61478"/>
                    </a:cubicBezTo>
                    <a:cubicBezTo>
                      <a:pt x="384492" y="61578"/>
                      <a:pt x="384358" y="61678"/>
                      <a:pt x="384225" y="61778"/>
                    </a:cubicBezTo>
                    <a:lnTo>
                      <a:pt x="382490" y="61778"/>
                    </a:lnTo>
                    <a:cubicBezTo>
                      <a:pt x="382557" y="61711"/>
                      <a:pt x="382624" y="61645"/>
                      <a:pt x="382690" y="61578"/>
                    </a:cubicBezTo>
                    <a:cubicBezTo>
                      <a:pt x="382767" y="61527"/>
                      <a:pt x="382667" y="61456"/>
                      <a:pt x="382571" y="61456"/>
                    </a:cubicBezTo>
                    <a:cubicBezTo>
                      <a:pt x="382542" y="61456"/>
                      <a:pt x="382513" y="61462"/>
                      <a:pt x="382490" y="61478"/>
                    </a:cubicBezTo>
                    <a:cubicBezTo>
                      <a:pt x="382357" y="61578"/>
                      <a:pt x="382223" y="61678"/>
                      <a:pt x="382090" y="61778"/>
                    </a:cubicBezTo>
                    <a:lnTo>
                      <a:pt x="380355" y="61778"/>
                    </a:lnTo>
                    <a:cubicBezTo>
                      <a:pt x="380422" y="61711"/>
                      <a:pt x="380489" y="61645"/>
                      <a:pt x="380555" y="61578"/>
                    </a:cubicBezTo>
                    <a:cubicBezTo>
                      <a:pt x="380722" y="61411"/>
                      <a:pt x="380622" y="61344"/>
                      <a:pt x="380555" y="61344"/>
                    </a:cubicBezTo>
                    <a:cubicBezTo>
                      <a:pt x="387761" y="61344"/>
                      <a:pt x="394999" y="61311"/>
                      <a:pt x="402238" y="61311"/>
                    </a:cubicBezTo>
                    <a:cubicBezTo>
                      <a:pt x="414746" y="61278"/>
                      <a:pt x="427255" y="61278"/>
                      <a:pt x="439764" y="61244"/>
                    </a:cubicBezTo>
                    <a:close/>
                    <a:moveTo>
                      <a:pt x="320179" y="61211"/>
                    </a:moveTo>
                    <a:cubicBezTo>
                      <a:pt x="320112" y="61311"/>
                      <a:pt x="320046" y="61378"/>
                      <a:pt x="319945" y="61478"/>
                    </a:cubicBezTo>
                    <a:lnTo>
                      <a:pt x="321146" y="61478"/>
                    </a:lnTo>
                    <a:cubicBezTo>
                      <a:pt x="321080" y="61545"/>
                      <a:pt x="320980" y="61578"/>
                      <a:pt x="320913" y="61645"/>
                    </a:cubicBezTo>
                    <a:lnTo>
                      <a:pt x="319512" y="61645"/>
                    </a:lnTo>
                    <a:cubicBezTo>
                      <a:pt x="319579" y="61578"/>
                      <a:pt x="319679" y="61545"/>
                      <a:pt x="319745" y="61478"/>
                    </a:cubicBezTo>
                    <a:cubicBezTo>
                      <a:pt x="319797" y="61427"/>
                      <a:pt x="319691" y="61356"/>
                      <a:pt x="319593" y="61356"/>
                    </a:cubicBezTo>
                    <a:cubicBezTo>
                      <a:pt x="319564" y="61356"/>
                      <a:pt x="319535" y="61362"/>
                      <a:pt x="319512" y="61378"/>
                    </a:cubicBezTo>
                    <a:cubicBezTo>
                      <a:pt x="319378" y="61478"/>
                      <a:pt x="319245" y="61545"/>
                      <a:pt x="319112" y="61645"/>
                    </a:cubicBezTo>
                    <a:lnTo>
                      <a:pt x="317377" y="61645"/>
                    </a:lnTo>
                    <a:cubicBezTo>
                      <a:pt x="317444" y="61578"/>
                      <a:pt x="317544" y="61545"/>
                      <a:pt x="317610" y="61478"/>
                    </a:cubicBezTo>
                    <a:cubicBezTo>
                      <a:pt x="317662" y="61427"/>
                      <a:pt x="317556" y="61356"/>
                      <a:pt x="317458" y="61356"/>
                    </a:cubicBezTo>
                    <a:cubicBezTo>
                      <a:pt x="317429" y="61356"/>
                      <a:pt x="317400" y="61362"/>
                      <a:pt x="317377" y="61378"/>
                    </a:cubicBezTo>
                    <a:cubicBezTo>
                      <a:pt x="317244" y="61478"/>
                      <a:pt x="317110" y="61578"/>
                      <a:pt x="316977" y="61645"/>
                    </a:cubicBezTo>
                    <a:lnTo>
                      <a:pt x="315242" y="61645"/>
                    </a:lnTo>
                    <a:cubicBezTo>
                      <a:pt x="315309" y="61611"/>
                      <a:pt x="315409" y="61545"/>
                      <a:pt x="315476" y="61478"/>
                    </a:cubicBezTo>
                    <a:cubicBezTo>
                      <a:pt x="315527" y="61427"/>
                      <a:pt x="315421" y="61356"/>
                      <a:pt x="315323" y="61356"/>
                    </a:cubicBezTo>
                    <a:cubicBezTo>
                      <a:pt x="315294" y="61356"/>
                      <a:pt x="315265" y="61362"/>
                      <a:pt x="315242" y="61378"/>
                    </a:cubicBezTo>
                    <a:cubicBezTo>
                      <a:pt x="315109" y="61478"/>
                      <a:pt x="314975" y="61578"/>
                      <a:pt x="314842" y="61678"/>
                    </a:cubicBezTo>
                    <a:lnTo>
                      <a:pt x="313107" y="61678"/>
                    </a:lnTo>
                    <a:cubicBezTo>
                      <a:pt x="313174" y="61611"/>
                      <a:pt x="313274" y="61545"/>
                      <a:pt x="313341" y="61478"/>
                    </a:cubicBezTo>
                    <a:cubicBezTo>
                      <a:pt x="313392" y="61427"/>
                      <a:pt x="313286" y="61356"/>
                      <a:pt x="313189" y="61356"/>
                    </a:cubicBezTo>
                    <a:cubicBezTo>
                      <a:pt x="313159" y="61356"/>
                      <a:pt x="313131" y="61362"/>
                      <a:pt x="313107" y="61378"/>
                    </a:cubicBezTo>
                    <a:cubicBezTo>
                      <a:pt x="312974" y="61478"/>
                      <a:pt x="312840" y="61578"/>
                      <a:pt x="312707" y="61678"/>
                    </a:cubicBezTo>
                    <a:lnTo>
                      <a:pt x="310972" y="61678"/>
                    </a:lnTo>
                    <a:cubicBezTo>
                      <a:pt x="311039" y="61611"/>
                      <a:pt x="311139" y="61545"/>
                      <a:pt x="311206" y="61478"/>
                    </a:cubicBezTo>
                    <a:cubicBezTo>
                      <a:pt x="311252" y="61431"/>
                      <a:pt x="311169" y="61369"/>
                      <a:pt x="311081" y="61369"/>
                    </a:cubicBezTo>
                    <a:cubicBezTo>
                      <a:pt x="311042" y="61369"/>
                      <a:pt x="311003" y="61381"/>
                      <a:pt x="310972" y="61411"/>
                    </a:cubicBezTo>
                    <a:cubicBezTo>
                      <a:pt x="310839" y="61478"/>
                      <a:pt x="310706" y="61578"/>
                      <a:pt x="310572" y="61678"/>
                    </a:cubicBezTo>
                    <a:lnTo>
                      <a:pt x="308838" y="61678"/>
                    </a:lnTo>
                    <a:cubicBezTo>
                      <a:pt x="308904" y="61611"/>
                      <a:pt x="309004" y="61545"/>
                      <a:pt x="309071" y="61478"/>
                    </a:cubicBezTo>
                    <a:cubicBezTo>
                      <a:pt x="309118" y="61431"/>
                      <a:pt x="309032" y="61383"/>
                      <a:pt x="308942" y="61383"/>
                    </a:cubicBezTo>
                    <a:cubicBezTo>
                      <a:pt x="308905" y="61383"/>
                      <a:pt x="308867" y="61392"/>
                      <a:pt x="308838" y="61411"/>
                    </a:cubicBezTo>
                    <a:cubicBezTo>
                      <a:pt x="308704" y="61478"/>
                      <a:pt x="308571" y="61578"/>
                      <a:pt x="308437" y="61678"/>
                    </a:cubicBezTo>
                    <a:lnTo>
                      <a:pt x="306703" y="61678"/>
                    </a:lnTo>
                    <a:cubicBezTo>
                      <a:pt x="306769" y="61611"/>
                      <a:pt x="306869" y="61545"/>
                      <a:pt x="306936" y="61511"/>
                    </a:cubicBezTo>
                    <a:cubicBezTo>
                      <a:pt x="306984" y="61439"/>
                      <a:pt x="306894" y="61384"/>
                      <a:pt x="306802" y="61384"/>
                    </a:cubicBezTo>
                    <a:cubicBezTo>
                      <a:pt x="306766" y="61384"/>
                      <a:pt x="306731" y="61392"/>
                      <a:pt x="306703" y="61411"/>
                    </a:cubicBezTo>
                    <a:cubicBezTo>
                      <a:pt x="306569" y="61511"/>
                      <a:pt x="306436" y="61578"/>
                      <a:pt x="306302" y="61678"/>
                    </a:cubicBezTo>
                    <a:lnTo>
                      <a:pt x="304568" y="61678"/>
                    </a:lnTo>
                    <a:cubicBezTo>
                      <a:pt x="304635" y="61611"/>
                      <a:pt x="304735" y="61578"/>
                      <a:pt x="304801" y="61511"/>
                    </a:cubicBezTo>
                    <a:cubicBezTo>
                      <a:pt x="304853" y="61460"/>
                      <a:pt x="304747" y="61389"/>
                      <a:pt x="304649" y="61389"/>
                    </a:cubicBezTo>
                    <a:cubicBezTo>
                      <a:pt x="304620" y="61389"/>
                      <a:pt x="304591" y="61396"/>
                      <a:pt x="304568" y="61411"/>
                    </a:cubicBezTo>
                    <a:cubicBezTo>
                      <a:pt x="304434" y="61511"/>
                      <a:pt x="304301" y="61578"/>
                      <a:pt x="304168" y="61678"/>
                    </a:cubicBezTo>
                    <a:lnTo>
                      <a:pt x="302433" y="61678"/>
                    </a:lnTo>
                    <a:cubicBezTo>
                      <a:pt x="302500" y="61611"/>
                      <a:pt x="302600" y="61578"/>
                      <a:pt x="302666" y="61511"/>
                    </a:cubicBezTo>
                    <a:cubicBezTo>
                      <a:pt x="302718" y="61460"/>
                      <a:pt x="302612" y="61389"/>
                      <a:pt x="302514" y="61389"/>
                    </a:cubicBezTo>
                    <a:cubicBezTo>
                      <a:pt x="302485" y="61389"/>
                      <a:pt x="302456" y="61396"/>
                      <a:pt x="302433" y="61411"/>
                    </a:cubicBezTo>
                    <a:cubicBezTo>
                      <a:pt x="302300" y="61511"/>
                      <a:pt x="302166" y="61611"/>
                      <a:pt x="302033" y="61678"/>
                    </a:cubicBezTo>
                    <a:lnTo>
                      <a:pt x="300298" y="61678"/>
                    </a:lnTo>
                    <a:cubicBezTo>
                      <a:pt x="300365" y="61645"/>
                      <a:pt x="300465" y="61578"/>
                      <a:pt x="300532" y="61511"/>
                    </a:cubicBezTo>
                    <a:cubicBezTo>
                      <a:pt x="300583" y="61460"/>
                      <a:pt x="300477" y="61389"/>
                      <a:pt x="300379" y="61389"/>
                    </a:cubicBezTo>
                    <a:cubicBezTo>
                      <a:pt x="300350" y="61389"/>
                      <a:pt x="300321" y="61396"/>
                      <a:pt x="300298" y="61411"/>
                    </a:cubicBezTo>
                    <a:cubicBezTo>
                      <a:pt x="300165" y="61511"/>
                      <a:pt x="300031" y="61611"/>
                      <a:pt x="299898" y="61711"/>
                    </a:cubicBezTo>
                    <a:lnTo>
                      <a:pt x="298163" y="61711"/>
                    </a:lnTo>
                    <a:cubicBezTo>
                      <a:pt x="298230" y="61645"/>
                      <a:pt x="298330" y="61578"/>
                      <a:pt x="298397" y="61511"/>
                    </a:cubicBezTo>
                    <a:cubicBezTo>
                      <a:pt x="298448" y="61460"/>
                      <a:pt x="298342" y="61389"/>
                      <a:pt x="298245" y="61389"/>
                    </a:cubicBezTo>
                    <a:cubicBezTo>
                      <a:pt x="298215" y="61389"/>
                      <a:pt x="298187" y="61396"/>
                      <a:pt x="298163" y="61411"/>
                    </a:cubicBezTo>
                    <a:cubicBezTo>
                      <a:pt x="298030" y="61511"/>
                      <a:pt x="297896" y="61611"/>
                      <a:pt x="297763" y="61711"/>
                    </a:cubicBezTo>
                    <a:lnTo>
                      <a:pt x="296028" y="61711"/>
                    </a:lnTo>
                    <a:cubicBezTo>
                      <a:pt x="296095" y="61645"/>
                      <a:pt x="296195" y="61578"/>
                      <a:pt x="296262" y="61511"/>
                    </a:cubicBezTo>
                    <a:cubicBezTo>
                      <a:pt x="296313" y="61460"/>
                      <a:pt x="296207" y="61389"/>
                      <a:pt x="296110" y="61389"/>
                    </a:cubicBezTo>
                    <a:cubicBezTo>
                      <a:pt x="296080" y="61389"/>
                      <a:pt x="296052" y="61396"/>
                      <a:pt x="296028" y="61411"/>
                    </a:cubicBezTo>
                    <a:cubicBezTo>
                      <a:pt x="295895" y="61511"/>
                      <a:pt x="295762" y="61611"/>
                      <a:pt x="295628" y="61711"/>
                    </a:cubicBezTo>
                    <a:lnTo>
                      <a:pt x="293894" y="61711"/>
                    </a:lnTo>
                    <a:cubicBezTo>
                      <a:pt x="293960" y="61645"/>
                      <a:pt x="294060" y="61578"/>
                      <a:pt x="294127" y="61511"/>
                    </a:cubicBezTo>
                    <a:cubicBezTo>
                      <a:pt x="294173" y="61465"/>
                      <a:pt x="294091" y="61402"/>
                      <a:pt x="294002" y="61402"/>
                    </a:cubicBezTo>
                    <a:cubicBezTo>
                      <a:pt x="293964" y="61402"/>
                      <a:pt x="293924" y="61414"/>
                      <a:pt x="293894" y="61444"/>
                    </a:cubicBezTo>
                    <a:cubicBezTo>
                      <a:pt x="293760" y="61511"/>
                      <a:pt x="293627" y="61611"/>
                      <a:pt x="293493" y="61711"/>
                    </a:cubicBezTo>
                    <a:lnTo>
                      <a:pt x="291759" y="61711"/>
                    </a:lnTo>
                    <a:cubicBezTo>
                      <a:pt x="291825" y="61645"/>
                      <a:pt x="291925" y="61578"/>
                      <a:pt x="291992" y="61511"/>
                    </a:cubicBezTo>
                    <a:cubicBezTo>
                      <a:pt x="292039" y="61464"/>
                      <a:pt x="291953" y="61417"/>
                      <a:pt x="291863" y="61417"/>
                    </a:cubicBezTo>
                    <a:cubicBezTo>
                      <a:pt x="291826" y="61417"/>
                      <a:pt x="291788" y="61425"/>
                      <a:pt x="291759" y="61444"/>
                    </a:cubicBezTo>
                    <a:cubicBezTo>
                      <a:pt x="291625" y="61511"/>
                      <a:pt x="291492" y="61611"/>
                      <a:pt x="291358" y="61711"/>
                    </a:cubicBezTo>
                    <a:lnTo>
                      <a:pt x="289624" y="61711"/>
                    </a:lnTo>
                    <a:cubicBezTo>
                      <a:pt x="289691" y="61645"/>
                      <a:pt x="289791" y="61578"/>
                      <a:pt x="289857" y="61545"/>
                    </a:cubicBezTo>
                    <a:cubicBezTo>
                      <a:pt x="289905" y="61472"/>
                      <a:pt x="289815" y="61418"/>
                      <a:pt x="289723" y="61418"/>
                    </a:cubicBezTo>
                    <a:cubicBezTo>
                      <a:pt x="289688" y="61418"/>
                      <a:pt x="289652" y="61426"/>
                      <a:pt x="289624" y="61444"/>
                    </a:cubicBezTo>
                    <a:cubicBezTo>
                      <a:pt x="289490" y="61545"/>
                      <a:pt x="289357" y="61611"/>
                      <a:pt x="289224" y="61711"/>
                    </a:cubicBezTo>
                    <a:lnTo>
                      <a:pt x="287489" y="61711"/>
                    </a:lnTo>
                    <a:cubicBezTo>
                      <a:pt x="287556" y="61645"/>
                      <a:pt x="287656" y="61611"/>
                      <a:pt x="287722" y="61545"/>
                    </a:cubicBezTo>
                    <a:cubicBezTo>
                      <a:pt x="287774" y="61493"/>
                      <a:pt x="287668" y="61422"/>
                      <a:pt x="287570" y="61422"/>
                    </a:cubicBezTo>
                    <a:cubicBezTo>
                      <a:pt x="287541" y="61422"/>
                      <a:pt x="287512" y="61429"/>
                      <a:pt x="287489" y="61444"/>
                    </a:cubicBezTo>
                    <a:cubicBezTo>
                      <a:pt x="287356" y="61545"/>
                      <a:pt x="287222" y="61611"/>
                      <a:pt x="287089" y="61711"/>
                    </a:cubicBezTo>
                    <a:lnTo>
                      <a:pt x="285354" y="61711"/>
                    </a:lnTo>
                    <a:cubicBezTo>
                      <a:pt x="285421" y="61645"/>
                      <a:pt x="285521" y="61611"/>
                      <a:pt x="285588" y="61545"/>
                    </a:cubicBezTo>
                    <a:cubicBezTo>
                      <a:pt x="285639" y="61493"/>
                      <a:pt x="285533" y="61422"/>
                      <a:pt x="285435" y="61422"/>
                    </a:cubicBezTo>
                    <a:cubicBezTo>
                      <a:pt x="285406" y="61422"/>
                      <a:pt x="285377" y="61429"/>
                      <a:pt x="285354" y="61444"/>
                    </a:cubicBezTo>
                    <a:cubicBezTo>
                      <a:pt x="285221" y="61545"/>
                      <a:pt x="285087" y="61645"/>
                      <a:pt x="284954" y="61711"/>
                    </a:cubicBezTo>
                    <a:lnTo>
                      <a:pt x="283219" y="61711"/>
                    </a:lnTo>
                    <a:cubicBezTo>
                      <a:pt x="283286" y="61678"/>
                      <a:pt x="283386" y="61611"/>
                      <a:pt x="283453" y="61545"/>
                    </a:cubicBezTo>
                    <a:cubicBezTo>
                      <a:pt x="283504" y="61493"/>
                      <a:pt x="283398" y="61422"/>
                      <a:pt x="283301" y="61422"/>
                    </a:cubicBezTo>
                    <a:cubicBezTo>
                      <a:pt x="283271" y="61422"/>
                      <a:pt x="283242" y="61429"/>
                      <a:pt x="283219" y="61444"/>
                    </a:cubicBezTo>
                    <a:cubicBezTo>
                      <a:pt x="283086" y="61545"/>
                      <a:pt x="282952" y="61645"/>
                      <a:pt x="282819" y="61745"/>
                    </a:cubicBezTo>
                    <a:lnTo>
                      <a:pt x="281084" y="61745"/>
                    </a:lnTo>
                    <a:cubicBezTo>
                      <a:pt x="281151" y="61678"/>
                      <a:pt x="281251" y="61611"/>
                      <a:pt x="281318" y="61545"/>
                    </a:cubicBezTo>
                    <a:cubicBezTo>
                      <a:pt x="281369" y="61493"/>
                      <a:pt x="281263" y="61422"/>
                      <a:pt x="281166" y="61422"/>
                    </a:cubicBezTo>
                    <a:cubicBezTo>
                      <a:pt x="281136" y="61422"/>
                      <a:pt x="281108" y="61429"/>
                      <a:pt x="281084" y="61444"/>
                    </a:cubicBezTo>
                    <a:cubicBezTo>
                      <a:pt x="280951" y="61545"/>
                      <a:pt x="280818" y="61645"/>
                      <a:pt x="280684" y="61745"/>
                    </a:cubicBezTo>
                    <a:lnTo>
                      <a:pt x="278950" y="61745"/>
                    </a:lnTo>
                    <a:cubicBezTo>
                      <a:pt x="279016" y="61678"/>
                      <a:pt x="279116" y="61611"/>
                      <a:pt x="279183" y="61545"/>
                    </a:cubicBezTo>
                    <a:cubicBezTo>
                      <a:pt x="279234" y="61493"/>
                      <a:pt x="279128" y="61422"/>
                      <a:pt x="279031" y="61422"/>
                    </a:cubicBezTo>
                    <a:cubicBezTo>
                      <a:pt x="279001" y="61422"/>
                      <a:pt x="278973" y="61429"/>
                      <a:pt x="278950" y="61444"/>
                    </a:cubicBezTo>
                    <a:cubicBezTo>
                      <a:pt x="278816" y="61545"/>
                      <a:pt x="278683" y="61645"/>
                      <a:pt x="278549" y="61745"/>
                    </a:cubicBezTo>
                    <a:lnTo>
                      <a:pt x="276815" y="61745"/>
                    </a:lnTo>
                    <a:cubicBezTo>
                      <a:pt x="276881" y="61678"/>
                      <a:pt x="276981" y="61611"/>
                      <a:pt x="277048" y="61545"/>
                    </a:cubicBezTo>
                    <a:cubicBezTo>
                      <a:pt x="277095" y="61498"/>
                      <a:pt x="277012" y="61435"/>
                      <a:pt x="276923" y="61435"/>
                    </a:cubicBezTo>
                    <a:cubicBezTo>
                      <a:pt x="276885" y="61435"/>
                      <a:pt x="276845" y="61447"/>
                      <a:pt x="276815" y="61478"/>
                    </a:cubicBezTo>
                    <a:cubicBezTo>
                      <a:pt x="276681" y="61545"/>
                      <a:pt x="276548" y="61645"/>
                      <a:pt x="276414" y="61745"/>
                    </a:cubicBezTo>
                    <a:lnTo>
                      <a:pt x="274680" y="61745"/>
                    </a:lnTo>
                    <a:cubicBezTo>
                      <a:pt x="274747" y="61678"/>
                      <a:pt x="274847" y="61611"/>
                      <a:pt x="274913" y="61545"/>
                    </a:cubicBezTo>
                    <a:cubicBezTo>
                      <a:pt x="274960" y="61497"/>
                      <a:pt x="274874" y="61450"/>
                      <a:pt x="274784" y="61450"/>
                    </a:cubicBezTo>
                    <a:cubicBezTo>
                      <a:pt x="274747" y="61450"/>
                      <a:pt x="274709" y="61458"/>
                      <a:pt x="274680" y="61478"/>
                    </a:cubicBezTo>
                    <a:cubicBezTo>
                      <a:pt x="274546" y="61545"/>
                      <a:pt x="274413" y="61645"/>
                      <a:pt x="274280" y="61745"/>
                    </a:cubicBezTo>
                    <a:lnTo>
                      <a:pt x="272545" y="61745"/>
                    </a:lnTo>
                    <a:cubicBezTo>
                      <a:pt x="272612" y="61678"/>
                      <a:pt x="272712" y="61611"/>
                      <a:pt x="272778" y="61578"/>
                    </a:cubicBezTo>
                    <a:cubicBezTo>
                      <a:pt x="272827" y="61506"/>
                      <a:pt x="272736" y="61451"/>
                      <a:pt x="272644" y="61451"/>
                    </a:cubicBezTo>
                    <a:cubicBezTo>
                      <a:pt x="272609" y="61451"/>
                      <a:pt x="272573" y="61459"/>
                      <a:pt x="272545" y="61478"/>
                    </a:cubicBezTo>
                    <a:cubicBezTo>
                      <a:pt x="272412" y="61578"/>
                      <a:pt x="272278" y="61645"/>
                      <a:pt x="272145" y="61745"/>
                    </a:cubicBezTo>
                    <a:lnTo>
                      <a:pt x="270410" y="61745"/>
                    </a:lnTo>
                    <a:cubicBezTo>
                      <a:pt x="270477" y="61678"/>
                      <a:pt x="270577" y="61645"/>
                      <a:pt x="270644" y="61578"/>
                    </a:cubicBezTo>
                    <a:cubicBezTo>
                      <a:pt x="270695" y="61527"/>
                      <a:pt x="270589" y="61456"/>
                      <a:pt x="270491" y="61456"/>
                    </a:cubicBezTo>
                    <a:cubicBezTo>
                      <a:pt x="270462" y="61456"/>
                      <a:pt x="270433" y="61462"/>
                      <a:pt x="270410" y="61478"/>
                    </a:cubicBezTo>
                    <a:cubicBezTo>
                      <a:pt x="270277" y="61578"/>
                      <a:pt x="270143" y="61645"/>
                      <a:pt x="270010" y="61745"/>
                    </a:cubicBezTo>
                    <a:lnTo>
                      <a:pt x="268275" y="61745"/>
                    </a:lnTo>
                    <a:cubicBezTo>
                      <a:pt x="268342" y="61678"/>
                      <a:pt x="268442" y="61645"/>
                      <a:pt x="268509" y="61578"/>
                    </a:cubicBezTo>
                    <a:cubicBezTo>
                      <a:pt x="268560" y="61527"/>
                      <a:pt x="268454" y="61456"/>
                      <a:pt x="268357" y="61456"/>
                    </a:cubicBezTo>
                    <a:cubicBezTo>
                      <a:pt x="268327" y="61456"/>
                      <a:pt x="268298" y="61462"/>
                      <a:pt x="268275" y="61478"/>
                    </a:cubicBezTo>
                    <a:cubicBezTo>
                      <a:pt x="268142" y="61578"/>
                      <a:pt x="268008" y="61678"/>
                      <a:pt x="267875" y="61745"/>
                    </a:cubicBezTo>
                    <a:lnTo>
                      <a:pt x="266140" y="61745"/>
                    </a:lnTo>
                    <a:cubicBezTo>
                      <a:pt x="266207" y="61711"/>
                      <a:pt x="266307" y="61645"/>
                      <a:pt x="266374" y="61578"/>
                    </a:cubicBezTo>
                    <a:cubicBezTo>
                      <a:pt x="266425" y="61527"/>
                      <a:pt x="266319" y="61456"/>
                      <a:pt x="266222" y="61456"/>
                    </a:cubicBezTo>
                    <a:cubicBezTo>
                      <a:pt x="266192" y="61456"/>
                      <a:pt x="266164" y="61462"/>
                      <a:pt x="266140" y="61478"/>
                    </a:cubicBezTo>
                    <a:cubicBezTo>
                      <a:pt x="266007" y="61578"/>
                      <a:pt x="265874" y="61678"/>
                      <a:pt x="265740" y="61778"/>
                    </a:cubicBezTo>
                    <a:lnTo>
                      <a:pt x="264006" y="61778"/>
                    </a:lnTo>
                    <a:cubicBezTo>
                      <a:pt x="264072" y="61711"/>
                      <a:pt x="264172" y="61645"/>
                      <a:pt x="264239" y="61578"/>
                    </a:cubicBezTo>
                    <a:cubicBezTo>
                      <a:pt x="264290" y="61527"/>
                      <a:pt x="264184" y="61456"/>
                      <a:pt x="264087" y="61456"/>
                    </a:cubicBezTo>
                    <a:cubicBezTo>
                      <a:pt x="264057" y="61456"/>
                      <a:pt x="264029" y="61462"/>
                      <a:pt x="264006" y="61478"/>
                    </a:cubicBezTo>
                    <a:cubicBezTo>
                      <a:pt x="263872" y="61578"/>
                      <a:pt x="263739" y="61678"/>
                      <a:pt x="263605" y="61778"/>
                    </a:cubicBezTo>
                    <a:lnTo>
                      <a:pt x="261871" y="61778"/>
                    </a:lnTo>
                    <a:cubicBezTo>
                      <a:pt x="261937" y="61711"/>
                      <a:pt x="262037" y="61645"/>
                      <a:pt x="262104" y="61578"/>
                    </a:cubicBezTo>
                    <a:cubicBezTo>
                      <a:pt x="262155" y="61527"/>
                      <a:pt x="262049" y="61456"/>
                      <a:pt x="261952" y="61456"/>
                    </a:cubicBezTo>
                    <a:cubicBezTo>
                      <a:pt x="261923" y="61456"/>
                      <a:pt x="261894" y="61462"/>
                      <a:pt x="261871" y="61478"/>
                    </a:cubicBezTo>
                    <a:cubicBezTo>
                      <a:pt x="261737" y="61578"/>
                      <a:pt x="261604" y="61678"/>
                      <a:pt x="261470" y="61778"/>
                    </a:cubicBezTo>
                    <a:lnTo>
                      <a:pt x="259736" y="61778"/>
                    </a:lnTo>
                    <a:cubicBezTo>
                      <a:pt x="259803" y="61711"/>
                      <a:pt x="259903" y="61645"/>
                      <a:pt x="259969" y="61578"/>
                    </a:cubicBezTo>
                    <a:cubicBezTo>
                      <a:pt x="260016" y="61531"/>
                      <a:pt x="259933" y="61469"/>
                      <a:pt x="259844" y="61469"/>
                    </a:cubicBezTo>
                    <a:cubicBezTo>
                      <a:pt x="259806" y="61469"/>
                      <a:pt x="259766" y="61481"/>
                      <a:pt x="259736" y="61511"/>
                    </a:cubicBezTo>
                    <a:cubicBezTo>
                      <a:pt x="259602" y="61578"/>
                      <a:pt x="259469" y="61678"/>
                      <a:pt x="259336" y="61778"/>
                    </a:cubicBezTo>
                    <a:lnTo>
                      <a:pt x="257601" y="61778"/>
                    </a:lnTo>
                    <a:cubicBezTo>
                      <a:pt x="257668" y="61711"/>
                      <a:pt x="257768" y="61645"/>
                      <a:pt x="257834" y="61578"/>
                    </a:cubicBezTo>
                    <a:cubicBezTo>
                      <a:pt x="257882" y="61531"/>
                      <a:pt x="257795" y="61484"/>
                      <a:pt x="257705" y="61484"/>
                    </a:cubicBezTo>
                    <a:cubicBezTo>
                      <a:pt x="257668" y="61484"/>
                      <a:pt x="257630" y="61492"/>
                      <a:pt x="257601" y="61511"/>
                    </a:cubicBezTo>
                    <a:cubicBezTo>
                      <a:pt x="257468" y="61578"/>
                      <a:pt x="257334" y="61678"/>
                      <a:pt x="257201" y="61778"/>
                    </a:cubicBezTo>
                    <a:lnTo>
                      <a:pt x="255466" y="61778"/>
                    </a:lnTo>
                    <a:cubicBezTo>
                      <a:pt x="255533" y="61711"/>
                      <a:pt x="255633" y="61645"/>
                      <a:pt x="255700" y="61611"/>
                    </a:cubicBezTo>
                    <a:cubicBezTo>
                      <a:pt x="255748" y="61539"/>
                      <a:pt x="255657" y="61484"/>
                      <a:pt x="255565" y="61484"/>
                    </a:cubicBezTo>
                    <a:cubicBezTo>
                      <a:pt x="255530" y="61484"/>
                      <a:pt x="255494" y="61493"/>
                      <a:pt x="255466" y="61511"/>
                    </a:cubicBezTo>
                    <a:cubicBezTo>
                      <a:pt x="255333" y="61611"/>
                      <a:pt x="255199" y="61678"/>
                      <a:pt x="255066" y="61778"/>
                    </a:cubicBezTo>
                    <a:lnTo>
                      <a:pt x="253331" y="61778"/>
                    </a:lnTo>
                    <a:cubicBezTo>
                      <a:pt x="253398" y="61711"/>
                      <a:pt x="253498" y="61678"/>
                      <a:pt x="253565" y="61611"/>
                    </a:cubicBezTo>
                    <a:cubicBezTo>
                      <a:pt x="253616" y="61560"/>
                      <a:pt x="253510" y="61489"/>
                      <a:pt x="253413" y="61489"/>
                    </a:cubicBezTo>
                    <a:cubicBezTo>
                      <a:pt x="253383" y="61489"/>
                      <a:pt x="253354" y="61496"/>
                      <a:pt x="253331" y="61511"/>
                    </a:cubicBezTo>
                    <a:cubicBezTo>
                      <a:pt x="253198" y="61611"/>
                      <a:pt x="253064" y="61678"/>
                      <a:pt x="252931" y="61778"/>
                    </a:cubicBezTo>
                    <a:lnTo>
                      <a:pt x="251196" y="61778"/>
                    </a:lnTo>
                    <a:cubicBezTo>
                      <a:pt x="251263" y="61711"/>
                      <a:pt x="251363" y="61678"/>
                      <a:pt x="251430" y="61611"/>
                    </a:cubicBezTo>
                    <a:cubicBezTo>
                      <a:pt x="251481" y="61560"/>
                      <a:pt x="251375" y="61489"/>
                      <a:pt x="251278" y="61489"/>
                    </a:cubicBezTo>
                    <a:cubicBezTo>
                      <a:pt x="251248" y="61489"/>
                      <a:pt x="251220" y="61496"/>
                      <a:pt x="251196" y="61511"/>
                    </a:cubicBezTo>
                    <a:cubicBezTo>
                      <a:pt x="251063" y="61611"/>
                      <a:pt x="250930" y="61711"/>
                      <a:pt x="250796" y="61778"/>
                    </a:cubicBezTo>
                    <a:lnTo>
                      <a:pt x="249062" y="61778"/>
                    </a:lnTo>
                    <a:cubicBezTo>
                      <a:pt x="249128" y="61745"/>
                      <a:pt x="249228" y="61678"/>
                      <a:pt x="249295" y="61611"/>
                    </a:cubicBezTo>
                    <a:cubicBezTo>
                      <a:pt x="249346" y="61560"/>
                      <a:pt x="249240" y="61489"/>
                      <a:pt x="249143" y="61489"/>
                    </a:cubicBezTo>
                    <a:cubicBezTo>
                      <a:pt x="249113" y="61489"/>
                      <a:pt x="249085" y="61496"/>
                      <a:pt x="249062" y="61511"/>
                    </a:cubicBezTo>
                    <a:cubicBezTo>
                      <a:pt x="248928" y="61611"/>
                      <a:pt x="248795" y="61711"/>
                      <a:pt x="248661" y="61811"/>
                    </a:cubicBezTo>
                    <a:lnTo>
                      <a:pt x="246927" y="61811"/>
                    </a:lnTo>
                    <a:cubicBezTo>
                      <a:pt x="246993" y="61745"/>
                      <a:pt x="247093" y="61678"/>
                      <a:pt x="247160" y="61611"/>
                    </a:cubicBezTo>
                    <a:cubicBezTo>
                      <a:pt x="247211" y="61560"/>
                      <a:pt x="247105" y="61489"/>
                      <a:pt x="247008" y="61489"/>
                    </a:cubicBezTo>
                    <a:cubicBezTo>
                      <a:pt x="246979" y="61489"/>
                      <a:pt x="246950" y="61496"/>
                      <a:pt x="246927" y="61511"/>
                    </a:cubicBezTo>
                    <a:cubicBezTo>
                      <a:pt x="246793" y="61611"/>
                      <a:pt x="246660" y="61711"/>
                      <a:pt x="246526" y="61811"/>
                    </a:cubicBezTo>
                    <a:lnTo>
                      <a:pt x="244792" y="61811"/>
                    </a:lnTo>
                    <a:cubicBezTo>
                      <a:pt x="244859" y="61745"/>
                      <a:pt x="244959" y="61678"/>
                      <a:pt x="245025" y="61611"/>
                    </a:cubicBezTo>
                    <a:cubicBezTo>
                      <a:pt x="245192" y="61411"/>
                      <a:pt x="245092" y="61344"/>
                      <a:pt x="245025" y="61344"/>
                    </a:cubicBezTo>
                    <a:cubicBezTo>
                      <a:pt x="252230" y="61344"/>
                      <a:pt x="259469" y="61311"/>
                      <a:pt x="266707" y="61311"/>
                    </a:cubicBezTo>
                    <a:cubicBezTo>
                      <a:pt x="279417" y="61278"/>
                      <a:pt x="292159" y="61278"/>
                      <a:pt x="304868" y="61244"/>
                    </a:cubicBezTo>
                    <a:cubicBezTo>
                      <a:pt x="309972" y="61244"/>
                      <a:pt x="315075" y="61211"/>
                      <a:pt x="320179" y="61211"/>
                    </a:cubicBezTo>
                    <a:close/>
                    <a:moveTo>
                      <a:pt x="11225" y="55840"/>
                    </a:moveTo>
                    <a:lnTo>
                      <a:pt x="11225" y="56541"/>
                    </a:lnTo>
                    <a:cubicBezTo>
                      <a:pt x="8256" y="58676"/>
                      <a:pt x="5354" y="60877"/>
                      <a:pt x="1918" y="62812"/>
                    </a:cubicBezTo>
                    <a:lnTo>
                      <a:pt x="1918" y="62045"/>
                    </a:lnTo>
                    <a:cubicBezTo>
                      <a:pt x="5154" y="60010"/>
                      <a:pt x="8423" y="58075"/>
                      <a:pt x="11225" y="55840"/>
                    </a:cubicBezTo>
                    <a:close/>
                    <a:moveTo>
                      <a:pt x="1385" y="62345"/>
                    </a:moveTo>
                    <a:lnTo>
                      <a:pt x="1385" y="63112"/>
                    </a:lnTo>
                    <a:cubicBezTo>
                      <a:pt x="1385" y="63112"/>
                      <a:pt x="1354" y="63112"/>
                      <a:pt x="1351" y="63142"/>
                    </a:cubicBezTo>
                    <a:lnTo>
                      <a:pt x="1351" y="63142"/>
                    </a:lnTo>
                    <a:lnTo>
                      <a:pt x="1385" y="62345"/>
                    </a:lnTo>
                    <a:close/>
                    <a:moveTo>
                      <a:pt x="11225" y="56875"/>
                    </a:moveTo>
                    <a:lnTo>
                      <a:pt x="11225" y="57575"/>
                    </a:lnTo>
                    <a:cubicBezTo>
                      <a:pt x="8256" y="59710"/>
                      <a:pt x="5354" y="61911"/>
                      <a:pt x="1918" y="63846"/>
                    </a:cubicBezTo>
                    <a:lnTo>
                      <a:pt x="1918" y="63079"/>
                    </a:lnTo>
                    <a:cubicBezTo>
                      <a:pt x="5154" y="61044"/>
                      <a:pt x="8423" y="59076"/>
                      <a:pt x="11225" y="56875"/>
                    </a:cubicBezTo>
                    <a:close/>
                    <a:moveTo>
                      <a:pt x="1385" y="63379"/>
                    </a:moveTo>
                    <a:lnTo>
                      <a:pt x="1385" y="64146"/>
                    </a:lnTo>
                    <a:cubicBezTo>
                      <a:pt x="1351" y="64146"/>
                      <a:pt x="1318" y="64180"/>
                      <a:pt x="1285" y="64180"/>
                    </a:cubicBezTo>
                    <a:cubicBezTo>
                      <a:pt x="1318" y="63913"/>
                      <a:pt x="1318" y="63646"/>
                      <a:pt x="1351" y="63379"/>
                    </a:cubicBezTo>
                    <a:close/>
                    <a:moveTo>
                      <a:pt x="441165" y="61945"/>
                    </a:moveTo>
                    <a:cubicBezTo>
                      <a:pt x="441165" y="62879"/>
                      <a:pt x="441132" y="63779"/>
                      <a:pt x="440932" y="64680"/>
                    </a:cubicBezTo>
                    <a:lnTo>
                      <a:pt x="440899" y="64547"/>
                    </a:lnTo>
                    <a:cubicBezTo>
                      <a:pt x="440732" y="63713"/>
                      <a:pt x="440932" y="62812"/>
                      <a:pt x="440798" y="61945"/>
                    </a:cubicBezTo>
                    <a:close/>
                    <a:moveTo>
                      <a:pt x="11225" y="57909"/>
                    </a:moveTo>
                    <a:lnTo>
                      <a:pt x="11225" y="58609"/>
                    </a:lnTo>
                    <a:cubicBezTo>
                      <a:pt x="8256" y="60744"/>
                      <a:pt x="5354" y="62946"/>
                      <a:pt x="1918" y="64880"/>
                    </a:cubicBezTo>
                    <a:lnTo>
                      <a:pt x="1918" y="64080"/>
                    </a:lnTo>
                    <a:cubicBezTo>
                      <a:pt x="5154" y="62045"/>
                      <a:pt x="8423" y="60110"/>
                      <a:pt x="11225" y="57909"/>
                    </a:cubicBezTo>
                    <a:close/>
                    <a:moveTo>
                      <a:pt x="1385" y="64413"/>
                    </a:moveTo>
                    <a:lnTo>
                      <a:pt x="1385" y="65180"/>
                    </a:lnTo>
                    <a:cubicBezTo>
                      <a:pt x="1318" y="65180"/>
                      <a:pt x="1285" y="65214"/>
                      <a:pt x="1218" y="65247"/>
                    </a:cubicBezTo>
                    <a:lnTo>
                      <a:pt x="1285" y="64413"/>
                    </a:lnTo>
                    <a:close/>
                    <a:moveTo>
                      <a:pt x="11225" y="58943"/>
                    </a:moveTo>
                    <a:lnTo>
                      <a:pt x="11225" y="59610"/>
                    </a:lnTo>
                    <a:cubicBezTo>
                      <a:pt x="8256" y="61778"/>
                      <a:pt x="5354" y="63980"/>
                      <a:pt x="1918" y="65881"/>
                    </a:cubicBezTo>
                    <a:lnTo>
                      <a:pt x="1918" y="65114"/>
                    </a:lnTo>
                    <a:cubicBezTo>
                      <a:pt x="5154" y="63079"/>
                      <a:pt x="8423" y="61144"/>
                      <a:pt x="11225" y="58943"/>
                    </a:cubicBezTo>
                    <a:close/>
                    <a:moveTo>
                      <a:pt x="327251" y="61945"/>
                    </a:moveTo>
                    <a:cubicBezTo>
                      <a:pt x="325183" y="63413"/>
                      <a:pt x="323181" y="64947"/>
                      <a:pt x="320879" y="66281"/>
                    </a:cubicBezTo>
                    <a:lnTo>
                      <a:pt x="319078" y="66281"/>
                    </a:lnTo>
                    <a:cubicBezTo>
                      <a:pt x="321313" y="64880"/>
                      <a:pt x="323615" y="63513"/>
                      <a:pt x="325549" y="61945"/>
                    </a:cubicBezTo>
                    <a:close/>
                    <a:moveTo>
                      <a:pt x="1385" y="65447"/>
                    </a:moveTo>
                    <a:lnTo>
                      <a:pt x="1385" y="66181"/>
                    </a:lnTo>
                    <a:cubicBezTo>
                      <a:pt x="1318" y="66215"/>
                      <a:pt x="1251" y="66281"/>
                      <a:pt x="1185" y="66315"/>
                    </a:cubicBezTo>
                    <a:lnTo>
                      <a:pt x="1151" y="66315"/>
                    </a:lnTo>
                    <a:cubicBezTo>
                      <a:pt x="1185" y="66014"/>
                      <a:pt x="1185" y="65748"/>
                      <a:pt x="1218" y="65447"/>
                    </a:cubicBezTo>
                    <a:close/>
                    <a:moveTo>
                      <a:pt x="312307" y="61945"/>
                    </a:moveTo>
                    <a:cubicBezTo>
                      <a:pt x="310239" y="63413"/>
                      <a:pt x="308237" y="64980"/>
                      <a:pt x="305902" y="66315"/>
                    </a:cubicBezTo>
                    <a:lnTo>
                      <a:pt x="304101" y="66315"/>
                    </a:lnTo>
                    <a:cubicBezTo>
                      <a:pt x="304434" y="66114"/>
                      <a:pt x="304768" y="65914"/>
                      <a:pt x="305102" y="65681"/>
                    </a:cubicBezTo>
                    <a:cubicBezTo>
                      <a:pt x="307070" y="64480"/>
                      <a:pt x="308971" y="63279"/>
                      <a:pt x="310639" y="61945"/>
                    </a:cubicBezTo>
                    <a:close/>
                    <a:moveTo>
                      <a:pt x="314442" y="61945"/>
                    </a:moveTo>
                    <a:cubicBezTo>
                      <a:pt x="312373" y="63413"/>
                      <a:pt x="310372" y="64980"/>
                      <a:pt x="308037" y="66315"/>
                    </a:cubicBezTo>
                    <a:lnTo>
                      <a:pt x="306236" y="66315"/>
                    </a:lnTo>
                    <a:cubicBezTo>
                      <a:pt x="308504" y="64914"/>
                      <a:pt x="310839" y="63513"/>
                      <a:pt x="312774" y="61945"/>
                    </a:cubicBezTo>
                    <a:close/>
                    <a:moveTo>
                      <a:pt x="316576" y="61945"/>
                    </a:moveTo>
                    <a:cubicBezTo>
                      <a:pt x="314542" y="63413"/>
                      <a:pt x="312507" y="64947"/>
                      <a:pt x="310205" y="66315"/>
                    </a:cubicBezTo>
                    <a:lnTo>
                      <a:pt x="308371" y="66315"/>
                    </a:lnTo>
                    <a:cubicBezTo>
                      <a:pt x="310639" y="64880"/>
                      <a:pt x="312940" y="63513"/>
                      <a:pt x="314909" y="61945"/>
                    </a:cubicBezTo>
                    <a:close/>
                    <a:moveTo>
                      <a:pt x="318711" y="61945"/>
                    </a:moveTo>
                    <a:cubicBezTo>
                      <a:pt x="316643" y="63413"/>
                      <a:pt x="314642" y="64947"/>
                      <a:pt x="312340" y="66315"/>
                    </a:cubicBezTo>
                    <a:lnTo>
                      <a:pt x="310505" y="66315"/>
                    </a:lnTo>
                    <a:cubicBezTo>
                      <a:pt x="312774" y="64880"/>
                      <a:pt x="315075" y="63513"/>
                      <a:pt x="317010" y="61945"/>
                    </a:cubicBezTo>
                    <a:close/>
                    <a:moveTo>
                      <a:pt x="320513" y="61945"/>
                    </a:moveTo>
                    <a:cubicBezTo>
                      <a:pt x="318444" y="63413"/>
                      <a:pt x="316410" y="64947"/>
                      <a:pt x="314075" y="66315"/>
                    </a:cubicBezTo>
                    <a:lnTo>
                      <a:pt x="312640" y="66315"/>
                    </a:lnTo>
                    <a:cubicBezTo>
                      <a:pt x="314909" y="64880"/>
                      <a:pt x="317210" y="63513"/>
                      <a:pt x="319178" y="61945"/>
                    </a:cubicBezTo>
                    <a:close/>
                    <a:moveTo>
                      <a:pt x="316676" y="64914"/>
                    </a:moveTo>
                    <a:cubicBezTo>
                      <a:pt x="315976" y="65381"/>
                      <a:pt x="315242" y="65848"/>
                      <a:pt x="314475" y="66315"/>
                    </a:cubicBezTo>
                    <a:lnTo>
                      <a:pt x="314442" y="66315"/>
                    </a:lnTo>
                    <a:cubicBezTo>
                      <a:pt x="315209" y="65848"/>
                      <a:pt x="315943" y="65381"/>
                      <a:pt x="316676" y="64914"/>
                    </a:cubicBezTo>
                    <a:close/>
                    <a:moveTo>
                      <a:pt x="322781" y="61945"/>
                    </a:moveTo>
                    <a:cubicBezTo>
                      <a:pt x="320746" y="63413"/>
                      <a:pt x="318711" y="64947"/>
                      <a:pt x="316376" y="66315"/>
                    </a:cubicBezTo>
                    <a:lnTo>
                      <a:pt x="314775" y="66315"/>
                    </a:lnTo>
                    <a:cubicBezTo>
                      <a:pt x="317043" y="64880"/>
                      <a:pt x="319345" y="63513"/>
                      <a:pt x="321280" y="61945"/>
                    </a:cubicBezTo>
                    <a:close/>
                    <a:moveTo>
                      <a:pt x="325082" y="61945"/>
                    </a:moveTo>
                    <a:cubicBezTo>
                      <a:pt x="323014" y="63413"/>
                      <a:pt x="321013" y="64947"/>
                      <a:pt x="318678" y="66315"/>
                    </a:cubicBezTo>
                    <a:lnTo>
                      <a:pt x="316910" y="66315"/>
                    </a:lnTo>
                    <a:cubicBezTo>
                      <a:pt x="319178" y="64880"/>
                      <a:pt x="321480" y="63513"/>
                      <a:pt x="323415" y="61945"/>
                    </a:cubicBezTo>
                    <a:close/>
                    <a:moveTo>
                      <a:pt x="439831" y="66215"/>
                    </a:moveTo>
                    <a:cubicBezTo>
                      <a:pt x="439831" y="66248"/>
                      <a:pt x="439831" y="66281"/>
                      <a:pt x="439831" y="66315"/>
                    </a:cubicBezTo>
                    <a:lnTo>
                      <a:pt x="439631" y="66315"/>
                    </a:lnTo>
                    <a:cubicBezTo>
                      <a:pt x="439698" y="66281"/>
                      <a:pt x="439764" y="66248"/>
                      <a:pt x="439831" y="66215"/>
                    </a:cubicBezTo>
                    <a:close/>
                    <a:moveTo>
                      <a:pt x="295261" y="61945"/>
                    </a:moveTo>
                    <a:cubicBezTo>
                      <a:pt x="293193" y="63446"/>
                      <a:pt x="291158" y="65014"/>
                      <a:pt x="288790" y="66348"/>
                    </a:cubicBezTo>
                    <a:lnTo>
                      <a:pt x="286989" y="66348"/>
                    </a:lnTo>
                    <a:cubicBezTo>
                      <a:pt x="289290" y="64914"/>
                      <a:pt x="291625" y="63546"/>
                      <a:pt x="293593" y="61945"/>
                    </a:cubicBezTo>
                    <a:close/>
                    <a:moveTo>
                      <a:pt x="297396" y="61945"/>
                    </a:moveTo>
                    <a:cubicBezTo>
                      <a:pt x="295328" y="63446"/>
                      <a:pt x="293293" y="64980"/>
                      <a:pt x="290958" y="66348"/>
                    </a:cubicBezTo>
                    <a:lnTo>
                      <a:pt x="289123" y="66348"/>
                    </a:lnTo>
                    <a:cubicBezTo>
                      <a:pt x="291425" y="64914"/>
                      <a:pt x="293760" y="63546"/>
                      <a:pt x="295728" y="61945"/>
                    </a:cubicBezTo>
                    <a:close/>
                    <a:moveTo>
                      <a:pt x="299531" y="61945"/>
                    </a:moveTo>
                    <a:cubicBezTo>
                      <a:pt x="297463" y="63446"/>
                      <a:pt x="295428" y="64980"/>
                      <a:pt x="293093" y="66348"/>
                    </a:cubicBezTo>
                    <a:lnTo>
                      <a:pt x="291258" y="66348"/>
                    </a:lnTo>
                    <a:cubicBezTo>
                      <a:pt x="293560" y="64914"/>
                      <a:pt x="295895" y="63546"/>
                      <a:pt x="297863" y="61945"/>
                    </a:cubicBezTo>
                    <a:close/>
                    <a:moveTo>
                      <a:pt x="301666" y="61945"/>
                    </a:moveTo>
                    <a:cubicBezTo>
                      <a:pt x="299598" y="63446"/>
                      <a:pt x="297563" y="64980"/>
                      <a:pt x="295228" y="66348"/>
                    </a:cubicBezTo>
                    <a:lnTo>
                      <a:pt x="293393" y="66348"/>
                    </a:lnTo>
                    <a:cubicBezTo>
                      <a:pt x="295695" y="64914"/>
                      <a:pt x="298030" y="63546"/>
                      <a:pt x="299965" y="61945"/>
                    </a:cubicBezTo>
                    <a:close/>
                    <a:moveTo>
                      <a:pt x="303801" y="61945"/>
                    </a:moveTo>
                    <a:cubicBezTo>
                      <a:pt x="301732" y="63413"/>
                      <a:pt x="299698" y="64980"/>
                      <a:pt x="297363" y="66348"/>
                    </a:cubicBezTo>
                    <a:lnTo>
                      <a:pt x="295528" y="66348"/>
                    </a:lnTo>
                    <a:cubicBezTo>
                      <a:pt x="297830" y="64914"/>
                      <a:pt x="300165" y="63546"/>
                      <a:pt x="302099" y="61945"/>
                    </a:cubicBezTo>
                    <a:close/>
                    <a:moveTo>
                      <a:pt x="305935" y="61945"/>
                    </a:moveTo>
                    <a:cubicBezTo>
                      <a:pt x="305635" y="62145"/>
                      <a:pt x="305335" y="62378"/>
                      <a:pt x="305068" y="62579"/>
                    </a:cubicBezTo>
                    <a:cubicBezTo>
                      <a:pt x="303300" y="63880"/>
                      <a:pt x="301532" y="65180"/>
                      <a:pt x="299498" y="66348"/>
                    </a:cubicBezTo>
                    <a:lnTo>
                      <a:pt x="297696" y="66348"/>
                    </a:lnTo>
                    <a:cubicBezTo>
                      <a:pt x="299965" y="64914"/>
                      <a:pt x="302300" y="63546"/>
                      <a:pt x="304234" y="61945"/>
                    </a:cubicBezTo>
                    <a:close/>
                    <a:moveTo>
                      <a:pt x="308037" y="61945"/>
                    </a:moveTo>
                    <a:cubicBezTo>
                      <a:pt x="307070" y="62645"/>
                      <a:pt x="306102" y="63346"/>
                      <a:pt x="305102" y="64080"/>
                    </a:cubicBezTo>
                    <a:cubicBezTo>
                      <a:pt x="304001" y="64847"/>
                      <a:pt x="302867" y="65614"/>
                      <a:pt x="301632" y="66348"/>
                    </a:cubicBezTo>
                    <a:lnTo>
                      <a:pt x="299831" y="66348"/>
                    </a:lnTo>
                    <a:cubicBezTo>
                      <a:pt x="301599" y="65214"/>
                      <a:pt x="303434" y="64113"/>
                      <a:pt x="305068" y="62912"/>
                    </a:cubicBezTo>
                    <a:cubicBezTo>
                      <a:pt x="305535" y="62612"/>
                      <a:pt x="305969" y="62278"/>
                      <a:pt x="306369" y="61945"/>
                    </a:cubicBezTo>
                    <a:close/>
                    <a:moveTo>
                      <a:pt x="310172" y="61945"/>
                    </a:moveTo>
                    <a:cubicBezTo>
                      <a:pt x="308537" y="63112"/>
                      <a:pt x="306903" y="64347"/>
                      <a:pt x="305135" y="65481"/>
                    </a:cubicBezTo>
                    <a:cubicBezTo>
                      <a:pt x="304668" y="65781"/>
                      <a:pt x="304234" y="66048"/>
                      <a:pt x="303767" y="66315"/>
                    </a:cubicBezTo>
                    <a:cubicBezTo>
                      <a:pt x="303167" y="66315"/>
                      <a:pt x="302566" y="66348"/>
                      <a:pt x="301966" y="66348"/>
                    </a:cubicBezTo>
                    <a:cubicBezTo>
                      <a:pt x="303033" y="65681"/>
                      <a:pt x="304101" y="65014"/>
                      <a:pt x="305135" y="64347"/>
                    </a:cubicBezTo>
                    <a:cubicBezTo>
                      <a:pt x="306302" y="63579"/>
                      <a:pt x="307470" y="62779"/>
                      <a:pt x="308504" y="61945"/>
                    </a:cubicBezTo>
                    <a:close/>
                    <a:moveTo>
                      <a:pt x="430791" y="61945"/>
                    </a:moveTo>
                    <a:cubicBezTo>
                      <a:pt x="428723" y="63446"/>
                      <a:pt x="426688" y="65014"/>
                      <a:pt x="424320" y="66348"/>
                    </a:cubicBezTo>
                    <a:lnTo>
                      <a:pt x="422519" y="66348"/>
                    </a:lnTo>
                    <a:cubicBezTo>
                      <a:pt x="424820" y="64914"/>
                      <a:pt x="427155" y="63546"/>
                      <a:pt x="429090" y="61945"/>
                    </a:cubicBezTo>
                    <a:close/>
                    <a:moveTo>
                      <a:pt x="432926" y="61945"/>
                    </a:moveTo>
                    <a:cubicBezTo>
                      <a:pt x="430858" y="63446"/>
                      <a:pt x="428823" y="64980"/>
                      <a:pt x="426455" y="66348"/>
                    </a:cubicBezTo>
                    <a:lnTo>
                      <a:pt x="424654" y="66348"/>
                    </a:lnTo>
                    <a:cubicBezTo>
                      <a:pt x="426955" y="64914"/>
                      <a:pt x="429290" y="63546"/>
                      <a:pt x="431258" y="61945"/>
                    </a:cubicBezTo>
                    <a:close/>
                    <a:moveTo>
                      <a:pt x="435061" y="61945"/>
                    </a:moveTo>
                    <a:cubicBezTo>
                      <a:pt x="432993" y="63446"/>
                      <a:pt x="430958" y="64980"/>
                      <a:pt x="428623" y="66348"/>
                    </a:cubicBezTo>
                    <a:lnTo>
                      <a:pt x="426788" y="66348"/>
                    </a:lnTo>
                    <a:cubicBezTo>
                      <a:pt x="429090" y="64914"/>
                      <a:pt x="431425" y="63546"/>
                      <a:pt x="433360" y="61945"/>
                    </a:cubicBezTo>
                    <a:close/>
                    <a:moveTo>
                      <a:pt x="437196" y="61945"/>
                    </a:moveTo>
                    <a:cubicBezTo>
                      <a:pt x="435128" y="63446"/>
                      <a:pt x="433093" y="64980"/>
                      <a:pt x="430758" y="66348"/>
                    </a:cubicBezTo>
                    <a:lnTo>
                      <a:pt x="428923" y="66348"/>
                    </a:lnTo>
                    <a:cubicBezTo>
                      <a:pt x="431225" y="64914"/>
                      <a:pt x="433560" y="63546"/>
                      <a:pt x="435495" y="61945"/>
                    </a:cubicBezTo>
                    <a:close/>
                    <a:moveTo>
                      <a:pt x="439331" y="61945"/>
                    </a:moveTo>
                    <a:cubicBezTo>
                      <a:pt x="437229" y="63413"/>
                      <a:pt x="435228" y="64980"/>
                      <a:pt x="432893" y="66348"/>
                    </a:cubicBezTo>
                    <a:lnTo>
                      <a:pt x="431058" y="66348"/>
                    </a:lnTo>
                    <a:cubicBezTo>
                      <a:pt x="433360" y="64914"/>
                      <a:pt x="435695" y="63546"/>
                      <a:pt x="437630" y="61945"/>
                    </a:cubicBezTo>
                    <a:close/>
                    <a:moveTo>
                      <a:pt x="439498" y="62145"/>
                    </a:moveTo>
                    <a:lnTo>
                      <a:pt x="439498" y="62145"/>
                    </a:lnTo>
                    <a:cubicBezTo>
                      <a:pt x="439464" y="62545"/>
                      <a:pt x="439464" y="62946"/>
                      <a:pt x="439498" y="63346"/>
                    </a:cubicBezTo>
                    <a:cubicBezTo>
                      <a:pt x="438097" y="64380"/>
                      <a:pt x="436629" y="65414"/>
                      <a:pt x="435028" y="66348"/>
                    </a:cubicBezTo>
                    <a:lnTo>
                      <a:pt x="433226" y="66348"/>
                    </a:lnTo>
                    <a:cubicBezTo>
                      <a:pt x="435395" y="64980"/>
                      <a:pt x="437596" y="63646"/>
                      <a:pt x="439498" y="62145"/>
                    </a:cubicBezTo>
                    <a:close/>
                    <a:moveTo>
                      <a:pt x="439531" y="63679"/>
                    </a:moveTo>
                    <a:cubicBezTo>
                      <a:pt x="439598" y="64013"/>
                      <a:pt x="439664" y="64347"/>
                      <a:pt x="439731" y="64680"/>
                    </a:cubicBezTo>
                    <a:cubicBezTo>
                      <a:pt x="438897" y="65247"/>
                      <a:pt x="438063" y="65814"/>
                      <a:pt x="437163" y="66315"/>
                    </a:cubicBezTo>
                    <a:cubicBezTo>
                      <a:pt x="436562" y="66348"/>
                      <a:pt x="435962" y="66348"/>
                      <a:pt x="435361" y="66348"/>
                    </a:cubicBezTo>
                    <a:cubicBezTo>
                      <a:pt x="436762" y="65447"/>
                      <a:pt x="438197" y="64580"/>
                      <a:pt x="439531" y="63679"/>
                    </a:cubicBezTo>
                    <a:close/>
                    <a:moveTo>
                      <a:pt x="439764" y="64914"/>
                    </a:moveTo>
                    <a:cubicBezTo>
                      <a:pt x="439798" y="65014"/>
                      <a:pt x="439831" y="65147"/>
                      <a:pt x="439831" y="65247"/>
                    </a:cubicBezTo>
                    <a:cubicBezTo>
                      <a:pt x="439864" y="65414"/>
                      <a:pt x="439831" y="65714"/>
                      <a:pt x="439831" y="66014"/>
                    </a:cubicBezTo>
                    <a:cubicBezTo>
                      <a:pt x="439664" y="66114"/>
                      <a:pt x="439498" y="66215"/>
                      <a:pt x="439297" y="66348"/>
                    </a:cubicBezTo>
                    <a:lnTo>
                      <a:pt x="437496" y="66348"/>
                    </a:lnTo>
                    <a:cubicBezTo>
                      <a:pt x="438263" y="65848"/>
                      <a:pt x="438997" y="65381"/>
                      <a:pt x="439764" y="64914"/>
                    </a:cubicBezTo>
                    <a:close/>
                    <a:moveTo>
                      <a:pt x="282485" y="61945"/>
                    </a:moveTo>
                    <a:cubicBezTo>
                      <a:pt x="280384" y="63446"/>
                      <a:pt x="278349" y="65014"/>
                      <a:pt x="275981" y="66381"/>
                    </a:cubicBezTo>
                    <a:lnTo>
                      <a:pt x="274146" y="66381"/>
                    </a:lnTo>
                    <a:cubicBezTo>
                      <a:pt x="276481" y="64947"/>
                      <a:pt x="278816" y="63546"/>
                      <a:pt x="280784" y="61945"/>
                    </a:cubicBezTo>
                    <a:close/>
                    <a:moveTo>
                      <a:pt x="284620" y="61945"/>
                    </a:moveTo>
                    <a:cubicBezTo>
                      <a:pt x="282519" y="63446"/>
                      <a:pt x="280484" y="65014"/>
                      <a:pt x="278116" y="66381"/>
                    </a:cubicBezTo>
                    <a:lnTo>
                      <a:pt x="276281" y="66381"/>
                    </a:lnTo>
                    <a:cubicBezTo>
                      <a:pt x="278616" y="64947"/>
                      <a:pt x="280951" y="63546"/>
                      <a:pt x="282919" y="61945"/>
                    </a:cubicBezTo>
                    <a:close/>
                    <a:moveTo>
                      <a:pt x="286755" y="61945"/>
                    </a:moveTo>
                    <a:cubicBezTo>
                      <a:pt x="284654" y="63446"/>
                      <a:pt x="282619" y="65014"/>
                      <a:pt x="280250" y="66381"/>
                    </a:cubicBezTo>
                    <a:lnTo>
                      <a:pt x="278449" y="66381"/>
                    </a:lnTo>
                    <a:cubicBezTo>
                      <a:pt x="280751" y="64947"/>
                      <a:pt x="283086" y="63546"/>
                      <a:pt x="285054" y="61945"/>
                    </a:cubicBezTo>
                    <a:close/>
                    <a:moveTo>
                      <a:pt x="288857" y="61945"/>
                    </a:moveTo>
                    <a:cubicBezTo>
                      <a:pt x="286788" y="63446"/>
                      <a:pt x="284754" y="65014"/>
                      <a:pt x="282385" y="66381"/>
                    </a:cubicBezTo>
                    <a:lnTo>
                      <a:pt x="280584" y="66381"/>
                    </a:lnTo>
                    <a:cubicBezTo>
                      <a:pt x="282886" y="64947"/>
                      <a:pt x="285221" y="63546"/>
                      <a:pt x="287189" y="61945"/>
                    </a:cubicBezTo>
                    <a:close/>
                    <a:moveTo>
                      <a:pt x="290991" y="61945"/>
                    </a:moveTo>
                    <a:cubicBezTo>
                      <a:pt x="288923" y="63446"/>
                      <a:pt x="286889" y="65014"/>
                      <a:pt x="284520" y="66381"/>
                    </a:cubicBezTo>
                    <a:lnTo>
                      <a:pt x="282719" y="66381"/>
                    </a:lnTo>
                    <a:cubicBezTo>
                      <a:pt x="285021" y="64947"/>
                      <a:pt x="287356" y="63546"/>
                      <a:pt x="289324" y="61945"/>
                    </a:cubicBezTo>
                    <a:close/>
                    <a:moveTo>
                      <a:pt x="293126" y="61945"/>
                    </a:moveTo>
                    <a:cubicBezTo>
                      <a:pt x="291058" y="63446"/>
                      <a:pt x="289023" y="65014"/>
                      <a:pt x="286655" y="66348"/>
                    </a:cubicBezTo>
                    <a:cubicBezTo>
                      <a:pt x="286055" y="66381"/>
                      <a:pt x="285454" y="66381"/>
                      <a:pt x="284854" y="66381"/>
                    </a:cubicBezTo>
                    <a:cubicBezTo>
                      <a:pt x="287155" y="64914"/>
                      <a:pt x="289490" y="63546"/>
                      <a:pt x="291458" y="61945"/>
                    </a:cubicBezTo>
                    <a:close/>
                    <a:moveTo>
                      <a:pt x="418016" y="61945"/>
                    </a:moveTo>
                    <a:cubicBezTo>
                      <a:pt x="415914" y="63446"/>
                      <a:pt x="413879" y="65014"/>
                      <a:pt x="411477" y="66381"/>
                    </a:cubicBezTo>
                    <a:lnTo>
                      <a:pt x="409676" y="66381"/>
                    </a:lnTo>
                    <a:cubicBezTo>
                      <a:pt x="411978" y="64947"/>
                      <a:pt x="414346" y="63546"/>
                      <a:pt x="416314" y="61945"/>
                    </a:cubicBezTo>
                    <a:close/>
                    <a:moveTo>
                      <a:pt x="420150" y="61945"/>
                    </a:moveTo>
                    <a:cubicBezTo>
                      <a:pt x="418049" y="63446"/>
                      <a:pt x="416014" y="65014"/>
                      <a:pt x="413612" y="66381"/>
                    </a:cubicBezTo>
                    <a:lnTo>
                      <a:pt x="411811" y="66381"/>
                    </a:lnTo>
                    <a:cubicBezTo>
                      <a:pt x="414113" y="64947"/>
                      <a:pt x="416481" y="63546"/>
                      <a:pt x="418449" y="61945"/>
                    </a:cubicBezTo>
                    <a:close/>
                    <a:moveTo>
                      <a:pt x="422252" y="61945"/>
                    </a:moveTo>
                    <a:cubicBezTo>
                      <a:pt x="420184" y="63446"/>
                      <a:pt x="418149" y="65014"/>
                      <a:pt x="415781" y="66381"/>
                    </a:cubicBezTo>
                    <a:lnTo>
                      <a:pt x="413946" y="66381"/>
                    </a:lnTo>
                    <a:cubicBezTo>
                      <a:pt x="416281" y="64947"/>
                      <a:pt x="418616" y="63546"/>
                      <a:pt x="420584" y="61945"/>
                    </a:cubicBezTo>
                    <a:close/>
                    <a:moveTo>
                      <a:pt x="424387" y="61945"/>
                    </a:moveTo>
                    <a:cubicBezTo>
                      <a:pt x="422319" y="63446"/>
                      <a:pt x="420284" y="65014"/>
                      <a:pt x="417915" y="66381"/>
                    </a:cubicBezTo>
                    <a:lnTo>
                      <a:pt x="416114" y="66381"/>
                    </a:lnTo>
                    <a:cubicBezTo>
                      <a:pt x="418416" y="64947"/>
                      <a:pt x="420751" y="63546"/>
                      <a:pt x="422719" y="61945"/>
                    </a:cubicBezTo>
                    <a:close/>
                    <a:moveTo>
                      <a:pt x="426522" y="61945"/>
                    </a:moveTo>
                    <a:cubicBezTo>
                      <a:pt x="424453" y="63446"/>
                      <a:pt x="422419" y="65014"/>
                      <a:pt x="420050" y="66381"/>
                    </a:cubicBezTo>
                    <a:lnTo>
                      <a:pt x="418249" y="66381"/>
                    </a:lnTo>
                    <a:cubicBezTo>
                      <a:pt x="420551" y="64947"/>
                      <a:pt x="422886" y="63546"/>
                      <a:pt x="424854" y="61945"/>
                    </a:cubicBezTo>
                    <a:close/>
                    <a:moveTo>
                      <a:pt x="428656" y="61945"/>
                    </a:moveTo>
                    <a:cubicBezTo>
                      <a:pt x="426588" y="63446"/>
                      <a:pt x="424554" y="65014"/>
                      <a:pt x="422185" y="66348"/>
                    </a:cubicBezTo>
                    <a:cubicBezTo>
                      <a:pt x="421585" y="66381"/>
                      <a:pt x="420984" y="66381"/>
                      <a:pt x="420384" y="66381"/>
                    </a:cubicBezTo>
                    <a:cubicBezTo>
                      <a:pt x="422686" y="64914"/>
                      <a:pt x="425021" y="63546"/>
                      <a:pt x="426989" y="61945"/>
                    </a:cubicBezTo>
                    <a:close/>
                    <a:moveTo>
                      <a:pt x="263305" y="61945"/>
                    </a:moveTo>
                    <a:cubicBezTo>
                      <a:pt x="261170" y="63446"/>
                      <a:pt x="259135" y="65047"/>
                      <a:pt x="256700" y="66415"/>
                    </a:cubicBezTo>
                    <a:lnTo>
                      <a:pt x="254899" y="66415"/>
                    </a:lnTo>
                    <a:cubicBezTo>
                      <a:pt x="257234" y="64980"/>
                      <a:pt x="259636" y="63546"/>
                      <a:pt x="261604" y="61945"/>
                    </a:cubicBezTo>
                    <a:close/>
                    <a:moveTo>
                      <a:pt x="265440" y="61945"/>
                    </a:moveTo>
                    <a:cubicBezTo>
                      <a:pt x="263305" y="63446"/>
                      <a:pt x="261237" y="65047"/>
                      <a:pt x="258835" y="66415"/>
                    </a:cubicBezTo>
                    <a:lnTo>
                      <a:pt x="257067" y="66415"/>
                    </a:lnTo>
                    <a:cubicBezTo>
                      <a:pt x="259369" y="64947"/>
                      <a:pt x="261771" y="63546"/>
                      <a:pt x="263739" y="61945"/>
                    </a:cubicBezTo>
                    <a:close/>
                    <a:moveTo>
                      <a:pt x="267575" y="61945"/>
                    </a:moveTo>
                    <a:cubicBezTo>
                      <a:pt x="265440" y="63446"/>
                      <a:pt x="263405" y="65047"/>
                      <a:pt x="261003" y="66415"/>
                    </a:cubicBezTo>
                    <a:lnTo>
                      <a:pt x="259202" y="66415"/>
                    </a:lnTo>
                    <a:cubicBezTo>
                      <a:pt x="261504" y="64947"/>
                      <a:pt x="263905" y="63546"/>
                      <a:pt x="265874" y="61945"/>
                    </a:cubicBezTo>
                    <a:close/>
                    <a:moveTo>
                      <a:pt x="269676" y="61945"/>
                    </a:moveTo>
                    <a:cubicBezTo>
                      <a:pt x="267575" y="63446"/>
                      <a:pt x="265540" y="65047"/>
                      <a:pt x="263138" y="66415"/>
                    </a:cubicBezTo>
                    <a:lnTo>
                      <a:pt x="261337" y="66415"/>
                    </a:lnTo>
                    <a:cubicBezTo>
                      <a:pt x="263639" y="64947"/>
                      <a:pt x="266040" y="63546"/>
                      <a:pt x="268008" y="61945"/>
                    </a:cubicBezTo>
                    <a:close/>
                    <a:moveTo>
                      <a:pt x="271811" y="61945"/>
                    </a:moveTo>
                    <a:cubicBezTo>
                      <a:pt x="269710" y="63446"/>
                      <a:pt x="267675" y="65047"/>
                      <a:pt x="265273" y="66415"/>
                    </a:cubicBezTo>
                    <a:lnTo>
                      <a:pt x="263472" y="66415"/>
                    </a:lnTo>
                    <a:cubicBezTo>
                      <a:pt x="265773" y="64947"/>
                      <a:pt x="268142" y="63546"/>
                      <a:pt x="270143" y="61945"/>
                    </a:cubicBezTo>
                    <a:close/>
                    <a:moveTo>
                      <a:pt x="273946" y="61945"/>
                    </a:moveTo>
                    <a:cubicBezTo>
                      <a:pt x="271844" y="63446"/>
                      <a:pt x="269810" y="65047"/>
                      <a:pt x="267408" y="66415"/>
                    </a:cubicBezTo>
                    <a:lnTo>
                      <a:pt x="265607" y="66415"/>
                    </a:lnTo>
                    <a:cubicBezTo>
                      <a:pt x="267908" y="64947"/>
                      <a:pt x="270277" y="63546"/>
                      <a:pt x="272278" y="61945"/>
                    </a:cubicBezTo>
                    <a:close/>
                    <a:moveTo>
                      <a:pt x="276081" y="61945"/>
                    </a:moveTo>
                    <a:cubicBezTo>
                      <a:pt x="273979" y="63446"/>
                      <a:pt x="271945" y="65047"/>
                      <a:pt x="269543" y="66415"/>
                    </a:cubicBezTo>
                    <a:lnTo>
                      <a:pt x="267742" y="66415"/>
                    </a:lnTo>
                    <a:cubicBezTo>
                      <a:pt x="270043" y="64947"/>
                      <a:pt x="272412" y="63546"/>
                      <a:pt x="274413" y="61945"/>
                    </a:cubicBezTo>
                    <a:close/>
                    <a:moveTo>
                      <a:pt x="278216" y="61945"/>
                    </a:moveTo>
                    <a:cubicBezTo>
                      <a:pt x="276114" y="63446"/>
                      <a:pt x="274079" y="65014"/>
                      <a:pt x="271678" y="66381"/>
                    </a:cubicBezTo>
                    <a:cubicBezTo>
                      <a:pt x="271077" y="66415"/>
                      <a:pt x="270477" y="66415"/>
                      <a:pt x="269876" y="66415"/>
                    </a:cubicBezTo>
                    <a:cubicBezTo>
                      <a:pt x="272211" y="64947"/>
                      <a:pt x="274546" y="63546"/>
                      <a:pt x="276514" y="61945"/>
                    </a:cubicBezTo>
                    <a:close/>
                    <a:moveTo>
                      <a:pt x="280351" y="61945"/>
                    </a:moveTo>
                    <a:cubicBezTo>
                      <a:pt x="278249" y="63446"/>
                      <a:pt x="276214" y="65014"/>
                      <a:pt x="273813" y="66381"/>
                    </a:cubicBezTo>
                    <a:cubicBezTo>
                      <a:pt x="273212" y="66381"/>
                      <a:pt x="272612" y="66415"/>
                      <a:pt x="272011" y="66415"/>
                    </a:cubicBezTo>
                    <a:cubicBezTo>
                      <a:pt x="274313" y="64947"/>
                      <a:pt x="276681" y="63546"/>
                      <a:pt x="278649" y="61945"/>
                    </a:cubicBezTo>
                    <a:close/>
                    <a:moveTo>
                      <a:pt x="398835" y="61945"/>
                    </a:moveTo>
                    <a:cubicBezTo>
                      <a:pt x="396700" y="63446"/>
                      <a:pt x="394665" y="65047"/>
                      <a:pt x="392230" y="66415"/>
                    </a:cubicBezTo>
                    <a:lnTo>
                      <a:pt x="390429" y="66415"/>
                    </a:lnTo>
                    <a:cubicBezTo>
                      <a:pt x="392764" y="64980"/>
                      <a:pt x="395166" y="63546"/>
                      <a:pt x="397134" y="61945"/>
                    </a:cubicBezTo>
                    <a:close/>
                    <a:moveTo>
                      <a:pt x="400937" y="61945"/>
                    </a:moveTo>
                    <a:cubicBezTo>
                      <a:pt x="398835" y="63446"/>
                      <a:pt x="396767" y="65047"/>
                      <a:pt x="394365" y="66415"/>
                    </a:cubicBezTo>
                    <a:lnTo>
                      <a:pt x="392564" y="66415"/>
                    </a:lnTo>
                    <a:cubicBezTo>
                      <a:pt x="394899" y="64947"/>
                      <a:pt x="397267" y="63546"/>
                      <a:pt x="399269" y="61945"/>
                    </a:cubicBezTo>
                    <a:close/>
                    <a:moveTo>
                      <a:pt x="403071" y="61945"/>
                    </a:moveTo>
                    <a:cubicBezTo>
                      <a:pt x="400970" y="63446"/>
                      <a:pt x="398902" y="65047"/>
                      <a:pt x="396500" y="66415"/>
                    </a:cubicBezTo>
                    <a:lnTo>
                      <a:pt x="394699" y="66415"/>
                    </a:lnTo>
                    <a:cubicBezTo>
                      <a:pt x="397034" y="64947"/>
                      <a:pt x="399436" y="63546"/>
                      <a:pt x="401404" y="61945"/>
                    </a:cubicBezTo>
                    <a:close/>
                    <a:moveTo>
                      <a:pt x="405206" y="61945"/>
                    </a:moveTo>
                    <a:cubicBezTo>
                      <a:pt x="403105" y="63446"/>
                      <a:pt x="401070" y="65047"/>
                      <a:pt x="398668" y="66415"/>
                    </a:cubicBezTo>
                    <a:lnTo>
                      <a:pt x="396867" y="66415"/>
                    </a:lnTo>
                    <a:cubicBezTo>
                      <a:pt x="399169" y="64947"/>
                      <a:pt x="401537" y="63546"/>
                      <a:pt x="403538" y="61945"/>
                    </a:cubicBezTo>
                    <a:close/>
                    <a:moveTo>
                      <a:pt x="407341" y="61945"/>
                    </a:moveTo>
                    <a:cubicBezTo>
                      <a:pt x="405240" y="63446"/>
                      <a:pt x="403205" y="65047"/>
                      <a:pt x="400803" y="66415"/>
                    </a:cubicBezTo>
                    <a:lnTo>
                      <a:pt x="399002" y="66415"/>
                    </a:lnTo>
                    <a:cubicBezTo>
                      <a:pt x="401304" y="64947"/>
                      <a:pt x="403672" y="63546"/>
                      <a:pt x="405673" y="61945"/>
                    </a:cubicBezTo>
                    <a:close/>
                    <a:moveTo>
                      <a:pt x="409476" y="61945"/>
                    </a:moveTo>
                    <a:cubicBezTo>
                      <a:pt x="407375" y="63446"/>
                      <a:pt x="405340" y="65047"/>
                      <a:pt x="402938" y="66415"/>
                    </a:cubicBezTo>
                    <a:lnTo>
                      <a:pt x="401137" y="66415"/>
                    </a:lnTo>
                    <a:cubicBezTo>
                      <a:pt x="403438" y="64947"/>
                      <a:pt x="405807" y="63546"/>
                      <a:pt x="407808" y="61945"/>
                    </a:cubicBezTo>
                    <a:close/>
                    <a:moveTo>
                      <a:pt x="411611" y="61945"/>
                    </a:moveTo>
                    <a:cubicBezTo>
                      <a:pt x="409509" y="63446"/>
                      <a:pt x="407475" y="65047"/>
                      <a:pt x="405073" y="66415"/>
                    </a:cubicBezTo>
                    <a:lnTo>
                      <a:pt x="403272" y="66415"/>
                    </a:lnTo>
                    <a:cubicBezTo>
                      <a:pt x="405573" y="64947"/>
                      <a:pt x="407942" y="63546"/>
                      <a:pt x="409943" y="61945"/>
                    </a:cubicBezTo>
                    <a:close/>
                    <a:moveTo>
                      <a:pt x="413746" y="61945"/>
                    </a:moveTo>
                    <a:cubicBezTo>
                      <a:pt x="411644" y="63446"/>
                      <a:pt x="409609" y="65014"/>
                      <a:pt x="407208" y="66381"/>
                    </a:cubicBezTo>
                    <a:cubicBezTo>
                      <a:pt x="406607" y="66415"/>
                      <a:pt x="406007" y="66415"/>
                      <a:pt x="405406" y="66415"/>
                    </a:cubicBezTo>
                    <a:cubicBezTo>
                      <a:pt x="407708" y="64947"/>
                      <a:pt x="410076" y="63546"/>
                      <a:pt x="412045" y="61945"/>
                    </a:cubicBezTo>
                    <a:close/>
                    <a:moveTo>
                      <a:pt x="415881" y="61945"/>
                    </a:moveTo>
                    <a:cubicBezTo>
                      <a:pt x="413779" y="63446"/>
                      <a:pt x="411744" y="65014"/>
                      <a:pt x="409343" y="66381"/>
                    </a:cubicBezTo>
                    <a:cubicBezTo>
                      <a:pt x="408742" y="66381"/>
                      <a:pt x="408142" y="66415"/>
                      <a:pt x="407541" y="66415"/>
                    </a:cubicBezTo>
                    <a:cubicBezTo>
                      <a:pt x="409843" y="64947"/>
                      <a:pt x="412211" y="63546"/>
                      <a:pt x="414179" y="61945"/>
                    </a:cubicBezTo>
                    <a:close/>
                    <a:moveTo>
                      <a:pt x="248394" y="61945"/>
                    </a:moveTo>
                    <a:cubicBezTo>
                      <a:pt x="246260" y="63479"/>
                      <a:pt x="244158" y="65080"/>
                      <a:pt x="241723" y="66448"/>
                    </a:cubicBezTo>
                    <a:lnTo>
                      <a:pt x="239955" y="66448"/>
                    </a:lnTo>
                    <a:cubicBezTo>
                      <a:pt x="242290" y="64980"/>
                      <a:pt x="244692" y="63579"/>
                      <a:pt x="246693" y="61945"/>
                    </a:cubicBezTo>
                    <a:close/>
                    <a:moveTo>
                      <a:pt x="250496" y="61945"/>
                    </a:moveTo>
                    <a:cubicBezTo>
                      <a:pt x="248361" y="63479"/>
                      <a:pt x="246293" y="65080"/>
                      <a:pt x="243858" y="66448"/>
                    </a:cubicBezTo>
                    <a:lnTo>
                      <a:pt x="242090" y="66448"/>
                    </a:lnTo>
                    <a:cubicBezTo>
                      <a:pt x="244425" y="64980"/>
                      <a:pt x="246827" y="63579"/>
                      <a:pt x="248828" y="61945"/>
                    </a:cubicBezTo>
                    <a:close/>
                    <a:moveTo>
                      <a:pt x="252631" y="61945"/>
                    </a:moveTo>
                    <a:cubicBezTo>
                      <a:pt x="250529" y="63479"/>
                      <a:pt x="248428" y="65080"/>
                      <a:pt x="245993" y="66448"/>
                    </a:cubicBezTo>
                    <a:lnTo>
                      <a:pt x="244225" y="66448"/>
                    </a:lnTo>
                    <a:cubicBezTo>
                      <a:pt x="246560" y="64980"/>
                      <a:pt x="248961" y="63579"/>
                      <a:pt x="250963" y="61945"/>
                    </a:cubicBezTo>
                    <a:close/>
                    <a:moveTo>
                      <a:pt x="254766" y="61945"/>
                    </a:moveTo>
                    <a:cubicBezTo>
                      <a:pt x="252631" y="63479"/>
                      <a:pt x="250563" y="65080"/>
                      <a:pt x="248161" y="66448"/>
                    </a:cubicBezTo>
                    <a:lnTo>
                      <a:pt x="246360" y="66448"/>
                    </a:lnTo>
                    <a:cubicBezTo>
                      <a:pt x="248695" y="64980"/>
                      <a:pt x="251096" y="63579"/>
                      <a:pt x="253098" y="61945"/>
                    </a:cubicBezTo>
                    <a:close/>
                    <a:moveTo>
                      <a:pt x="256900" y="61945"/>
                    </a:moveTo>
                    <a:cubicBezTo>
                      <a:pt x="254766" y="63479"/>
                      <a:pt x="252697" y="65047"/>
                      <a:pt x="250296" y="66448"/>
                    </a:cubicBezTo>
                    <a:lnTo>
                      <a:pt x="248494" y="66448"/>
                    </a:lnTo>
                    <a:cubicBezTo>
                      <a:pt x="250829" y="64980"/>
                      <a:pt x="253231" y="63579"/>
                      <a:pt x="255233" y="61945"/>
                    </a:cubicBezTo>
                    <a:close/>
                    <a:moveTo>
                      <a:pt x="259035" y="61945"/>
                    </a:moveTo>
                    <a:cubicBezTo>
                      <a:pt x="256900" y="63479"/>
                      <a:pt x="254832" y="65047"/>
                      <a:pt x="252431" y="66448"/>
                    </a:cubicBezTo>
                    <a:lnTo>
                      <a:pt x="250629" y="66448"/>
                    </a:lnTo>
                    <a:cubicBezTo>
                      <a:pt x="252964" y="64980"/>
                      <a:pt x="255366" y="63579"/>
                      <a:pt x="257334" y="61945"/>
                    </a:cubicBezTo>
                    <a:close/>
                    <a:moveTo>
                      <a:pt x="261170" y="61945"/>
                    </a:moveTo>
                    <a:cubicBezTo>
                      <a:pt x="259069" y="63479"/>
                      <a:pt x="257001" y="65047"/>
                      <a:pt x="254565" y="66448"/>
                    </a:cubicBezTo>
                    <a:lnTo>
                      <a:pt x="252764" y="66448"/>
                    </a:lnTo>
                    <a:cubicBezTo>
                      <a:pt x="255099" y="64980"/>
                      <a:pt x="257501" y="63579"/>
                      <a:pt x="259502" y="61945"/>
                    </a:cubicBezTo>
                    <a:close/>
                    <a:moveTo>
                      <a:pt x="383891" y="61945"/>
                    </a:moveTo>
                    <a:cubicBezTo>
                      <a:pt x="381790" y="63479"/>
                      <a:pt x="379688" y="65080"/>
                      <a:pt x="377253" y="66448"/>
                    </a:cubicBezTo>
                    <a:lnTo>
                      <a:pt x="375485" y="66448"/>
                    </a:lnTo>
                    <a:cubicBezTo>
                      <a:pt x="377820" y="64980"/>
                      <a:pt x="380222" y="63579"/>
                      <a:pt x="382223" y="61945"/>
                    </a:cubicBezTo>
                    <a:close/>
                    <a:moveTo>
                      <a:pt x="386026" y="61945"/>
                    </a:moveTo>
                    <a:cubicBezTo>
                      <a:pt x="383891" y="63479"/>
                      <a:pt x="381823" y="65080"/>
                      <a:pt x="379388" y="66448"/>
                    </a:cubicBezTo>
                    <a:lnTo>
                      <a:pt x="377620" y="66448"/>
                    </a:lnTo>
                    <a:cubicBezTo>
                      <a:pt x="379955" y="64980"/>
                      <a:pt x="382357" y="63579"/>
                      <a:pt x="384358" y="61945"/>
                    </a:cubicBezTo>
                    <a:close/>
                    <a:moveTo>
                      <a:pt x="388161" y="61945"/>
                    </a:moveTo>
                    <a:cubicBezTo>
                      <a:pt x="386026" y="63479"/>
                      <a:pt x="383958" y="65080"/>
                      <a:pt x="381523" y="66448"/>
                    </a:cubicBezTo>
                    <a:lnTo>
                      <a:pt x="379755" y="66448"/>
                    </a:lnTo>
                    <a:cubicBezTo>
                      <a:pt x="382090" y="64980"/>
                      <a:pt x="384492" y="63579"/>
                      <a:pt x="386493" y="61945"/>
                    </a:cubicBezTo>
                    <a:close/>
                    <a:moveTo>
                      <a:pt x="390296" y="61945"/>
                    </a:moveTo>
                    <a:cubicBezTo>
                      <a:pt x="388161" y="63479"/>
                      <a:pt x="386093" y="65080"/>
                      <a:pt x="383691" y="66448"/>
                    </a:cubicBezTo>
                    <a:lnTo>
                      <a:pt x="381890" y="66448"/>
                    </a:lnTo>
                    <a:cubicBezTo>
                      <a:pt x="384225" y="64980"/>
                      <a:pt x="386626" y="63579"/>
                      <a:pt x="388628" y="61945"/>
                    </a:cubicBezTo>
                    <a:close/>
                    <a:moveTo>
                      <a:pt x="392431" y="61945"/>
                    </a:moveTo>
                    <a:cubicBezTo>
                      <a:pt x="390296" y="63479"/>
                      <a:pt x="388228" y="65047"/>
                      <a:pt x="385826" y="66448"/>
                    </a:cubicBezTo>
                    <a:lnTo>
                      <a:pt x="384025" y="66448"/>
                    </a:lnTo>
                    <a:cubicBezTo>
                      <a:pt x="386360" y="64980"/>
                      <a:pt x="388761" y="63579"/>
                      <a:pt x="390729" y="61945"/>
                    </a:cubicBezTo>
                    <a:close/>
                    <a:moveTo>
                      <a:pt x="394565" y="61945"/>
                    </a:moveTo>
                    <a:cubicBezTo>
                      <a:pt x="392431" y="63479"/>
                      <a:pt x="390362" y="65047"/>
                      <a:pt x="387961" y="66448"/>
                    </a:cubicBezTo>
                    <a:lnTo>
                      <a:pt x="386159" y="66448"/>
                    </a:lnTo>
                    <a:cubicBezTo>
                      <a:pt x="388494" y="64980"/>
                      <a:pt x="390896" y="63579"/>
                      <a:pt x="392864" y="61945"/>
                    </a:cubicBezTo>
                    <a:close/>
                    <a:moveTo>
                      <a:pt x="396700" y="61945"/>
                    </a:moveTo>
                    <a:cubicBezTo>
                      <a:pt x="394565" y="63479"/>
                      <a:pt x="392497" y="65047"/>
                      <a:pt x="390096" y="66448"/>
                    </a:cubicBezTo>
                    <a:lnTo>
                      <a:pt x="388294" y="66448"/>
                    </a:lnTo>
                    <a:cubicBezTo>
                      <a:pt x="390629" y="64980"/>
                      <a:pt x="393031" y="63579"/>
                      <a:pt x="394999" y="61945"/>
                    </a:cubicBezTo>
                    <a:close/>
                    <a:moveTo>
                      <a:pt x="232983" y="61945"/>
                    </a:moveTo>
                    <a:cubicBezTo>
                      <a:pt x="230849" y="63479"/>
                      <a:pt x="228747" y="65114"/>
                      <a:pt x="226279" y="66481"/>
                    </a:cubicBezTo>
                    <a:lnTo>
                      <a:pt x="224344" y="66481"/>
                    </a:lnTo>
                    <a:cubicBezTo>
                      <a:pt x="226712" y="65014"/>
                      <a:pt x="229147" y="63579"/>
                      <a:pt x="231149" y="61945"/>
                    </a:cubicBezTo>
                    <a:close/>
                    <a:moveTo>
                      <a:pt x="235285" y="61945"/>
                    </a:moveTo>
                    <a:cubicBezTo>
                      <a:pt x="233117" y="63479"/>
                      <a:pt x="231049" y="65114"/>
                      <a:pt x="228580" y="66481"/>
                    </a:cubicBezTo>
                    <a:lnTo>
                      <a:pt x="226646" y="66481"/>
                    </a:lnTo>
                    <a:cubicBezTo>
                      <a:pt x="229014" y="65014"/>
                      <a:pt x="231416" y="63579"/>
                      <a:pt x="233450" y="61945"/>
                    </a:cubicBezTo>
                    <a:close/>
                    <a:moveTo>
                      <a:pt x="237553" y="61945"/>
                    </a:moveTo>
                    <a:cubicBezTo>
                      <a:pt x="235418" y="63479"/>
                      <a:pt x="233350" y="65080"/>
                      <a:pt x="230882" y="66481"/>
                    </a:cubicBezTo>
                    <a:lnTo>
                      <a:pt x="228947" y="66481"/>
                    </a:lnTo>
                    <a:cubicBezTo>
                      <a:pt x="231282" y="65014"/>
                      <a:pt x="233717" y="63579"/>
                      <a:pt x="235719" y="61945"/>
                    </a:cubicBezTo>
                    <a:close/>
                    <a:moveTo>
                      <a:pt x="239855" y="61945"/>
                    </a:moveTo>
                    <a:cubicBezTo>
                      <a:pt x="237720" y="63479"/>
                      <a:pt x="235619" y="65080"/>
                      <a:pt x="233184" y="66481"/>
                    </a:cubicBezTo>
                    <a:lnTo>
                      <a:pt x="231249" y="66481"/>
                    </a:lnTo>
                    <a:cubicBezTo>
                      <a:pt x="233584" y="65014"/>
                      <a:pt x="235986" y="63579"/>
                      <a:pt x="238020" y="61945"/>
                    </a:cubicBezTo>
                    <a:close/>
                    <a:moveTo>
                      <a:pt x="241990" y="61945"/>
                    </a:moveTo>
                    <a:cubicBezTo>
                      <a:pt x="239855" y="63479"/>
                      <a:pt x="237753" y="65080"/>
                      <a:pt x="235318" y="66481"/>
                    </a:cubicBezTo>
                    <a:lnTo>
                      <a:pt x="233517" y="66481"/>
                    </a:lnTo>
                    <a:cubicBezTo>
                      <a:pt x="235885" y="64980"/>
                      <a:pt x="238287" y="63579"/>
                      <a:pt x="240289" y="61945"/>
                    </a:cubicBezTo>
                    <a:close/>
                    <a:moveTo>
                      <a:pt x="244125" y="61945"/>
                    </a:moveTo>
                    <a:cubicBezTo>
                      <a:pt x="241990" y="63479"/>
                      <a:pt x="239888" y="65080"/>
                      <a:pt x="237453" y="66481"/>
                    </a:cubicBezTo>
                    <a:lnTo>
                      <a:pt x="235652" y="66481"/>
                    </a:lnTo>
                    <a:cubicBezTo>
                      <a:pt x="238020" y="64980"/>
                      <a:pt x="240422" y="63579"/>
                      <a:pt x="242423" y="61945"/>
                    </a:cubicBezTo>
                    <a:close/>
                    <a:moveTo>
                      <a:pt x="246260" y="61945"/>
                    </a:moveTo>
                    <a:cubicBezTo>
                      <a:pt x="244125" y="63479"/>
                      <a:pt x="242023" y="65080"/>
                      <a:pt x="239588" y="66448"/>
                    </a:cubicBezTo>
                    <a:cubicBezTo>
                      <a:pt x="238988" y="66448"/>
                      <a:pt x="238387" y="66481"/>
                      <a:pt x="237820" y="66481"/>
                    </a:cubicBezTo>
                    <a:cubicBezTo>
                      <a:pt x="240155" y="64980"/>
                      <a:pt x="242557" y="63579"/>
                      <a:pt x="244558" y="61945"/>
                    </a:cubicBezTo>
                    <a:close/>
                    <a:moveTo>
                      <a:pt x="368513" y="61945"/>
                    </a:moveTo>
                    <a:cubicBezTo>
                      <a:pt x="366379" y="63479"/>
                      <a:pt x="364277" y="65114"/>
                      <a:pt x="361809" y="66481"/>
                    </a:cubicBezTo>
                    <a:lnTo>
                      <a:pt x="359874" y="66481"/>
                    </a:lnTo>
                    <a:cubicBezTo>
                      <a:pt x="362242" y="65014"/>
                      <a:pt x="364644" y="63579"/>
                      <a:pt x="366679" y="61945"/>
                    </a:cubicBezTo>
                    <a:close/>
                    <a:moveTo>
                      <a:pt x="370815" y="61945"/>
                    </a:moveTo>
                    <a:cubicBezTo>
                      <a:pt x="368647" y="63479"/>
                      <a:pt x="366579" y="65114"/>
                      <a:pt x="364110" y="66481"/>
                    </a:cubicBezTo>
                    <a:lnTo>
                      <a:pt x="362176" y="66481"/>
                    </a:lnTo>
                    <a:cubicBezTo>
                      <a:pt x="364544" y="65014"/>
                      <a:pt x="366946" y="63579"/>
                      <a:pt x="368980" y="61945"/>
                    </a:cubicBezTo>
                    <a:close/>
                    <a:moveTo>
                      <a:pt x="373083" y="61945"/>
                    </a:moveTo>
                    <a:cubicBezTo>
                      <a:pt x="370949" y="63479"/>
                      <a:pt x="368847" y="65080"/>
                      <a:pt x="366412" y="66481"/>
                    </a:cubicBezTo>
                    <a:lnTo>
                      <a:pt x="364477" y="66481"/>
                    </a:lnTo>
                    <a:cubicBezTo>
                      <a:pt x="366812" y="65014"/>
                      <a:pt x="369247" y="63579"/>
                      <a:pt x="371249" y="61945"/>
                    </a:cubicBezTo>
                    <a:close/>
                    <a:moveTo>
                      <a:pt x="375385" y="61945"/>
                    </a:moveTo>
                    <a:cubicBezTo>
                      <a:pt x="373250" y="63479"/>
                      <a:pt x="371149" y="65080"/>
                      <a:pt x="368714" y="66481"/>
                    </a:cubicBezTo>
                    <a:lnTo>
                      <a:pt x="366746" y="66481"/>
                    </a:lnTo>
                    <a:cubicBezTo>
                      <a:pt x="369114" y="65014"/>
                      <a:pt x="371516" y="63579"/>
                      <a:pt x="373550" y="61945"/>
                    </a:cubicBezTo>
                    <a:close/>
                    <a:moveTo>
                      <a:pt x="377520" y="61945"/>
                    </a:moveTo>
                    <a:cubicBezTo>
                      <a:pt x="375385" y="63479"/>
                      <a:pt x="373284" y="65080"/>
                      <a:pt x="370848" y="66481"/>
                    </a:cubicBezTo>
                    <a:lnTo>
                      <a:pt x="369047" y="66481"/>
                    </a:lnTo>
                    <a:cubicBezTo>
                      <a:pt x="371416" y="64980"/>
                      <a:pt x="373817" y="63579"/>
                      <a:pt x="375819" y="61945"/>
                    </a:cubicBezTo>
                    <a:close/>
                    <a:moveTo>
                      <a:pt x="379655" y="61945"/>
                    </a:moveTo>
                    <a:cubicBezTo>
                      <a:pt x="377520" y="63479"/>
                      <a:pt x="375418" y="65080"/>
                      <a:pt x="372983" y="66481"/>
                    </a:cubicBezTo>
                    <a:lnTo>
                      <a:pt x="371182" y="66481"/>
                    </a:lnTo>
                    <a:cubicBezTo>
                      <a:pt x="373550" y="64980"/>
                      <a:pt x="375952" y="63579"/>
                      <a:pt x="377954" y="61945"/>
                    </a:cubicBezTo>
                    <a:close/>
                    <a:moveTo>
                      <a:pt x="381756" y="61945"/>
                    </a:moveTo>
                    <a:cubicBezTo>
                      <a:pt x="379621" y="63479"/>
                      <a:pt x="377553" y="65080"/>
                      <a:pt x="375118" y="66448"/>
                    </a:cubicBezTo>
                    <a:cubicBezTo>
                      <a:pt x="374518" y="66448"/>
                      <a:pt x="373917" y="66481"/>
                      <a:pt x="373317" y="66481"/>
                    </a:cubicBezTo>
                    <a:cubicBezTo>
                      <a:pt x="375685" y="64980"/>
                      <a:pt x="378087" y="63579"/>
                      <a:pt x="380088" y="61945"/>
                    </a:cubicBezTo>
                    <a:close/>
                    <a:moveTo>
                      <a:pt x="217005" y="61945"/>
                    </a:moveTo>
                    <a:cubicBezTo>
                      <a:pt x="214837" y="63513"/>
                      <a:pt x="212702" y="65147"/>
                      <a:pt x="210234" y="66515"/>
                    </a:cubicBezTo>
                    <a:lnTo>
                      <a:pt x="208299" y="66515"/>
                    </a:lnTo>
                    <a:cubicBezTo>
                      <a:pt x="210667" y="65047"/>
                      <a:pt x="213103" y="63613"/>
                      <a:pt x="215137" y="61945"/>
                    </a:cubicBezTo>
                    <a:close/>
                    <a:moveTo>
                      <a:pt x="219274" y="61945"/>
                    </a:moveTo>
                    <a:cubicBezTo>
                      <a:pt x="217105" y="63513"/>
                      <a:pt x="215004" y="65114"/>
                      <a:pt x="212535" y="66515"/>
                    </a:cubicBezTo>
                    <a:lnTo>
                      <a:pt x="210601" y="66515"/>
                    </a:lnTo>
                    <a:cubicBezTo>
                      <a:pt x="212969" y="65014"/>
                      <a:pt x="215404" y="63613"/>
                      <a:pt x="217439" y="61945"/>
                    </a:cubicBezTo>
                    <a:close/>
                    <a:moveTo>
                      <a:pt x="221575" y="61945"/>
                    </a:moveTo>
                    <a:cubicBezTo>
                      <a:pt x="219407" y="63513"/>
                      <a:pt x="217306" y="65114"/>
                      <a:pt x="214804" y="66515"/>
                    </a:cubicBezTo>
                    <a:lnTo>
                      <a:pt x="212869" y="66515"/>
                    </a:lnTo>
                    <a:cubicBezTo>
                      <a:pt x="215237" y="65014"/>
                      <a:pt x="217706" y="63613"/>
                      <a:pt x="219707" y="61945"/>
                    </a:cubicBezTo>
                    <a:close/>
                    <a:moveTo>
                      <a:pt x="223844" y="61945"/>
                    </a:moveTo>
                    <a:cubicBezTo>
                      <a:pt x="221675" y="63479"/>
                      <a:pt x="219574" y="65114"/>
                      <a:pt x="217105" y="66515"/>
                    </a:cubicBezTo>
                    <a:lnTo>
                      <a:pt x="215171" y="66515"/>
                    </a:lnTo>
                    <a:cubicBezTo>
                      <a:pt x="217539" y="65014"/>
                      <a:pt x="219974" y="63579"/>
                      <a:pt x="222009" y="61945"/>
                    </a:cubicBezTo>
                    <a:close/>
                    <a:moveTo>
                      <a:pt x="226145" y="61945"/>
                    </a:moveTo>
                    <a:cubicBezTo>
                      <a:pt x="223977" y="63479"/>
                      <a:pt x="221875" y="65114"/>
                      <a:pt x="219407" y="66515"/>
                    </a:cubicBezTo>
                    <a:lnTo>
                      <a:pt x="217472" y="66515"/>
                    </a:lnTo>
                    <a:cubicBezTo>
                      <a:pt x="219841" y="65014"/>
                      <a:pt x="222276" y="63579"/>
                      <a:pt x="224277" y="61945"/>
                    </a:cubicBezTo>
                    <a:close/>
                    <a:moveTo>
                      <a:pt x="228413" y="61945"/>
                    </a:moveTo>
                    <a:cubicBezTo>
                      <a:pt x="226279" y="63479"/>
                      <a:pt x="224177" y="65114"/>
                      <a:pt x="221709" y="66515"/>
                    </a:cubicBezTo>
                    <a:lnTo>
                      <a:pt x="219774" y="66515"/>
                    </a:lnTo>
                    <a:cubicBezTo>
                      <a:pt x="222142" y="65014"/>
                      <a:pt x="224544" y="63579"/>
                      <a:pt x="226579" y="61945"/>
                    </a:cubicBezTo>
                    <a:close/>
                    <a:moveTo>
                      <a:pt x="230715" y="61945"/>
                    </a:moveTo>
                    <a:cubicBezTo>
                      <a:pt x="228547" y="63479"/>
                      <a:pt x="226445" y="65114"/>
                      <a:pt x="224010" y="66515"/>
                    </a:cubicBezTo>
                    <a:cubicBezTo>
                      <a:pt x="223788" y="66504"/>
                      <a:pt x="223569" y="66500"/>
                      <a:pt x="223352" y="66500"/>
                    </a:cubicBezTo>
                    <a:cubicBezTo>
                      <a:pt x="222917" y="66500"/>
                      <a:pt x="222487" y="66515"/>
                      <a:pt x="222042" y="66515"/>
                    </a:cubicBezTo>
                    <a:cubicBezTo>
                      <a:pt x="224411" y="65014"/>
                      <a:pt x="226846" y="63579"/>
                      <a:pt x="228880" y="61945"/>
                    </a:cubicBezTo>
                    <a:close/>
                    <a:moveTo>
                      <a:pt x="352535" y="61945"/>
                    </a:moveTo>
                    <a:cubicBezTo>
                      <a:pt x="350367" y="63513"/>
                      <a:pt x="348232" y="65147"/>
                      <a:pt x="345764" y="66515"/>
                    </a:cubicBezTo>
                    <a:lnTo>
                      <a:pt x="343829" y="66515"/>
                    </a:lnTo>
                    <a:cubicBezTo>
                      <a:pt x="346198" y="65047"/>
                      <a:pt x="348633" y="63613"/>
                      <a:pt x="350667" y="61945"/>
                    </a:cubicBezTo>
                    <a:close/>
                    <a:moveTo>
                      <a:pt x="354804" y="61945"/>
                    </a:moveTo>
                    <a:cubicBezTo>
                      <a:pt x="352635" y="63513"/>
                      <a:pt x="350534" y="65114"/>
                      <a:pt x="348066" y="66515"/>
                    </a:cubicBezTo>
                    <a:lnTo>
                      <a:pt x="346097" y="66515"/>
                    </a:lnTo>
                    <a:cubicBezTo>
                      <a:pt x="348499" y="65014"/>
                      <a:pt x="350934" y="63613"/>
                      <a:pt x="352969" y="61945"/>
                    </a:cubicBezTo>
                    <a:close/>
                    <a:moveTo>
                      <a:pt x="357105" y="61945"/>
                    </a:moveTo>
                    <a:cubicBezTo>
                      <a:pt x="354937" y="63513"/>
                      <a:pt x="352836" y="65114"/>
                      <a:pt x="350334" y="66515"/>
                    </a:cubicBezTo>
                    <a:lnTo>
                      <a:pt x="348399" y="66515"/>
                    </a:lnTo>
                    <a:cubicBezTo>
                      <a:pt x="350767" y="65014"/>
                      <a:pt x="353203" y="63613"/>
                      <a:pt x="355237" y="61945"/>
                    </a:cubicBezTo>
                    <a:close/>
                    <a:moveTo>
                      <a:pt x="359374" y="61945"/>
                    </a:moveTo>
                    <a:cubicBezTo>
                      <a:pt x="357205" y="63479"/>
                      <a:pt x="355104" y="65114"/>
                      <a:pt x="352635" y="66515"/>
                    </a:cubicBezTo>
                    <a:lnTo>
                      <a:pt x="350701" y="66515"/>
                    </a:lnTo>
                    <a:cubicBezTo>
                      <a:pt x="353069" y="65014"/>
                      <a:pt x="355504" y="63579"/>
                      <a:pt x="357539" y="61945"/>
                    </a:cubicBezTo>
                    <a:close/>
                    <a:moveTo>
                      <a:pt x="361675" y="61945"/>
                    </a:moveTo>
                    <a:cubicBezTo>
                      <a:pt x="359507" y="63479"/>
                      <a:pt x="357406" y="65114"/>
                      <a:pt x="354937" y="66515"/>
                    </a:cubicBezTo>
                    <a:lnTo>
                      <a:pt x="353002" y="66515"/>
                    </a:lnTo>
                    <a:cubicBezTo>
                      <a:pt x="355371" y="65014"/>
                      <a:pt x="357806" y="63579"/>
                      <a:pt x="359807" y="61945"/>
                    </a:cubicBezTo>
                    <a:close/>
                    <a:moveTo>
                      <a:pt x="363944" y="61945"/>
                    </a:moveTo>
                    <a:cubicBezTo>
                      <a:pt x="361809" y="63479"/>
                      <a:pt x="359707" y="65114"/>
                      <a:pt x="357239" y="66515"/>
                    </a:cubicBezTo>
                    <a:lnTo>
                      <a:pt x="355304" y="66515"/>
                    </a:lnTo>
                    <a:cubicBezTo>
                      <a:pt x="357639" y="65014"/>
                      <a:pt x="360074" y="63579"/>
                      <a:pt x="362109" y="61945"/>
                    </a:cubicBezTo>
                    <a:close/>
                    <a:moveTo>
                      <a:pt x="366245" y="61945"/>
                    </a:moveTo>
                    <a:cubicBezTo>
                      <a:pt x="364077" y="63479"/>
                      <a:pt x="361975" y="65114"/>
                      <a:pt x="359507" y="66515"/>
                    </a:cubicBezTo>
                    <a:cubicBezTo>
                      <a:pt x="359296" y="66504"/>
                      <a:pt x="359085" y="66500"/>
                      <a:pt x="358872" y="66500"/>
                    </a:cubicBezTo>
                    <a:cubicBezTo>
                      <a:pt x="358447" y="66500"/>
                      <a:pt x="358017" y="66515"/>
                      <a:pt x="357572" y="66515"/>
                    </a:cubicBezTo>
                    <a:cubicBezTo>
                      <a:pt x="359941" y="65014"/>
                      <a:pt x="362376" y="63579"/>
                      <a:pt x="364377" y="61945"/>
                    </a:cubicBezTo>
                    <a:close/>
                    <a:moveTo>
                      <a:pt x="200994" y="61945"/>
                    </a:moveTo>
                    <a:cubicBezTo>
                      <a:pt x="198792" y="63513"/>
                      <a:pt x="196657" y="65147"/>
                      <a:pt x="194156" y="66548"/>
                    </a:cubicBezTo>
                    <a:lnTo>
                      <a:pt x="192221" y="66548"/>
                    </a:lnTo>
                    <a:cubicBezTo>
                      <a:pt x="194623" y="65047"/>
                      <a:pt x="197091" y="63613"/>
                      <a:pt x="199126" y="61945"/>
                    </a:cubicBezTo>
                    <a:close/>
                    <a:moveTo>
                      <a:pt x="203262" y="61945"/>
                    </a:moveTo>
                    <a:cubicBezTo>
                      <a:pt x="201094" y="63513"/>
                      <a:pt x="198959" y="65147"/>
                      <a:pt x="196457" y="66548"/>
                    </a:cubicBezTo>
                    <a:lnTo>
                      <a:pt x="194523" y="66548"/>
                    </a:lnTo>
                    <a:cubicBezTo>
                      <a:pt x="196924" y="65047"/>
                      <a:pt x="199393" y="63613"/>
                      <a:pt x="201428" y="61945"/>
                    </a:cubicBezTo>
                    <a:close/>
                    <a:moveTo>
                      <a:pt x="205564" y="61945"/>
                    </a:moveTo>
                    <a:cubicBezTo>
                      <a:pt x="203362" y="63513"/>
                      <a:pt x="201261" y="65147"/>
                      <a:pt x="198759" y="66548"/>
                    </a:cubicBezTo>
                    <a:lnTo>
                      <a:pt x="196824" y="66548"/>
                    </a:lnTo>
                    <a:cubicBezTo>
                      <a:pt x="199193" y="65047"/>
                      <a:pt x="201661" y="63613"/>
                      <a:pt x="203696" y="61945"/>
                    </a:cubicBezTo>
                    <a:close/>
                    <a:moveTo>
                      <a:pt x="207832" y="61945"/>
                    </a:moveTo>
                    <a:cubicBezTo>
                      <a:pt x="205664" y="63513"/>
                      <a:pt x="203562" y="65147"/>
                      <a:pt x="201061" y="66548"/>
                    </a:cubicBezTo>
                    <a:lnTo>
                      <a:pt x="199126" y="66548"/>
                    </a:lnTo>
                    <a:cubicBezTo>
                      <a:pt x="201494" y="65047"/>
                      <a:pt x="203963" y="63613"/>
                      <a:pt x="205997" y="61945"/>
                    </a:cubicBezTo>
                    <a:close/>
                    <a:moveTo>
                      <a:pt x="210134" y="61945"/>
                    </a:moveTo>
                    <a:cubicBezTo>
                      <a:pt x="207966" y="63513"/>
                      <a:pt x="205831" y="65147"/>
                      <a:pt x="203329" y="66548"/>
                    </a:cubicBezTo>
                    <a:lnTo>
                      <a:pt x="201394" y="66548"/>
                    </a:lnTo>
                    <a:cubicBezTo>
                      <a:pt x="203796" y="65047"/>
                      <a:pt x="206231" y="63613"/>
                      <a:pt x="208299" y="61945"/>
                    </a:cubicBezTo>
                    <a:close/>
                    <a:moveTo>
                      <a:pt x="212402" y="61945"/>
                    </a:moveTo>
                    <a:cubicBezTo>
                      <a:pt x="210234" y="63513"/>
                      <a:pt x="208132" y="65147"/>
                      <a:pt x="205631" y="66548"/>
                    </a:cubicBezTo>
                    <a:lnTo>
                      <a:pt x="203696" y="66548"/>
                    </a:lnTo>
                    <a:cubicBezTo>
                      <a:pt x="206098" y="65047"/>
                      <a:pt x="208533" y="63613"/>
                      <a:pt x="210567" y="61945"/>
                    </a:cubicBezTo>
                    <a:close/>
                    <a:moveTo>
                      <a:pt x="214704" y="61945"/>
                    </a:moveTo>
                    <a:cubicBezTo>
                      <a:pt x="212535" y="63513"/>
                      <a:pt x="210401" y="65114"/>
                      <a:pt x="207932" y="66515"/>
                    </a:cubicBezTo>
                    <a:cubicBezTo>
                      <a:pt x="207298" y="66515"/>
                      <a:pt x="206631" y="66548"/>
                      <a:pt x="205997" y="66548"/>
                    </a:cubicBezTo>
                    <a:cubicBezTo>
                      <a:pt x="208366" y="65047"/>
                      <a:pt x="210834" y="63613"/>
                      <a:pt x="212869" y="61945"/>
                    </a:cubicBezTo>
                    <a:close/>
                    <a:moveTo>
                      <a:pt x="336491" y="61945"/>
                    </a:moveTo>
                    <a:cubicBezTo>
                      <a:pt x="334322" y="63513"/>
                      <a:pt x="332188" y="65147"/>
                      <a:pt x="329686" y="66548"/>
                    </a:cubicBezTo>
                    <a:lnTo>
                      <a:pt x="327751" y="66548"/>
                    </a:lnTo>
                    <a:cubicBezTo>
                      <a:pt x="330153" y="65047"/>
                      <a:pt x="332621" y="63613"/>
                      <a:pt x="334656" y="61945"/>
                    </a:cubicBezTo>
                    <a:close/>
                    <a:moveTo>
                      <a:pt x="338792" y="61945"/>
                    </a:moveTo>
                    <a:cubicBezTo>
                      <a:pt x="336624" y="63513"/>
                      <a:pt x="334489" y="65147"/>
                      <a:pt x="331987" y="66548"/>
                    </a:cubicBezTo>
                    <a:lnTo>
                      <a:pt x="330053" y="66548"/>
                    </a:lnTo>
                    <a:cubicBezTo>
                      <a:pt x="332454" y="65047"/>
                      <a:pt x="334923" y="63613"/>
                      <a:pt x="336958" y="61945"/>
                    </a:cubicBezTo>
                    <a:close/>
                    <a:moveTo>
                      <a:pt x="341094" y="61945"/>
                    </a:moveTo>
                    <a:cubicBezTo>
                      <a:pt x="338892" y="63513"/>
                      <a:pt x="336791" y="65147"/>
                      <a:pt x="334289" y="66548"/>
                    </a:cubicBezTo>
                    <a:lnTo>
                      <a:pt x="332354" y="66548"/>
                    </a:lnTo>
                    <a:cubicBezTo>
                      <a:pt x="334723" y="65047"/>
                      <a:pt x="337191" y="63613"/>
                      <a:pt x="339226" y="61945"/>
                    </a:cubicBezTo>
                    <a:close/>
                    <a:moveTo>
                      <a:pt x="343362" y="61945"/>
                    </a:moveTo>
                    <a:cubicBezTo>
                      <a:pt x="341194" y="63513"/>
                      <a:pt x="339059" y="65147"/>
                      <a:pt x="336557" y="66548"/>
                    </a:cubicBezTo>
                    <a:lnTo>
                      <a:pt x="334656" y="66548"/>
                    </a:lnTo>
                    <a:cubicBezTo>
                      <a:pt x="337024" y="65047"/>
                      <a:pt x="339493" y="63613"/>
                      <a:pt x="341528" y="61945"/>
                    </a:cubicBezTo>
                    <a:close/>
                    <a:moveTo>
                      <a:pt x="345664" y="61945"/>
                    </a:moveTo>
                    <a:cubicBezTo>
                      <a:pt x="343496" y="63513"/>
                      <a:pt x="341361" y="65147"/>
                      <a:pt x="338859" y="66548"/>
                    </a:cubicBezTo>
                    <a:lnTo>
                      <a:pt x="336924" y="66548"/>
                    </a:lnTo>
                    <a:cubicBezTo>
                      <a:pt x="339326" y="65047"/>
                      <a:pt x="341761" y="63613"/>
                      <a:pt x="343796" y="61945"/>
                    </a:cubicBezTo>
                    <a:close/>
                    <a:moveTo>
                      <a:pt x="347932" y="61945"/>
                    </a:moveTo>
                    <a:cubicBezTo>
                      <a:pt x="345764" y="63513"/>
                      <a:pt x="343662" y="65147"/>
                      <a:pt x="341161" y="66548"/>
                    </a:cubicBezTo>
                    <a:lnTo>
                      <a:pt x="339226" y="66548"/>
                    </a:lnTo>
                    <a:cubicBezTo>
                      <a:pt x="341594" y="65047"/>
                      <a:pt x="344063" y="63613"/>
                      <a:pt x="346097" y="61945"/>
                    </a:cubicBezTo>
                    <a:close/>
                    <a:moveTo>
                      <a:pt x="350234" y="61945"/>
                    </a:moveTo>
                    <a:cubicBezTo>
                      <a:pt x="348066" y="63513"/>
                      <a:pt x="345931" y="65114"/>
                      <a:pt x="343462" y="66515"/>
                    </a:cubicBezTo>
                    <a:cubicBezTo>
                      <a:pt x="342795" y="66515"/>
                      <a:pt x="342161" y="66548"/>
                      <a:pt x="341528" y="66548"/>
                    </a:cubicBezTo>
                    <a:cubicBezTo>
                      <a:pt x="343896" y="65047"/>
                      <a:pt x="346364" y="63613"/>
                      <a:pt x="348366" y="61945"/>
                    </a:cubicBezTo>
                    <a:close/>
                    <a:moveTo>
                      <a:pt x="184982" y="61945"/>
                    </a:moveTo>
                    <a:cubicBezTo>
                      <a:pt x="182781" y="63513"/>
                      <a:pt x="180613" y="65180"/>
                      <a:pt x="178078" y="66581"/>
                    </a:cubicBezTo>
                    <a:lnTo>
                      <a:pt x="176176" y="66581"/>
                    </a:lnTo>
                    <a:cubicBezTo>
                      <a:pt x="178578" y="65080"/>
                      <a:pt x="181080" y="63613"/>
                      <a:pt x="183114" y="61945"/>
                    </a:cubicBezTo>
                    <a:close/>
                    <a:moveTo>
                      <a:pt x="187251" y="61945"/>
                    </a:moveTo>
                    <a:cubicBezTo>
                      <a:pt x="185049" y="63513"/>
                      <a:pt x="182914" y="65180"/>
                      <a:pt x="180379" y="66581"/>
                    </a:cubicBezTo>
                    <a:lnTo>
                      <a:pt x="178478" y="66581"/>
                    </a:lnTo>
                    <a:cubicBezTo>
                      <a:pt x="180880" y="65080"/>
                      <a:pt x="183348" y="63613"/>
                      <a:pt x="185416" y="61945"/>
                    </a:cubicBezTo>
                    <a:close/>
                    <a:moveTo>
                      <a:pt x="189552" y="61945"/>
                    </a:moveTo>
                    <a:cubicBezTo>
                      <a:pt x="187351" y="63513"/>
                      <a:pt x="185216" y="65180"/>
                      <a:pt x="182681" y="66581"/>
                    </a:cubicBezTo>
                    <a:lnTo>
                      <a:pt x="180746" y="66581"/>
                    </a:lnTo>
                    <a:cubicBezTo>
                      <a:pt x="183181" y="65080"/>
                      <a:pt x="185650" y="63613"/>
                      <a:pt x="187718" y="61945"/>
                    </a:cubicBezTo>
                    <a:close/>
                    <a:moveTo>
                      <a:pt x="191821" y="61945"/>
                    </a:moveTo>
                    <a:cubicBezTo>
                      <a:pt x="189652" y="63513"/>
                      <a:pt x="187518" y="65147"/>
                      <a:pt x="184982" y="66581"/>
                    </a:cubicBezTo>
                    <a:lnTo>
                      <a:pt x="183048" y="66581"/>
                    </a:lnTo>
                    <a:cubicBezTo>
                      <a:pt x="185449" y="65047"/>
                      <a:pt x="187951" y="63613"/>
                      <a:pt x="189986" y="61945"/>
                    </a:cubicBezTo>
                    <a:close/>
                    <a:moveTo>
                      <a:pt x="194122" y="61945"/>
                    </a:moveTo>
                    <a:cubicBezTo>
                      <a:pt x="191921" y="63513"/>
                      <a:pt x="189786" y="65147"/>
                      <a:pt x="187284" y="66581"/>
                    </a:cubicBezTo>
                    <a:lnTo>
                      <a:pt x="185349" y="66581"/>
                    </a:lnTo>
                    <a:cubicBezTo>
                      <a:pt x="187751" y="65047"/>
                      <a:pt x="190220" y="63613"/>
                      <a:pt x="192288" y="61945"/>
                    </a:cubicBezTo>
                    <a:close/>
                    <a:moveTo>
                      <a:pt x="196391" y="61945"/>
                    </a:moveTo>
                    <a:cubicBezTo>
                      <a:pt x="194222" y="63513"/>
                      <a:pt x="192088" y="65147"/>
                      <a:pt x="189552" y="66581"/>
                    </a:cubicBezTo>
                    <a:lnTo>
                      <a:pt x="187651" y="66581"/>
                    </a:lnTo>
                    <a:cubicBezTo>
                      <a:pt x="190053" y="65047"/>
                      <a:pt x="192521" y="63613"/>
                      <a:pt x="194556" y="61945"/>
                    </a:cubicBezTo>
                    <a:close/>
                    <a:moveTo>
                      <a:pt x="198692" y="61945"/>
                    </a:moveTo>
                    <a:cubicBezTo>
                      <a:pt x="196524" y="63513"/>
                      <a:pt x="194389" y="65147"/>
                      <a:pt x="191854" y="66581"/>
                    </a:cubicBezTo>
                    <a:cubicBezTo>
                      <a:pt x="191537" y="66565"/>
                      <a:pt x="191220" y="66556"/>
                      <a:pt x="190903" y="66556"/>
                    </a:cubicBezTo>
                    <a:cubicBezTo>
                      <a:pt x="190586" y="66556"/>
                      <a:pt x="190270" y="66565"/>
                      <a:pt x="189953" y="66581"/>
                    </a:cubicBezTo>
                    <a:cubicBezTo>
                      <a:pt x="192321" y="65047"/>
                      <a:pt x="194789" y="63613"/>
                      <a:pt x="196858" y="61945"/>
                    </a:cubicBezTo>
                    <a:close/>
                    <a:moveTo>
                      <a:pt x="329652" y="61945"/>
                    </a:moveTo>
                    <a:cubicBezTo>
                      <a:pt x="327451" y="63513"/>
                      <a:pt x="325316" y="65180"/>
                      <a:pt x="322814" y="66581"/>
                    </a:cubicBezTo>
                    <a:lnTo>
                      <a:pt x="321280" y="66581"/>
                    </a:lnTo>
                    <a:cubicBezTo>
                      <a:pt x="321346" y="66481"/>
                      <a:pt x="321447" y="66381"/>
                      <a:pt x="321547" y="66281"/>
                    </a:cubicBezTo>
                    <a:lnTo>
                      <a:pt x="321346" y="66281"/>
                    </a:lnTo>
                    <a:cubicBezTo>
                      <a:pt x="323581" y="64880"/>
                      <a:pt x="325883" y="63513"/>
                      <a:pt x="327818" y="61945"/>
                    </a:cubicBezTo>
                    <a:close/>
                    <a:moveTo>
                      <a:pt x="331921" y="61945"/>
                    </a:moveTo>
                    <a:cubicBezTo>
                      <a:pt x="329752" y="63513"/>
                      <a:pt x="327618" y="65147"/>
                      <a:pt x="325082" y="66581"/>
                    </a:cubicBezTo>
                    <a:lnTo>
                      <a:pt x="323181" y="66581"/>
                    </a:lnTo>
                    <a:cubicBezTo>
                      <a:pt x="325583" y="65047"/>
                      <a:pt x="328051" y="63613"/>
                      <a:pt x="330086" y="61945"/>
                    </a:cubicBezTo>
                    <a:close/>
                    <a:moveTo>
                      <a:pt x="334222" y="61945"/>
                    </a:moveTo>
                    <a:cubicBezTo>
                      <a:pt x="332054" y="63513"/>
                      <a:pt x="329919" y="65147"/>
                      <a:pt x="327384" y="66581"/>
                    </a:cubicBezTo>
                    <a:cubicBezTo>
                      <a:pt x="327067" y="66565"/>
                      <a:pt x="326750" y="66556"/>
                      <a:pt x="326429" y="66556"/>
                    </a:cubicBezTo>
                    <a:cubicBezTo>
                      <a:pt x="326108" y="66556"/>
                      <a:pt x="325783" y="66565"/>
                      <a:pt x="325449" y="66581"/>
                    </a:cubicBezTo>
                    <a:cubicBezTo>
                      <a:pt x="327851" y="65047"/>
                      <a:pt x="330320" y="63613"/>
                      <a:pt x="332388" y="61945"/>
                    </a:cubicBezTo>
                    <a:close/>
                    <a:moveTo>
                      <a:pt x="166669" y="61945"/>
                    </a:moveTo>
                    <a:lnTo>
                      <a:pt x="166002" y="62445"/>
                    </a:lnTo>
                    <a:cubicBezTo>
                      <a:pt x="164001" y="63880"/>
                      <a:pt x="162033" y="65347"/>
                      <a:pt x="159731" y="66615"/>
                    </a:cubicBezTo>
                    <a:lnTo>
                      <a:pt x="157830" y="66615"/>
                    </a:lnTo>
                    <a:cubicBezTo>
                      <a:pt x="160265" y="65114"/>
                      <a:pt x="162767" y="63646"/>
                      <a:pt x="164835" y="61945"/>
                    </a:cubicBezTo>
                    <a:close/>
                    <a:moveTo>
                      <a:pt x="168971" y="61945"/>
                    </a:moveTo>
                    <a:cubicBezTo>
                      <a:pt x="167470" y="63012"/>
                      <a:pt x="166002" y="64113"/>
                      <a:pt x="164401" y="65180"/>
                    </a:cubicBezTo>
                    <a:cubicBezTo>
                      <a:pt x="163634" y="65681"/>
                      <a:pt x="162867" y="66148"/>
                      <a:pt x="162033" y="66615"/>
                    </a:cubicBezTo>
                    <a:lnTo>
                      <a:pt x="160131" y="66615"/>
                    </a:lnTo>
                    <a:cubicBezTo>
                      <a:pt x="161966" y="65447"/>
                      <a:pt x="163867" y="64313"/>
                      <a:pt x="165569" y="63112"/>
                    </a:cubicBezTo>
                    <a:cubicBezTo>
                      <a:pt x="166102" y="62745"/>
                      <a:pt x="166636" y="62345"/>
                      <a:pt x="167136" y="61945"/>
                    </a:cubicBezTo>
                    <a:close/>
                    <a:moveTo>
                      <a:pt x="171239" y="61945"/>
                    </a:moveTo>
                    <a:cubicBezTo>
                      <a:pt x="169038" y="63546"/>
                      <a:pt x="166870" y="65214"/>
                      <a:pt x="164334" y="66615"/>
                    </a:cubicBezTo>
                    <a:lnTo>
                      <a:pt x="162400" y="66615"/>
                    </a:lnTo>
                    <a:cubicBezTo>
                      <a:pt x="163000" y="66248"/>
                      <a:pt x="163634" y="65848"/>
                      <a:pt x="164234" y="65481"/>
                    </a:cubicBezTo>
                    <a:cubicBezTo>
                      <a:pt x="166069" y="64347"/>
                      <a:pt x="167837" y="63212"/>
                      <a:pt x="169405" y="61945"/>
                    </a:cubicBezTo>
                    <a:close/>
                    <a:moveTo>
                      <a:pt x="173541" y="61945"/>
                    </a:moveTo>
                    <a:cubicBezTo>
                      <a:pt x="171339" y="63513"/>
                      <a:pt x="169171" y="65180"/>
                      <a:pt x="166603" y="66615"/>
                    </a:cubicBezTo>
                    <a:lnTo>
                      <a:pt x="164701" y="66615"/>
                    </a:lnTo>
                    <a:cubicBezTo>
                      <a:pt x="167136" y="65080"/>
                      <a:pt x="169638" y="63646"/>
                      <a:pt x="171706" y="61945"/>
                    </a:cubicBezTo>
                    <a:close/>
                    <a:moveTo>
                      <a:pt x="175809" y="61945"/>
                    </a:moveTo>
                    <a:cubicBezTo>
                      <a:pt x="173608" y="63546"/>
                      <a:pt x="171473" y="65180"/>
                      <a:pt x="168904" y="66615"/>
                    </a:cubicBezTo>
                    <a:lnTo>
                      <a:pt x="167003" y="66615"/>
                    </a:lnTo>
                    <a:cubicBezTo>
                      <a:pt x="169405" y="65080"/>
                      <a:pt x="171906" y="63646"/>
                      <a:pt x="173975" y="61945"/>
                    </a:cubicBezTo>
                    <a:close/>
                    <a:moveTo>
                      <a:pt x="178111" y="61945"/>
                    </a:moveTo>
                    <a:cubicBezTo>
                      <a:pt x="175909" y="63546"/>
                      <a:pt x="173774" y="65180"/>
                      <a:pt x="171206" y="66615"/>
                    </a:cubicBezTo>
                    <a:lnTo>
                      <a:pt x="169305" y="66615"/>
                    </a:lnTo>
                    <a:cubicBezTo>
                      <a:pt x="171706" y="65080"/>
                      <a:pt x="174208" y="63613"/>
                      <a:pt x="176276" y="61945"/>
                    </a:cubicBezTo>
                    <a:close/>
                    <a:moveTo>
                      <a:pt x="180413" y="61945"/>
                    </a:moveTo>
                    <a:cubicBezTo>
                      <a:pt x="178178" y="63513"/>
                      <a:pt x="176043" y="65180"/>
                      <a:pt x="173508" y="66615"/>
                    </a:cubicBezTo>
                    <a:lnTo>
                      <a:pt x="171573" y="66615"/>
                    </a:lnTo>
                    <a:cubicBezTo>
                      <a:pt x="174008" y="65080"/>
                      <a:pt x="176510" y="63646"/>
                      <a:pt x="178545" y="61945"/>
                    </a:cubicBezTo>
                    <a:close/>
                    <a:moveTo>
                      <a:pt x="182681" y="61945"/>
                    </a:moveTo>
                    <a:cubicBezTo>
                      <a:pt x="180479" y="63513"/>
                      <a:pt x="178344" y="65180"/>
                      <a:pt x="175809" y="66581"/>
                    </a:cubicBezTo>
                    <a:cubicBezTo>
                      <a:pt x="175142" y="66615"/>
                      <a:pt x="174508" y="66615"/>
                      <a:pt x="173875" y="66615"/>
                    </a:cubicBezTo>
                    <a:cubicBezTo>
                      <a:pt x="176310" y="65080"/>
                      <a:pt x="178778" y="63613"/>
                      <a:pt x="180846" y="61945"/>
                    </a:cubicBezTo>
                    <a:close/>
                    <a:moveTo>
                      <a:pt x="149724" y="61945"/>
                    </a:moveTo>
                    <a:cubicBezTo>
                      <a:pt x="147489" y="63513"/>
                      <a:pt x="145354" y="65214"/>
                      <a:pt x="142852" y="66648"/>
                    </a:cubicBezTo>
                    <a:lnTo>
                      <a:pt x="141551" y="66648"/>
                    </a:lnTo>
                    <a:cubicBezTo>
                      <a:pt x="143987" y="65147"/>
                      <a:pt x="146455" y="63679"/>
                      <a:pt x="148456" y="61945"/>
                    </a:cubicBezTo>
                    <a:close/>
                    <a:moveTo>
                      <a:pt x="151325" y="61945"/>
                    </a:moveTo>
                    <a:cubicBezTo>
                      <a:pt x="149090" y="63513"/>
                      <a:pt x="146955" y="65214"/>
                      <a:pt x="144454" y="66648"/>
                    </a:cubicBezTo>
                    <a:lnTo>
                      <a:pt x="143153" y="66648"/>
                    </a:lnTo>
                    <a:cubicBezTo>
                      <a:pt x="145588" y="65147"/>
                      <a:pt x="148089" y="63679"/>
                      <a:pt x="150091" y="61945"/>
                    </a:cubicBezTo>
                    <a:close/>
                    <a:moveTo>
                      <a:pt x="152926" y="61945"/>
                    </a:moveTo>
                    <a:cubicBezTo>
                      <a:pt x="150725" y="63513"/>
                      <a:pt x="148590" y="65180"/>
                      <a:pt x="146088" y="66648"/>
                    </a:cubicBezTo>
                    <a:lnTo>
                      <a:pt x="144787" y="66648"/>
                    </a:lnTo>
                    <a:cubicBezTo>
                      <a:pt x="147222" y="65147"/>
                      <a:pt x="149691" y="63679"/>
                      <a:pt x="151692" y="61945"/>
                    </a:cubicBezTo>
                    <a:close/>
                    <a:moveTo>
                      <a:pt x="154561" y="61945"/>
                    </a:moveTo>
                    <a:cubicBezTo>
                      <a:pt x="152326" y="63513"/>
                      <a:pt x="150191" y="65180"/>
                      <a:pt x="147689" y="66648"/>
                    </a:cubicBezTo>
                    <a:lnTo>
                      <a:pt x="146388" y="66648"/>
                    </a:lnTo>
                    <a:cubicBezTo>
                      <a:pt x="148823" y="65147"/>
                      <a:pt x="151325" y="63679"/>
                      <a:pt x="153327" y="61945"/>
                    </a:cubicBezTo>
                    <a:close/>
                    <a:moveTo>
                      <a:pt x="156162" y="61945"/>
                    </a:moveTo>
                    <a:cubicBezTo>
                      <a:pt x="153927" y="63513"/>
                      <a:pt x="151825" y="65180"/>
                      <a:pt x="149324" y="66648"/>
                    </a:cubicBezTo>
                    <a:lnTo>
                      <a:pt x="148023" y="66648"/>
                    </a:lnTo>
                    <a:cubicBezTo>
                      <a:pt x="150458" y="65114"/>
                      <a:pt x="152926" y="63679"/>
                      <a:pt x="154928" y="61945"/>
                    </a:cubicBezTo>
                    <a:close/>
                    <a:moveTo>
                      <a:pt x="158464" y="61945"/>
                    </a:moveTo>
                    <a:cubicBezTo>
                      <a:pt x="156229" y="63513"/>
                      <a:pt x="154094" y="65214"/>
                      <a:pt x="151559" y="66648"/>
                    </a:cubicBezTo>
                    <a:lnTo>
                      <a:pt x="149624" y="66648"/>
                    </a:lnTo>
                    <a:cubicBezTo>
                      <a:pt x="152059" y="65147"/>
                      <a:pt x="154527" y="63679"/>
                      <a:pt x="156529" y="61945"/>
                    </a:cubicBezTo>
                    <a:close/>
                    <a:moveTo>
                      <a:pt x="159831" y="61945"/>
                    </a:moveTo>
                    <a:cubicBezTo>
                      <a:pt x="157596" y="63546"/>
                      <a:pt x="155428" y="65214"/>
                      <a:pt x="152860" y="66648"/>
                    </a:cubicBezTo>
                    <a:lnTo>
                      <a:pt x="151892" y="66648"/>
                    </a:lnTo>
                    <a:cubicBezTo>
                      <a:pt x="154327" y="65114"/>
                      <a:pt x="156829" y="63646"/>
                      <a:pt x="158864" y="61945"/>
                    </a:cubicBezTo>
                    <a:close/>
                    <a:moveTo>
                      <a:pt x="162099" y="61945"/>
                    </a:moveTo>
                    <a:cubicBezTo>
                      <a:pt x="159898" y="63546"/>
                      <a:pt x="157730" y="65214"/>
                      <a:pt x="155128" y="66648"/>
                    </a:cubicBezTo>
                    <a:lnTo>
                      <a:pt x="153226" y="66648"/>
                    </a:lnTo>
                    <a:cubicBezTo>
                      <a:pt x="155662" y="65114"/>
                      <a:pt x="158197" y="63646"/>
                      <a:pt x="160265" y="61945"/>
                    </a:cubicBezTo>
                    <a:close/>
                    <a:moveTo>
                      <a:pt x="164401" y="61945"/>
                    </a:moveTo>
                    <a:cubicBezTo>
                      <a:pt x="162166" y="63546"/>
                      <a:pt x="159998" y="65214"/>
                      <a:pt x="157429" y="66615"/>
                    </a:cubicBezTo>
                    <a:cubicBezTo>
                      <a:pt x="156796" y="66648"/>
                      <a:pt x="156162" y="66648"/>
                      <a:pt x="155528" y="66648"/>
                    </a:cubicBezTo>
                    <a:cubicBezTo>
                      <a:pt x="157963" y="65080"/>
                      <a:pt x="160465" y="63646"/>
                      <a:pt x="162566" y="61945"/>
                    </a:cubicBezTo>
                    <a:close/>
                    <a:moveTo>
                      <a:pt x="131945" y="61945"/>
                    </a:moveTo>
                    <a:cubicBezTo>
                      <a:pt x="129710" y="63546"/>
                      <a:pt x="127575" y="65214"/>
                      <a:pt x="125040" y="66682"/>
                    </a:cubicBezTo>
                    <a:lnTo>
                      <a:pt x="123739" y="66682"/>
                    </a:lnTo>
                    <a:cubicBezTo>
                      <a:pt x="126174" y="65147"/>
                      <a:pt x="128709" y="63679"/>
                      <a:pt x="130710" y="61945"/>
                    </a:cubicBezTo>
                    <a:close/>
                    <a:moveTo>
                      <a:pt x="133579" y="61945"/>
                    </a:moveTo>
                    <a:cubicBezTo>
                      <a:pt x="131311" y="63546"/>
                      <a:pt x="129176" y="65214"/>
                      <a:pt x="126641" y="66682"/>
                    </a:cubicBezTo>
                    <a:lnTo>
                      <a:pt x="125340" y="66682"/>
                    </a:lnTo>
                    <a:cubicBezTo>
                      <a:pt x="127808" y="65180"/>
                      <a:pt x="130310" y="63679"/>
                      <a:pt x="132345" y="61945"/>
                    </a:cubicBezTo>
                    <a:close/>
                    <a:moveTo>
                      <a:pt x="135180" y="61945"/>
                    </a:moveTo>
                    <a:cubicBezTo>
                      <a:pt x="132945" y="63513"/>
                      <a:pt x="130810" y="65214"/>
                      <a:pt x="128275" y="66682"/>
                    </a:cubicBezTo>
                    <a:lnTo>
                      <a:pt x="126974" y="66682"/>
                    </a:lnTo>
                    <a:cubicBezTo>
                      <a:pt x="129443" y="65147"/>
                      <a:pt x="131911" y="63679"/>
                      <a:pt x="133946" y="61945"/>
                    </a:cubicBezTo>
                    <a:close/>
                    <a:moveTo>
                      <a:pt x="136815" y="61945"/>
                    </a:moveTo>
                    <a:cubicBezTo>
                      <a:pt x="134546" y="63513"/>
                      <a:pt x="132412" y="65214"/>
                      <a:pt x="129876" y="66682"/>
                    </a:cubicBezTo>
                    <a:lnTo>
                      <a:pt x="128609" y="66682"/>
                    </a:lnTo>
                    <a:cubicBezTo>
                      <a:pt x="131044" y="65147"/>
                      <a:pt x="133546" y="63679"/>
                      <a:pt x="135547" y="61945"/>
                    </a:cubicBezTo>
                    <a:close/>
                    <a:moveTo>
                      <a:pt x="138416" y="61945"/>
                    </a:moveTo>
                    <a:cubicBezTo>
                      <a:pt x="136181" y="63513"/>
                      <a:pt x="134046" y="65214"/>
                      <a:pt x="131511" y="66682"/>
                    </a:cubicBezTo>
                    <a:lnTo>
                      <a:pt x="130210" y="66682"/>
                    </a:lnTo>
                    <a:cubicBezTo>
                      <a:pt x="132645" y="65147"/>
                      <a:pt x="135147" y="63679"/>
                      <a:pt x="137182" y="61945"/>
                    </a:cubicBezTo>
                    <a:close/>
                    <a:moveTo>
                      <a:pt x="140017" y="61945"/>
                    </a:moveTo>
                    <a:cubicBezTo>
                      <a:pt x="137782" y="63546"/>
                      <a:pt x="135647" y="65214"/>
                      <a:pt x="133145" y="66682"/>
                    </a:cubicBezTo>
                    <a:lnTo>
                      <a:pt x="131845" y="66682"/>
                    </a:lnTo>
                    <a:cubicBezTo>
                      <a:pt x="134280" y="65147"/>
                      <a:pt x="136781" y="63679"/>
                      <a:pt x="138783" y="61945"/>
                    </a:cubicBezTo>
                    <a:close/>
                    <a:moveTo>
                      <a:pt x="141652" y="61945"/>
                    </a:moveTo>
                    <a:cubicBezTo>
                      <a:pt x="139417" y="63513"/>
                      <a:pt x="137282" y="65214"/>
                      <a:pt x="134747" y="66682"/>
                    </a:cubicBezTo>
                    <a:lnTo>
                      <a:pt x="133446" y="66682"/>
                    </a:lnTo>
                    <a:cubicBezTo>
                      <a:pt x="135881" y="65147"/>
                      <a:pt x="138383" y="63679"/>
                      <a:pt x="140417" y="61945"/>
                    </a:cubicBezTo>
                    <a:close/>
                    <a:moveTo>
                      <a:pt x="143253" y="61945"/>
                    </a:moveTo>
                    <a:cubicBezTo>
                      <a:pt x="141018" y="63513"/>
                      <a:pt x="138883" y="65214"/>
                      <a:pt x="136381" y="66682"/>
                    </a:cubicBezTo>
                    <a:lnTo>
                      <a:pt x="135080" y="66682"/>
                    </a:lnTo>
                    <a:cubicBezTo>
                      <a:pt x="137515" y="65147"/>
                      <a:pt x="140017" y="63679"/>
                      <a:pt x="142018" y="61945"/>
                    </a:cubicBezTo>
                    <a:close/>
                    <a:moveTo>
                      <a:pt x="144854" y="61945"/>
                    </a:moveTo>
                    <a:cubicBezTo>
                      <a:pt x="142619" y="63513"/>
                      <a:pt x="140484" y="65214"/>
                      <a:pt x="137982" y="66682"/>
                    </a:cubicBezTo>
                    <a:lnTo>
                      <a:pt x="136681" y="66682"/>
                    </a:lnTo>
                    <a:cubicBezTo>
                      <a:pt x="139116" y="65147"/>
                      <a:pt x="141618" y="63679"/>
                      <a:pt x="143620" y="61945"/>
                    </a:cubicBezTo>
                    <a:close/>
                    <a:moveTo>
                      <a:pt x="146488" y="61945"/>
                    </a:moveTo>
                    <a:cubicBezTo>
                      <a:pt x="144253" y="63513"/>
                      <a:pt x="142119" y="65214"/>
                      <a:pt x="139617" y="66682"/>
                    </a:cubicBezTo>
                    <a:lnTo>
                      <a:pt x="138316" y="66682"/>
                    </a:lnTo>
                    <a:cubicBezTo>
                      <a:pt x="140751" y="65147"/>
                      <a:pt x="143219" y="63679"/>
                      <a:pt x="145254" y="61945"/>
                    </a:cubicBezTo>
                    <a:close/>
                    <a:moveTo>
                      <a:pt x="148089" y="61945"/>
                    </a:moveTo>
                    <a:cubicBezTo>
                      <a:pt x="145855" y="63513"/>
                      <a:pt x="143720" y="65214"/>
                      <a:pt x="141218" y="66682"/>
                    </a:cubicBezTo>
                    <a:cubicBezTo>
                      <a:pt x="141073" y="66670"/>
                      <a:pt x="140929" y="66667"/>
                      <a:pt x="140784" y="66667"/>
                    </a:cubicBezTo>
                    <a:cubicBezTo>
                      <a:pt x="140495" y="66667"/>
                      <a:pt x="140206" y="66682"/>
                      <a:pt x="139917" y="66682"/>
                    </a:cubicBezTo>
                    <a:cubicBezTo>
                      <a:pt x="142352" y="65147"/>
                      <a:pt x="144854" y="63679"/>
                      <a:pt x="146855" y="61945"/>
                    </a:cubicBezTo>
                    <a:close/>
                    <a:moveTo>
                      <a:pt x="115833" y="61945"/>
                    </a:moveTo>
                    <a:cubicBezTo>
                      <a:pt x="113565" y="63546"/>
                      <a:pt x="111397" y="65247"/>
                      <a:pt x="108828" y="66715"/>
                    </a:cubicBezTo>
                    <a:lnTo>
                      <a:pt x="107560" y="66715"/>
                    </a:lnTo>
                    <a:cubicBezTo>
                      <a:pt x="110029" y="65180"/>
                      <a:pt x="112531" y="63679"/>
                      <a:pt x="114599" y="61945"/>
                    </a:cubicBezTo>
                    <a:close/>
                    <a:moveTo>
                      <a:pt x="117434" y="61945"/>
                    </a:moveTo>
                    <a:cubicBezTo>
                      <a:pt x="115166" y="63546"/>
                      <a:pt x="112998" y="65247"/>
                      <a:pt x="110463" y="66715"/>
                    </a:cubicBezTo>
                    <a:lnTo>
                      <a:pt x="109162" y="66715"/>
                    </a:lnTo>
                    <a:cubicBezTo>
                      <a:pt x="111630" y="65180"/>
                      <a:pt x="114165" y="63713"/>
                      <a:pt x="116200" y="61945"/>
                    </a:cubicBezTo>
                    <a:close/>
                    <a:moveTo>
                      <a:pt x="119035" y="61945"/>
                    </a:moveTo>
                    <a:cubicBezTo>
                      <a:pt x="116800" y="63546"/>
                      <a:pt x="114632" y="65247"/>
                      <a:pt x="112064" y="66715"/>
                    </a:cubicBezTo>
                    <a:lnTo>
                      <a:pt x="110796" y="66715"/>
                    </a:lnTo>
                    <a:cubicBezTo>
                      <a:pt x="113265" y="65180"/>
                      <a:pt x="115766" y="63713"/>
                      <a:pt x="117801" y="61945"/>
                    </a:cubicBezTo>
                    <a:close/>
                    <a:moveTo>
                      <a:pt x="120670" y="61945"/>
                    </a:moveTo>
                    <a:cubicBezTo>
                      <a:pt x="118402" y="63546"/>
                      <a:pt x="116233" y="65247"/>
                      <a:pt x="113698" y="66715"/>
                    </a:cubicBezTo>
                    <a:lnTo>
                      <a:pt x="112397" y="66715"/>
                    </a:lnTo>
                    <a:cubicBezTo>
                      <a:pt x="114866" y="65180"/>
                      <a:pt x="117401" y="63679"/>
                      <a:pt x="119436" y="61945"/>
                    </a:cubicBezTo>
                    <a:close/>
                    <a:moveTo>
                      <a:pt x="122271" y="61945"/>
                    </a:moveTo>
                    <a:cubicBezTo>
                      <a:pt x="120036" y="63546"/>
                      <a:pt x="117868" y="65247"/>
                      <a:pt x="115333" y="66715"/>
                    </a:cubicBezTo>
                    <a:lnTo>
                      <a:pt x="114032" y="66715"/>
                    </a:lnTo>
                    <a:cubicBezTo>
                      <a:pt x="116500" y="65180"/>
                      <a:pt x="119002" y="63679"/>
                      <a:pt x="121037" y="61945"/>
                    </a:cubicBezTo>
                    <a:close/>
                    <a:moveTo>
                      <a:pt x="123906" y="61945"/>
                    </a:moveTo>
                    <a:cubicBezTo>
                      <a:pt x="121637" y="63546"/>
                      <a:pt x="119469" y="65247"/>
                      <a:pt x="116934" y="66715"/>
                    </a:cubicBezTo>
                    <a:lnTo>
                      <a:pt x="115633" y="66715"/>
                    </a:lnTo>
                    <a:cubicBezTo>
                      <a:pt x="118101" y="65180"/>
                      <a:pt x="120637" y="63679"/>
                      <a:pt x="122638" y="61945"/>
                    </a:cubicBezTo>
                    <a:close/>
                    <a:moveTo>
                      <a:pt x="125507" y="61945"/>
                    </a:moveTo>
                    <a:cubicBezTo>
                      <a:pt x="123238" y="63546"/>
                      <a:pt x="121104" y="65247"/>
                      <a:pt x="118568" y="66715"/>
                    </a:cubicBezTo>
                    <a:lnTo>
                      <a:pt x="117267" y="66715"/>
                    </a:lnTo>
                    <a:cubicBezTo>
                      <a:pt x="119736" y="65180"/>
                      <a:pt x="122238" y="63679"/>
                      <a:pt x="124272" y="61945"/>
                    </a:cubicBezTo>
                    <a:close/>
                    <a:moveTo>
                      <a:pt x="127108" y="61945"/>
                    </a:moveTo>
                    <a:cubicBezTo>
                      <a:pt x="124873" y="63546"/>
                      <a:pt x="122705" y="65247"/>
                      <a:pt x="120170" y="66715"/>
                    </a:cubicBezTo>
                    <a:lnTo>
                      <a:pt x="118869" y="66715"/>
                    </a:lnTo>
                    <a:cubicBezTo>
                      <a:pt x="121337" y="65180"/>
                      <a:pt x="123839" y="63679"/>
                      <a:pt x="125874" y="61945"/>
                    </a:cubicBezTo>
                    <a:close/>
                    <a:moveTo>
                      <a:pt x="128742" y="61945"/>
                    </a:moveTo>
                    <a:cubicBezTo>
                      <a:pt x="126474" y="63546"/>
                      <a:pt x="124339" y="65247"/>
                      <a:pt x="121804" y="66715"/>
                    </a:cubicBezTo>
                    <a:lnTo>
                      <a:pt x="120503" y="66715"/>
                    </a:lnTo>
                    <a:cubicBezTo>
                      <a:pt x="122972" y="65180"/>
                      <a:pt x="125473" y="63679"/>
                      <a:pt x="127508" y="61945"/>
                    </a:cubicBezTo>
                    <a:close/>
                    <a:moveTo>
                      <a:pt x="130343" y="61945"/>
                    </a:moveTo>
                    <a:cubicBezTo>
                      <a:pt x="128109" y="63546"/>
                      <a:pt x="125940" y="65247"/>
                      <a:pt x="123405" y="66715"/>
                    </a:cubicBezTo>
                    <a:lnTo>
                      <a:pt x="122104" y="66715"/>
                    </a:lnTo>
                    <a:cubicBezTo>
                      <a:pt x="124573" y="65180"/>
                      <a:pt x="127074" y="63679"/>
                      <a:pt x="129109" y="61945"/>
                    </a:cubicBezTo>
                    <a:close/>
                    <a:moveTo>
                      <a:pt x="99688" y="61945"/>
                    </a:moveTo>
                    <a:cubicBezTo>
                      <a:pt x="97420" y="63546"/>
                      <a:pt x="95218" y="65281"/>
                      <a:pt x="92650" y="66748"/>
                    </a:cubicBezTo>
                    <a:lnTo>
                      <a:pt x="91349" y="66748"/>
                    </a:lnTo>
                    <a:cubicBezTo>
                      <a:pt x="93851" y="65214"/>
                      <a:pt x="96386" y="63713"/>
                      <a:pt x="98454" y="61945"/>
                    </a:cubicBezTo>
                    <a:close/>
                    <a:moveTo>
                      <a:pt x="101289" y="61945"/>
                    </a:moveTo>
                    <a:cubicBezTo>
                      <a:pt x="99021" y="63546"/>
                      <a:pt x="96853" y="65281"/>
                      <a:pt x="94251" y="66748"/>
                    </a:cubicBezTo>
                    <a:lnTo>
                      <a:pt x="92983" y="66748"/>
                    </a:lnTo>
                    <a:cubicBezTo>
                      <a:pt x="95452" y="65214"/>
                      <a:pt x="98020" y="63713"/>
                      <a:pt x="100055" y="61945"/>
                    </a:cubicBezTo>
                    <a:close/>
                    <a:moveTo>
                      <a:pt x="102924" y="61945"/>
                    </a:moveTo>
                    <a:cubicBezTo>
                      <a:pt x="100622" y="63546"/>
                      <a:pt x="98454" y="65281"/>
                      <a:pt x="95885" y="66748"/>
                    </a:cubicBezTo>
                    <a:lnTo>
                      <a:pt x="94585" y="66748"/>
                    </a:lnTo>
                    <a:cubicBezTo>
                      <a:pt x="97086" y="65180"/>
                      <a:pt x="99621" y="63713"/>
                      <a:pt x="101690" y="61945"/>
                    </a:cubicBezTo>
                    <a:close/>
                    <a:moveTo>
                      <a:pt x="104525" y="61945"/>
                    </a:moveTo>
                    <a:cubicBezTo>
                      <a:pt x="102257" y="63546"/>
                      <a:pt x="100088" y="65281"/>
                      <a:pt x="97520" y="66748"/>
                    </a:cubicBezTo>
                    <a:lnTo>
                      <a:pt x="96219" y="66748"/>
                    </a:lnTo>
                    <a:cubicBezTo>
                      <a:pt x="98687" y="65214"/>
                      <a:pt x="101256" y="63713"/>
                      <a:pt x="103291" y="61945"/>
                    </a:cubicBezTo>
                    <a:close/>
                    <a:moveTo>
                      <a:pt x="106126" y="61945"/>
                    </a:moveTo>
                    <a:cubicBezTo>
                      <a:pt x="103858" y="63546"/>
                      <a:pt x="101690" y="65281"/>
                      <a:pt x="99121" y="66748"/>
                    </a:cubicBezTo>
                    <a:lnTo>
                      <a:pt x="97820" y="66748"/>
                    </a:lnTo>
                    <a:cubicBezTo>
                      <a:pt x="100322" y="65180"/>
                      <a:pt x="102857" y="63713"/>
                      <a:pt x="104892" y="61945"/>
                    </a:cubicBezTo>
                    <a:close/>
                    <a:moveTo>
                      <a:pt x="107761" y="61945"/>
                    </a:moveTo>
                    <a:cubicBezTo>
                      <a:pt x="105492" y="63546"/>
                      <a:pt x="103324" y="65281"/>
                      <a:pt x="100756" y="66748"/>
                    </a:cubicBezTo>
                    <a:lnTo>
                      <a:pt x="99455" y="66748"/>
                    </a:lnTo>
                    <a:cubicBezTo>
                      <a:pt x="101923" y="65180"/>
                      <a:pt x="104458" y="63713"/>
                      <a:pt x="106526" y="61945"/>
                    </a:cubicBezTo>
                    <a:close/>
                    <a:moveTo>
                      <a:pt x="109362" y="61945"/>
                    </a:moveTo>
                    <a:cubicBezTo>
                      <a:pt x="107093" y="63546"/>
                      <a:pt x="104925" y="65247"/>
                      <a:pt x="102357" y="66748"/>
                    </a:cubicBezTo>
                    <a:lnTo>
                      <a:pt x="101089" y="66748"/>
                    </a:lnTo>
                    <a:cubicBezTo>
                      <a:pt x="103558" y="65180"/>
                      <a:pt x="106093" y="63713"/>
                      <a:pt x="108128" y="61945"/>
                    </a:cubicBezTo>
                    <a:close/>
                    <a:moveTo>
                      <a:pt x="110996" y="61945"/>
                    </a:moveTo>
                    <a:cubicBezTo>
                      <a:pt x="108695" y="63546"/>
                      <a:pt x="106526" y="65281"/>
                      <a:pt x="103991" y="66748"/>
                    </a:cubicBezTo>
                    <a:lnTo>
                      <a:pt x="102690" y="66748"/>
                    </a:lnTo>
                    <a:cubicBezTo>
                      <a:pt x="105159" y="65180"/>
                      <a:pt x="107694" y="63713"/>
                      <a:pt x="109729" y="61945"/>
                    </a:cubicBezTo>
                    <a:close/>
                    <a:moveTo>
                      <a:pt x="112597" y="61945"/>
                    </a:moveTo>
                    <a:cubicBezTo>
                      <a:pt x="110329" y="63546"/>
                      <a:pt x="108161" y="65247"/>
                      <a:pt x="105592" y="66748"/>
                    </a:cubicBezTo>
                    <a:lnTo>
                      <a:pt x="104325" y="66748"/>
                    </a:lnTo>
                    <a:cubicBezTo>
                      <a:pt x="106793" y="65180"/>
                      <a:pt x="109328" y="63713"/>
                      <a:pt x="111363" y="61945"/>
                    </a:cubicBezTo>
                    <a:close/>
                    <a:moveTo>
                      <a:pt x="114199" y="61945"/>
                    </a:moveTo>
                    <a:cubicBezTo>
                      <a:pt x="111930" y="63546"/>
                      <a:pt x="109762" y="65247"/>
                      <a:pt x="107227" y="66748"/>
                    </a:cubicBezTo>
                    <a:lnTo>
                      <a:pt x="105926" y="66748"/>
                    </a:lnTo>
                    <a:cubicBezTo>
                      <a:pt x="108394" y="65180"/>
                      <a:pt x="110930" y="63713"/>
                      <a:pt x="112964" y="61945"/>
                    </a:cubicBezTo>
                    <a:close/>
                    <a:moveTo>
                      <a:pt x="81942" y="61945"/>
                    </a:moveTo>
                    <a:cubicBezTo>
                      <a:pt x="79641" y="63579"/>
                      <a:pt x="77439" y="65314"/>
                      <a:pt x="74837" y="66782"/>
                    </a:cubicBezTo>
                    <a:lnTo>
                      <a:pt x="73570" y="66782"/>
                    </a:lnTo>
                    <a:cubicBezTo>
                      <a:pt x="76071" y="65214"/>
                      <a:pt x="78640" y="63713"/>
                      <a:pt x="80708" y="61945"/>
                    </a:cubicBezTo>
                    <a:close/>
                    <a:moveTo>
                      <a:pt x="83543" y="61945"/>
                    </a:moveTo>
                    <a:cubicBezTo>
                      <a:pt x="81242" y="63579"/>
                      <a:pt x="79040" y="65314"/>
                      <a:pt x="76438" y="66782"/>
                    </a:cubicBezTo>
                    <a:lnTo>
                      <a:pt x="75171" y="66782"/>
                    </a:lnTo>
                    <a:cubicBezTo>
                      <a:pt x="77672" y="65214"/>
                      <a:pt x="80241" y="63713"/>
                      <a:pt x="82309" y="61945"/>
                    </a:cubicBezTo>
                    <a:close/>
                    <a:moveTo>
                      <a:pt x="85178" y="61945"/>
                    </a:moveTo>
                    <a:cubicBezTo>
                      <a:pt x="82876" y="63579"/>
                      <a:pt x="80675" y="65314"/>
                      <a:pt x="78073" y="66782"/>
                    </a:cubicBezTo>
                    <a:lnTo>
                      <a:pt x="76805" y="66782"/>
                    </a:lnTo>
                    <a:cubicBezTo>
                      <a:pt x="79307" y="65214"/>
                      <a:pt x="81842" y="63713"/>
                      <a:pt x="83910" y="61945"/>
                    </a:cubicBezTo>
                    <a:close/>
                    <a:moveTo>
                      <a:pt x="86779" y="61945"/>
                    </a:moveTo>
                    <a:cubicBezTo>
                      <a:pt x="84477" y="63579"/>
                      <a:pt x="82276" y="65314"/>
                      <a:pt x="79674" y="66782"/>
                    </a:cubicBezTo>
                    <a:lnTo>
                      <a:pt x="78406" y="66782"/>
                    </a:lnTo>
                    <a:cubicBezTo>
                      <a:pt x="80908" y="65214"/>
                      <a:pt x="83477" y="63713"/>
                      <a:pt x="85545" y="61945"/>
                    </a:cubicBezTo>
                    <a:close/>
                    <a:moveTo>
                      <a:pt x="88380" y="61945"/>
                    </a:moveTo>
                    <a:cubicBezTo>
                      <a:pt x="86112" y="63579"/>
                      <a:pt x="83910" y="65281"/>
                      <a:pt x="81308" y="66782"/>
                    </a:cubicBezTo>
                    <a:lnTo>
                      <a:pt x="80041" y="66782"/>
                    </a:lnTo>
                    <a:cubicBezTo>
                      <a:pt x="82509" y="65214"/>
                      <a:pt x="85078" y="63713"/>
                      <a:pt x="87146" y="61945"/>
                    </a:cubicBezTo>
                    <a:close/>
                    <a:moveTo>
                      <a:pt x="90015" y="61945"/>
                    </a:moveTo>
                    <a:cubicBezTo>
                      <a:pt x="87713" y="63579"/>
                      <a:pt x="85511" y="65314"/>
                      <a:pt x="82943" y="66782"/>
                    </a:cubicBezTo>
                    <a:lnTo>
                      <a:pt x="81642" y="66782"/>
                    </a:lnTo>
                    <a:cubicBezTo>
                      <a:pt x="84144" y="65214"/>
                      <a:pt x="86712" y="63713"/>
                      <a:pt x="88780" y="61945"/>
                    </a:cubicBezTo>
                    <a:close/>
                    <a:moveTo>
                      <a:pt x="91616" y="61945"/>
                    </a:moveTo>
                    <a:cubicBezTo>
                      <a:pt x="89314" y="63579"/>
                      <a:pt x="87146" y="65281"/>
                      <a:pt x="84544" y="66782"/>
                    </a:cubicBezTo>
                    <a:lnTo>
                      <a:pt x="83276" y="66782"/>
                    </a:lnTo>
                    <a:cubicBezTo>
                      <a:pt x="85745" y="65214"/>
                      <a:pt x="88313" y="63713"/>
                      <a:pt x="90382" y="61945"/>
                    </a:cubicBezTo>
                    <a:close/>
                    <a:moveTo>
                      <a:pt x="93217" y="61945"/>
                    </a:moveTo>
                    <a:cubicBezTo>
                      <a:pt x="90949" y="63546"/>
                      <a:pt x="88747" y="65281"/>
                      <a:pt x="86179" y="66782"/>
                    </a:cubicBezTo>
                    <a:lnTo>
                      <a:pt x="84878" y="66782"/>
                    </a:lnTo>
                    <a:cubicBezTo>
                      <a:pt x="87379" y="65214"/>
                      <a:pt x="89948" y="63713"/>
                      <a:pt x="91983" y="61945"/>
                    </a:cubicBezTo>
                    <a:close/>
                    <a:moveTo>
                      <a:pt x="94851" y="61945"/>
                    </a:moveTo>
                    <a:cubicBezTo>
                      <a:pt x="92550" y="63546"/>
                      <a:pt x="90382" y="65281"/>
                      <a:pt x="87780" y="66782"/>
                    </a:cubicBezTo>
                    <a:lnTo>
                      <a:pt x="86512" y="66782"/>
                    </a:lnTo>
                    <a:cubicBezTo>
                      <a:pt x="88981" y="65214"/>
                      <a:pt x="91549" y="63713"/>
                      <a:pt x="93617" y="61945"/>
                    </a:cubicBezTo>
                    <a:close/>
                    <a:moveTo>
                      <a:pt x="96453" y="61945"/>
                    </a:moveTo>
                    <a:cubicBezTo>
                      <a:pt x="94184" y="63546"/>
                      <a:pt x="91983" y="65281"/>
                      <a:pt x="89414" y="66782"/>
                    </a:cubicBezTo>
                    <a:lnTo>
                      <a:pt x="88113" y="66782"/>
                    </a:lnTo>
                    <a:cubicBezTo>
                      <a:pt x="90615" y="65214"/>
                      <a:pt x="93150" y="63713"/>
                      <a:pt x="95218" y="61945"/>
                    </a:cubicBezTo>
                    <a:close/>
                    <a:moveTo>
                      <a:pt x="98087" y="61945"/>
                    </a:moveTo>
                    <a:cubicBezTo>
                      <a:pt x="95785" y="63546"/>
                      <a:pt x="93617" y="65281"/>
                      <a:pt x="91015" y="66782"/>
                    </a:cubicBezTo>
                    <a:cubicBezTo>
                      <a:pt x="90871" y="66770"/>
                      <a:pt x="90730" y="66767"/>
                      <a:pt x="90590" y="66767"/>
                    </a:cubicBezTo>
                    <a:cubicBezTo>
                      <a:pt x="90311" y="66767"/>
                      <a:pt x="90037" y="66782"/>
                      <a:pt x="89748" y="66782"/>
                    </a:cubicBezTo>
                    <a:cubicBezTo>
                      <a:pt x="92216" y="65214"/>
                      <a:pt x="94785" y="63713"/>
                      <a:pt x="96853" y="61945"/>
                    </a:cubicBezTo>
                    <a:close/>
                    <a:moveTo>
                      <a:pt x="59359" y="61945"/>
                    </a:moveTo>
                    <a:cubicBezTo>
                      <a:pt x="57024" y="63579"/>
                      <a:pt x="54823" y="65314"/>
                      <a:pt x="52188" y="66815"/>
                    </a:cubicBezTo>
                    <a:lnTo>
                      <a:pt x="50920" y="66815"/>
                    </a:lnTo>
                    <a:cubicBezTo>
                      <a:pt x="53422" y="65247"/>
                      <a:pt x="56024" y="63746"/>
                      <a:pt x="58092" y="61945"/>
                    </a:cubicBezTo>
                    <a:close/>
                    <a:moveTo>
                      <a:pt x="60961" y="61945"/>
                    </a:moveTo>
                    <a:cubicBezTo>
                      <a:pt x="58659" y="63579"/>
                      <a:pt x="56424" y="65347"/>
                      <a:pt x="53789" y="66815"/>
                    </a:cubicBezTo>
                    <a:lnTo>
                      <a:pt x="52521" y="66815"/>
                    </a:lnTo>
                    <a:cubicBezTo>
                      <a:pt x="55056" y="65247"/>
                      <a:pt x="57625" y="63746"/>
                      <a:pt x="59726" y="61945"/>
                    </a:cubicBezTo>
                    <a:close/>
                    <a:moveTo>
                      <a:pt x="62562" y="61945"/>
                    </a:moveTo>
                    <a:cubicBezTo>
                      <a:pt x="60260" y="63579"/>
                      <a:pt x="58058" y="65314"/>
                      <a:pt x="55423" y="66815"/>
                    </a:cubicBezTo>
                    <a:lnTo>
                      <a:pt x="54156" y="66815"/>
                    </a:lnTo>
                    <a:cubicBezTo>
                      <a:pt x="56657" y="65247"/>
                      <a:pt x="59259" y="63746"/>
                      <a:pt x="61327" y="61945"/>
                    </a:cubicBezTo>
                    <a:close/>
                    <a:moveTo>
                      <a:pt x="64196" y="61945"/>
                    </a:moveTo>
                    <a:cubicBezTo>
                      <a:pt x="61861" y="63579"/>
                      <a:pt x="59660" y="65314"/>
                      <a:pt x="57024" y="66815"/>
                    </a:cubicBezTo>
                    <a:lnTo>
                      <a:pt x="55757" y="66815"/>
                    </a:lnTo>
                    <a:cubicBezTo>
                      <a:pt x="58292" y="65247"/>
                      <a:pt x="60860" y="63746"/>
                      <a:pt x="62962" y="61945"/>
                    </a:cubicBezTo>
                    <a:close/>
                    <a:moveTo>
                      <a:pt x="65797" y="61945"/>
                    </a:moveTo>
                    <a:cubicBezTo>
                      <a:pt x="63496" y="63579"/>
                      <a:pt x="61294" y="65314"/>
                      <a:pt x="58659" y="66815"/>
                    </a:cubicBezTo>
                    <a:lnTo>
                      <a:pt x="57391" y="66815"/>
                    </a:lnTo>
                    <a:cubicBezTo>
                      <a:pt x="59893" y="65247"/>
                      <a:pt x="62495" y="63746"/>
                      <a:pt x="64563" y="61945"/>
                    </a:cubicBezTo>
                    <a:close/>
                    <a:moveTo>
                      <a:pt x="67398" y="61945"/>
                    </a:moveTo>
                    <a:cubicBezTo>
                      <a:pt x="65097" y="63579"/>
                      <a:pt x="62895" y="65314"/>
                      <a:pt x="60260" y="66815"/>
                    </a:cubicBezTo>
                    <a:lnTo>
                      <a:pt x="58992" y="66815"/>
                    </a:lnTo>
                    <a:cubicBezTo>
                      <a:pt x="61528" y="65247"/>
                      <a:pt x="64096" y="63713"/>
                      <a:pt x="66164" y="61945"/>
                    </a:cubicBezTo>
                    <a:close/>
                    <a:moveTo>
                      <a:pt x="69033" y="61945"/>
                    </a:moveTo>
                    <a:cubicBezTo>
                      <a:pt x="66731" y="63579"/>
                      <a:pt x="64496" y="65314"/>
                      <a:pt x="61895" y="66815"/>
                    </a:cubicBezTo>
                    <a:lnTo>
                      <a:pt x="60627" y="66815"/>
                    </a:lnTo>
                    <a:cubicBezTo>
                      <a:pt x="63129" y="65247"/>
                      <a:pt x="65697" y="63746"/>
                      <a:pt x="67799" y="61945"/>
                    </a:cubicBezTo>
                    <a:close/>
                    <a:moveTo>
                      <a:pt x="70634" y="61945"/>
                    </a:moveTo>
                    <a:cubicBezTo>
                      <a:pt x="68332" y="63579"/>
                      <a:pt x="66131" y="65314"/>
                      <a:pt x="63496" y="66815"/>
                    </a:cubicBezTo>
                    <a:lnTo>
                      <a:pt x="62228" y="66815"/>
                    </a:lnTo>
                    <a:cubicBezTo>
                      <a:pt x="64730" y="65247"/>
                      <a:pt x="67332" y="63713"/>
                      <a:pt x="69400" y="61945"/>
                    </a:cubicBezTo>
                    <a:close/>
                    <a:moveTo>
                      <a:pt x="72269" y="61945"/>
                    </a:moveTo>
                    <a:cubicBezTo>
                      <a:pt x="69934" y="63579"/>
                      <a:pt x="67732" y="65314"/>
                      <a:pt x="65130" y="66815"/>
                    </a:cubicBezTo>
                    <a:lnTo>
                      <a:pt x="63863" y="66815"/>
                    </a:lnTo>
                    <a:cubicBezTo>
                      <a:pt x="66364" y="65247"/>
                      <a:pt x="68933" y="63713"/>
                      <a:pt x="71001" y="61945"/>
                    </a:cubicBezTo>
                    <a:close/>
                    <a:moveTo>
                      <a:pt x="73870" y="61945"/>
                    </a:moveTo>
                    <a:cubicBezTo>
                      <a:pt x="71568" y="63579"/>
                      <a:pt x="69367" y="65314"/>
                      <a:pt x="66731" y="66815"/>
                    </a:cubicBezTo>
                    <a:lnTo>
                      <a:pt x="65464" y="66815"/>
                    </a:lnTo>
                    <a:cubicBezTo>
                      <a:pt x="67966" y="65247"/>
                      <a:pt x="70567" y="63713"/>
                      <a:pt x="72636" y="61945"/>
                    </a:cubicBezTo>
                    <a:close/>
                    <a:moveTo>
                      <a:pt x="75471" y="61945"/>
                    </a:moveTo>
                    <a:cubicBezTo>
                      <a:pt x="73169" y="63579"/>
                      <a:pt x="70968" y="65314"/>
                      <a:pt x="68366" y="66815"/>
                    </a:cubicBezTo>
                    <a:lnTo>
                      <a:pt x="67098" y="66815"/>
                    </a:lnTo>
                    <a:cubicBezTo>
                      <a:pt x="69600" y="65247"/>
                      <a:pt x="72169" y="63713"/>
                      <a:pt x="74237" y="61945"/>
                    </a:cubicBezTo>
                    <a:close/>
                    <a:moveTo>
                      <a:pt x="77105" y="61945"/>
                    </a:moveTo>
                    <a:cubicBezTo>
                      <a:pt x="74804" y="63579"/>
                      <a:pt x="72602" y="65314"/>
                      <a:pt x="69967" y="66815"/>
                    </a:cubicBezTo>
                    <a:lnTo>
                      <a:pt x="68699" y="66815"/>
                    </a:lnTo>
                    <a:cubicBezTo>
                      <a:pt x="71201" y="65214"/>
                      <a:pt x="73770" y="63713"/>
                      <a:pt x="75871" y="61945"/>
                    </a:cubicBezTo>
                    <a:close/>
                    <a:moveTo>
                      <a:pt x="78707" y="61945"/>
                    </a:moveTo>
                    <a:cubicBezTo>
                      <a:pt x="76405" y="63579"/>
                      <a:pt x="74203" y="65314"/>
                      <a:pt x="71601" y="66815"/>
                    </a:cubicBezTo>
                    <a:lnTo>
                      <a:pt x="70334" y="66815"/>
                    </a:lnTo>
                    <a:cubicBezTo>
                      <a:pt x="72836" y="65214"/>
                      <a:pt x="75404" y="63713"/>
                      <a:pt x="77472" y="61945"/>
                    </a:cubicBezTo>
                    <a:close/>
                    <a:moveTo>
                      <a:pt x="80308" y="61945"/>
                    </a:moveTo>
                    <a:cubicBezTo>
                      <a:pt x="78006" y="63579"/>
                      <a:pt x="75804" y="65314"/>
                      <a:pt x="73203" y="66782"/>
                    </a:cubicBezTo>
                    <a:cubicBezTo>
                      <a:pt x="72802" y="66815"/>
                      <a:pt x="72369" y="66815"/>
                      <a:pt x="71935" y="66815"/>
                    </a:cubicBezTo>
                    <a:cubicBezTo>
                      <a:pt x="74437" y="65214"/>
                      <a:pt x="77005" y="63713"/>
                      <a:pt x="79073" y="61945"/>
                    </a:cubicBezTo>
                    <a:close/>
                    <a:moveTo>
                      <a:pt x="39979" y="61945"/>
                    </a:moveTo>
                    <a:cubicBezTo>
                      <a:pt x="37644" y="63579"/>
                      <a:pt x="35409" y="65347"/>
                      <a:pt x="32774" y="66848"/>
                    </a:cubicBezTo>
                    <a:lnTo>
                      <a:pt x="31506" y="66848"/>
                    </a:lnTo>
                    <a:cubicBezTo>
                      <a:pt x="34041" y="65281"/>
                      <a:pt x="36643" y="63746"/>
                      <a:pt x="38745" y="61945"/>
                    </a:cubicBezTo>
                    <a:close/>
                    <a:moveTo>
                      <a:pt x="41580" y="61945"/>
                    </a:moveTo>
                    <a:cubicBezTo>
                      <a:pt x="39278" y="63579"/>
                      <a:pt x="37043" y="65347"/>
                      <a:pt x="34375" y="66848"/>
                    </a:cubicBezTo>
                    <a:lnTo>
                      <a:pt x="33107" y="66848"/>
                    </a:lnTo>
                    <a:cubicBezTo>
                      <a:pt x="35642" y="65247"/>
                      <a:pt x="38244" y="63746"/>
                      <a:pt x="40346" y="61945"/>
                    </a:cubicBezTo>
                    <a:close/>
                    <a:moveTo>
                      <a:pt x="43215" y="61945"/>
                    </a:moveTo>
                    <a:cubicBezTo>
                      <a:pt x="40880" y="63579"/>
                      <a:pt x="38645" y="65347"/>
                      <a:pt x="36009" y="66848"/>
                    </a:cubicBezTo>
                    <a:lnTo>
                      <a:pt x="34742" y="66848"/>
                    </a:lnTo>
                    <a:cubicBezTo>
                      <a:pt x="37277" y="65247"/>
                      <a:pt x="39879" y="63746"/>
                      <a:pt x="41980" y="61945"/>
                    </a:cubicBezTo>
                    <a:close/>
                    <a:moveTo>
                      <a:pt x="44816" y="61945"/>
                    </a:moveTo>
                    <a:cubicBezTo>
                      <a:pt x="42481" y="63579"/>
                      <a:pt x="40279" y="65347"/>
                      <a:pt x="37611" y="66848"/>
                    </a:cubicBezTo>
                    <a:lnTo>
                      <a:pt x="36343" y="66848"/>
                    </a:lnTo>
                    <a:cubicBezTo>
                      <a:pt x="38878" y="65247"/>
                      <a:pt x="41480" y="63746"/>
                      <a:pt x="43581" y="61945"/>
                    </a:cubicBezTo>
                    <a:close/>
                    <a:moveTo>
                      <a:pt x="46450" y="61945"/>
                    </a:moveTo>
                    <a:cubicBezTo>
                      <a:pt x="44115" y="63579"/>
                      <a:pt x="41880" y="65347"/>
                      <a:pt x="39245" y="66848"/>
                    </a:cubicBezTo>
                    <a:lnTo>
                      <a:pt x="37977" y="66848"/>
                    </a:lnTo>
                    <a:cubicBezTo>
                      <a:pt x="40513" y="65247"/>
                      <a:pt x="43114" y="63746"/>
                      <a:pt x="45183" y="61945"/>
                    </a:cubicBezTo>
                    <a:close/>
                    <a:moveTo>
                      <a:pt x="48051" y="61945"/>
                    </a:moveTo>
                    <a:cubicBezTo>
                      <a:pt x="45716" y="63579"/>
                      <a:pt x="43515" y="65347"/>
                      <a:pt x="40880" y="66848"/>
                    </a:cubicBezTo>
                    <a:lnTo>
                      <a:pt x="39612" y="66848"/>
                    </a:lnTo>
                    <a:cubicBezTo>
                      <a:pt x="42114" y="65247"/>
                      <a:pt x="44716" y="63746"/>
                      <a:pt x="46817" y="61945"/>
                    </a:cubicBezTo>
                    <a:close/>
                    <a:moveTo>
                      <a:pt x="49652" y="61945"/>
                    </a:moveTo>
                    <a:cubicBezTo>
                      <a:pt x="47351" y="63579"/>
                      <a:pt x="45116" y="65347"/>
                      <a:pt x="42481" y="66848"/>
                    </a:cubicBezTo>
                    <a:lnTo>
                      <a:pt x="41213" y="66848"/>
                    </a:lnTo>
                    <a:cubicBezTo>
                      <a:pt x="43748" y="65247"/>
                      <a:pt x="46350" y="63746"/>
                      <a:pt x="48418" y="61945"/>
                    </a:cubicBezTo>
                    <a:close/>
                    <a:moveTo>
                      <a:pt x="51287" y="61945"/>
                    </a:moveTo>
                    <a:cubicBezTo>
                      <a:pt x="48952" y="63579"/>
                      <a:pt x="46750" y="65347"/>
                      <a:pt x="44115" y="66848"/>
                    </a:cubicBezTo>
                    <a:lnTo>
                      <a:pt x="42848" y="66848"/>
                    </a:lnTo>
                    <a:cubicBezTo>
                      <a:pt x="45349" y="65247"/>
                      <a:pt x="47951" y="63746"/>
                      <a:pt x="50053" y="61945"/>
                    </a:cubicBezTo>
                    <a:close/>
                    <a:moveTo>
                      <a:pt x="52888" y="61945"/>
                    </a:moveTo>
                    <a:cubicBezTo>
                      <a:pt x="50586" y="63579"/>
                      <a:pt x="48352" y="65347"/>
                      <a:pt x="45716" y="66815"/>
                    </a:cubicBezTo>
                    <a:cubicBezTo>
                      <a:pt x="45283" y="66848"/>
                      <a:pt x="44882" y="66848"/>
                      <a:pt x="44449" y="66848"/>
                    </a:cubicBezTo>
                    <a:cubicBezTo>
                      <a:pt x="46984" y="65247"/>
                      <a:pt x="49552" y="63746"/>
                      <a:pt x="51654" y="61945"/>
                    </a:cubicBezTo>
                    <a:close/>
                    <a:moveTo>
                      <a:pt x="54489" y="61945"/>
                    </a:moveTo>
                    <a:cubicBezTo>
                      <a:pt x="52188" y="63579"/>
                      <a:pt x="49986" y="65347"/>
                      <a:pt x="47351" y="66848"/>
                    </a:cubicBezTo>
                    <a:lnTo>
                      <a:pt x="46083" y="66848"/>
                    </a:lnTo>
                    <a:cubicBezTo>
                      <a:pt x="48585" y="65247"/>
                      <a:pt x="51187" y="63746"/>
                      <a:pt x="53255" y="61945"/>
                    </a:cubicBezTo>
                    <a:close/>
                    <a:moveTo>
                      <a:pt x="56124" y="61945"/>
                    </a:moveTo>
                    <a:cubicBezTo>
                      <a:pt x="53789" y="63579"/>
                      <a:pt x="51587" y="65347"/>
                      <a:pt x="48952" y="66815"/>
                    </a:cubicBezTo>
                    <a:cubicBezTo>
                      <a:pt x="48518" y="66848"/>
                      <a:pt x="48118" y="66848"/>
                      <a:pt x="47684" y="66848"/>
                    </a:cubicBezTo>
                    <a:cubicBezTo>
                      <a:pt x="50220" y="65247"/>
                      <a:pt x="52788" y="63746"/>
                      <a:pt x="54890" y="61945"/>
                    </a:cubicBezTo>
                    <a:close/>
                    <a:moveTo>
                      <a:pt x="57725" y="61945"/>
                    </a:moveTo>
                    <a:cubicBezTo>
                      <a:pt x="55423" y="63579"/>
                      <a:pt x="53188" y="65347"/>
                      <a:pt x="50586" y="66848"/>
                    </a:cubicBezTo>
                    <a:cubicBezTo>
                      <a:pt x="50370" y="66832"/>
                      <a:pt x="50153" y="66823"/>
                      <a:pt x="49936" y="66823"/>
                    </a:cubicBezTo>
                    <a:cubicBezTo>
                      <a:pt x="49719" y="66823"/>
                      <a:pt x="49502" y="66832"/>
                      <a:pt x="49286" y="66848"/>
                    </a:cubicBezTo>
                    <a:cubicBezTo>
                      <a:pt x="51821" y="65247"/>
                      <a:pt x="54423" y="63746"/>
                      <a:pt x="56491" y="61945"/>
                    </a:cubicBezTo>
                    <a:close/>
                    <a:moveTo>
                      <a:pt x="31906" y="61945"/>
                    </a:moveTo>
                    <a:cubicBezTo>
                      <a:pt x="29571" y="63613"/>
                      <a:pt x="27337" y="65381"/>
                      <a:pt x="24635" y="66882"/>
                    </a:cubicBezTo>
                    <a:lnTo>
                      <a:pt x="23367" y="66882"/>
                    </a:lnTo>
                    <a:cubicBezTo>
                      <a:pt x="25936" y="65281"/>
                      <a:pt x="28571" y="63746"/>
                      <a:pt x="30672" y="61945"/>
                    </a:cubicBezTo>
                    <a:close/>
                    <a:moveTo>
                      <a:pt x="33508" y="61945"/>
                    </a:moveTo>
                    <a:cubicBezTo>
                      <a:pt x="31173" y="63613"/>
                      <a:pt x="28938" y="65381"/>
                      <a:pt x="26269" y="66882"/>
                    </a:cubicBezTo>
                    <a:lnTo>
                      <a:pt x="25002" y="66882"/>
                    </a:lnTo>
                    <a:cubicBezTo>
                      <a:pt x="27537" y="65281"/>
                      <a:pt x="30172" y="63746"/>
                      <a:pt x="32273" y="61945"/>
                    </a:cubicBezTo>
                    <a:close/>
                    <a:moveTo>
                      <a:pt x="35142" y="61945"/>
                    </a:moveTo>
                    <a:cubicBezTo>
                      <a:pt x="32807" y="63613"/>
                      <a:pt x="30572" y="65381"/>
                      <a:pt x="27904" y="66882"/>
                    </a:cubicBezTo>
                    <a:lnTo>
                      <a:pt x="26636" y="66882"/>
                    </a:lnTo>
                    <a:cubicBezTo>
                      <a:pt x="29171" y="65281"/>
                      <a:pt x="31806" y="63746"/>
                      <a:pt x="33908" y="61945"/>
                    </a:cubicBezTo>
                    <a:close/>
                    <a:moveTo>
                      <a:pt x="36743" y="61945"/>
                    </a:moveTo>
                    <a:cubicBezTo>
                      <a:pt x="34408" y="63579"/>
                      <a:pt x="32173" y="65347"/>
                      <a:pt x="29505" y="66882"/>
                    </a:cubicBezTo>
                    <a:lnTo>
                      <a:pt x="28271" y="66882"/>
                    </a:lnTo>
                    <a:cubicBezTo>
                      <a:pt x="30806" y="65281"/>
                      <a:pt x="33408" y="63746"/>
                      <a:pt x="35509" y="61945"/>
                    </a:cubicBezTo>
                    <a:close/>
                    <a:moveTo>
                      <a:pt x="38378" y="61945"/>
                    </a:moveTo>
                    <a:cubicBezTo>
                      <a:pt x="36043" y="63613"/>
                      <a:pt x="33808" y="65347"/>
                      <a:pt x="31139" y="66882"/>
                    </a:cubicBezTo>
                    <a:cubicBezTo>
                      <a:pt x="30922" y="66865"/>
                      <a:pt x="30714" y="66857"/>
                      <a:pt x="30505" y="66857"/>
                    </a:cubicBezTo>
                    <a:cubicBezTo>
                      <a:pt x="30297" y="66857"/>
                      <a:pt x="30089" y="66865"/>
                      <a:pt x="29872" y="66882"/>
                    </a:cubicBezTo>
                    <a:cubicBezTo>
                      <a:pt x="32407" y="65281"/>
                      <a:pt x="35042" y="63746"/>
                      <a:pt x="37144" y="61945"/>
                    </a:cubicBezTo>
                    <a:close/>
                    <a:moveTo>
                      <a:pt x="11225" y="59943"/>
                    </a:moveTo>
                    <a:lnTo>
                      <a:pt x="11225" y="60644"/>
                    </a:lnTo>
                    <a:cubicBezTo>
                      <a:pt x="8256" y="62779"/>
                      <a:pt x="5354" y="65014"/>
                      <a:pt x="1918" y="66915"/>
                    </a:cubicBezTo>
                    <a:lnTo>
                      <a:pt x="1918" y="66148"/>
                    </a:lnTo>
                    <a:cubicBezTo>
                      <a:pt x="5154" y="64113"/>
                      <a:pt x="8423" y="62178"/>
                      <a:pt x="11225" y="59943"/>
                    </a:cubicBezTo>
                    <a:close/>
                    <a:moveTo>
                      <a:pt x="25469" y="61945"/>
                    </a:moveTo>
                    <a:cubicBezTo>
                      <a:pt x="23100" y="63613"/>
                      <a:pt x="20832" y="65414"/>
                      <a:pt x="18130" y="66915"/>
                    </a:cubicBezTo>
                    <a:lnTo>
                      <a:pt x="16862" y="66915"/>
                    </a:lnTo>
                    <a:cubicBezTo>
                      <a:pt x="19431" y="65314"/>
                      <a:pt x="22099" y="63779"/>
                      <a:pt x="24201" y="61945"/>
                    </a:cubicBezTo>
                    <a:close/>
                    <a:moveTo>
                      <a:pt x="27070" y="61945"/>
                    </a:moveTo>
                    <a:cubicBezTo>
                      <a:pt x="24701" y="63613"/>
                      <a:pt x="22466" y="65414"/>
                      <a:pt x="19764" y="66915"/>
                    </a:cubicBezTo>
                    <a:lnTo>
                      <a:pt x="18497" y="66915"/>
                    </a:lnTo>
                    <a:cubicBezTo>
                      <a:pt x="21065" y="65314"/>
                      <a:pt x="23701" y="63779"/>
                      <a:pt x="25835" y="61945"/>
                    </a:cubicBezTo>
                    <a:close/>
                    <a:moveTo>
                      <a:pt x="28671" y="61945"/>
                    </a:moveTo>
                    <a:cubicBezTo>
                      <a:pt x="26336" y="63613"/>
                      <a:pt x="24068" y="65381"/>
                      <a:pt x="21399" y="66915"/>
                    </a:cubicBezTo>
                    <a:lnTo>
                      <a:pt x="20131" y="66915"/>
                    </a:lnTo>
                    <a:cubicBezTo>
                      <a:pt x="22700" y="65314"/>
                      <a:pt x="25335" y="63779"/>
                      <a:pt x="27437" y="61945"/>
                    </a:cubicBezTo>
                    <a:close/>
                    <a:moveTo>
                      <a:pt x="30305" y="61945"/>
                    </a:moveTo>
                    <a:cubicBezTo>
                      <a:pt x="27937" y="63613"/>
                      <a:pt x="25702" y="65381"/>
                      <a:pt x="23000" y="66882"/>
                    </a:cubicBezTo>
                    <a:cubicBezTo>
                      <a:pt x="22600" y="66882"/>
                      <a:pt x="22166" y="66882"/>
                      <a:pt x="21766" y="66915"/>
                    </a:cubicBezTo>
                    <a:cubicBezTo>
                      <a:pt x="24301" y="65281"/>
                      <a:pt x="26936" y="63746"/>
                      <a:pt x="29071" y="61945"/>
                    </a:cubicBezTo>
                    <a:close/>
                    <a:moveTo>
                      <a:pt x="20632" y="61945"/>
                    </a:moveTo>
                    <a:cubicBezTo>
                      <a:pt x="18230" y="63646"/>
                      <a:pt x="15962" y="65447"/>
                      <a:pt x="13226" y="66948"/>
                    </a:cubicBezTo>
                    <a:lnTo>
                      <a:pt x="11992" y="66948"/>
                    </a:lnTo>
                    <a:cubicBezTo>
                      <a:pt x="14561" y="65314"/>
                      <a:pt x="17229" y="63779"/>
                      <a:pt x="19364" y="61945"/>
                    </a:cubicBezTo>
                    <a:close/>
                    <a:moveTo>
                      <a:pt x="22233" y="61945"/>
                    </a:moveTo>
                    <a:cubicBezTo>
                      <a:pt x="19865" y="63613"/>
                      <a:pt x="17596" y="65414"/>
                      <a:pt x="14861" y="66948"/>
                    </a:cubicBezTo>
                    <a:lnTo>
                      <a:pt x="13593" y="66948"/>
                    </a:lnTo>
                    <a:cubicBezTo>
                      <a:pt x="16195" y="65314"/>
                      <a:pt x="18864" y="63779"/>
                      <a:pt x="20999" y="61945"/>
                    </a:cubicBezTo>
                    <a:close/>
                    <a:moveTo>
                      <a:pt x="23834" y="61945"/>
                    </a:moveTo>
                    <a:cubicBezTo>
                      <a:pt x="21466" y="63613"/>
                      <a:pt x="19197" y="65414"/>
                      <a:pt x="16495" y="66915"/>
                    </a:cubicBezTo>
                    <a:cubicBezTo>
                      <a:pt x="16062" y="66948"/>
                      <a:pt x="15662" y="66948"/>
                      <a:pt x="15228" y="66948"/>
                    </a:cubicBezTo>
                    <a:cubicBezTo>
                      <a:pt x="17796" y="65314"/>
                      <a:pt x="20465" y="63779"/>
                      <a:pt x="22600" y="61945"/>
                    </a:cubicBezTo>
                    <a:close/>
                    <a:moveTo>
                      <a:pt x="17396" y="61945"/>
                    </a:moveTo>
                    <a:cubicBezTo>
                      <a:pt x="14994" y="63646"/>
                      <a:pt x="12693" y="65447"/>
                      <a:pt x="9957" y="66982"/>
                    </a:cubicBezTo>
                    <a:lnTo>
                      <a:pt x="8723" y="66982"/>
                    </a:lnTo>
                    <a:cubicBezTo>
                      <a:pt x="11292" y="65347"/>
                      <a:pt x="13994" y="63779"/>
                      <a:pt x="16162" y="61945"/>
                    </a:cubicBezTo>
                    <a:close/>
                    <a:moveTo>
                      <a:pt x="18997" y="61945"/>
                    </a:moveTo>
                    <a:cubicBezTo>
                      <a:pt x="16629" y="63646"/>
                      <a:pt x="14327" y="65447"/>
                      <a:pt x="11592" y="66948"/>
                    </a:cubicBezTo>
                    <a:cubicBezTo>
                      <a:pt x="11192" y="66982"/>
                      <a:pt x="10758" y="66982"/>
                      <a:pt x="10358" y="66982"/>
                    </a:cubicBezTo>
                    <a:cubicBezTo>
                      <a:pt x="12926" y="65347"/>
                      <a:pt x="15628" y="63779"/>
                      <a:pt x="17763" y="61945"/>
                    </a:cubicBezTo>
                    <a:close/>
                    <a:moveTo>
                      <a:pt x="14160" y="61945"/>
                    </a:moveTo>
                    <a:cubicBezTo>
                      <a:pt x="11759" y="63646"/>
                      <a:pt x="9457" y="65481"/>
                      <a:pt x="6688" y="67015"/>
                    </a:cubicBezTo>
                    <a:lnTo>
                      <a:pt x="5421" y="67015"/>
                    </a:lnTo>
                    <a:cubicBezTo>
                      <a:pt x="8056" y="65381"/>
                      <a:pt x="10758" y="63813"/>
                      <a:pt x="12926" y="61945"/>
                    </a:cubicBezTo>
                    <a:close/>
                    <a:moveTo>
                      <a:pt x="15762" y="61945"/>
                    </a:moveTo>
                    <a:cubicBezTo>
                      <a:pt x="13360" y="63646"/>
                      <a:pt x="11092" y="65447"/>
                      <a:pt x="8323" y="66982"/>
                    </a:cubicBezTo>
                    <a:cubicBezTo>
                      <a:pt x="7889" y="66982"/>
                      <a:pt x="7489" y="67015"/>
                      <a:pt x="7055" y="67015"/>
                    </a:cubicBezTo>
                    <a:cubicBezTo>
                      <a:pt x="9691" y="65347"/>
                      <a:pt x="12393" y="63813"/>
                      <a:pt x="14527" y="61945"/>
                    </a:cubicBezTo>
                    <a:close/>
                    <a:moveTo>
                      <a:pt x="11225" y="60977"/>
                    </a:moveTo>
                    <a:lnTo>
                      <a:pt x="11225" y="61444"/>
                    </a:lnTo>
                    <a:lnTo>
                      <a:pt x="11192" y="61444"/>
                    </a:lnTo>
                    <a:cubicBezTo>
                      <a:pt x="10825" y="61444"/>
                      <a:pt x="10791" y="61745"/>
                      <a:pt x="11158" y="61778"/>
                    </a:cubicBezTo>
                    <a:cubicBezTo>
                      <a:pt x="8657" y="63546"/>
                      <a:pt x="6288" y="65447"/>
                      <a:pt x="3386" y="67048"/>
                    </a:cubicBezTo>
                    <a:lnTo>
                      <a:pt x="2119" y="67048"/>
                    </a:lnTo>
                    <a:cubicBezTo>
                      <a:pt x="5287" y="65047"/>
                      <a:pt x="8490" y="63146"/>
                      <a:pt x="11225" y="60977"/>
                    </a:cubicBezTo>
                    <a:close/>
                    <a:moveTo>
                      <a:pt x="12559" y="61945"/>
                    </a:moveTo>
                    <a:cubicBezTo>
                      <a:pt x="10124" y="63646"/>
                      <a:pt x="7823" y="65481"/>
                      <a:pt x="5021" y="67015"/>
                    </a:cubicBezTo>
                    <a:lnTo>
                      <a:pt x="3786" y="67048"/>
                    </a:lnTo>
                    <a:cubicBezTo>
                      <a:pt x="6422" y="65381"/>
                      <a:pt x="9124" y="63813"/>
                      <a:pt x="11292" y="61945"/>
                    </a:cubicBezTo>
                    <a:cubicBezTo>
                      <a:pt x="11358" y="62062"/>
                      <a:pt x="11550" y="62120"/>
                      <a:pt x="11738" y="62120"/>
                    </a:cubicBezTo>
                    <a:cubicBezTo>
                      <a:pt x="11926" y="62120"/>
                      <a:pt x="12109" y="62062"/>
                      <a:pt x="12159" y="61945"/>
                    </a:cubicBezTo>
                    <a:close/>
                    <a:moveTo>
                      <a:pt x="311106" y="67015"/>
                    </a:moveTo>
                    <a:cubicBezTo>
                      <a:pt x="311106" y="67048"/>
                      <a:pt x="311106" y="67048"/>
                      <a:pt x="311106" y="67048"/>
                    </a:cubicBezTo>
                    <a:lnTo>
                      <a:pt x="309371" y="67048"/>
                    </a:lnTo>
                    <a:cubicBezTo>
                      <a:pt x="309371" y="67048"/>
                      <a:pt x="309371" y="67048"/>
                      <a:pt x="309405" y="67015"/>
                    </a:cubicBezTo>
                    <a:close/>
                    <a:moveTo>
                      <a:pt x="312440" y="67015"/>
                    </a:moveTo>
                    <a:cubicBezTo>
                      <a:pt x="312407" y="67015"/>
                      <a:pt x="312407" y="67048"/>
                      <a:pt x="312373" y="67048"/>
                    </a:cubicBezTo>
                    <a:lnTo>
                      <a:pt x="311506" y="67048"/>
                    </a:lnTo>
                    <a:cubicBezTo>
                      <a:pt x="311506" y="67048"/>
                      <a:pt x="311506" y="67015"/>
                      <a:pt x="311539" y="67015"/>
                    </a:cubicBezTo>
                    <a:close/>
                    <a:moveTo>
                      <a:pt x="50503" y="1"/>
                    </a:moveTo>
                    <a:cubicBezTo>
                      <a:pt x="44791" y="1"/>
                      <a:pt x="39078" y="84"/>
                      <a:pt x="33441" y="367"/>
                    </a:cubicBezTo>
                    <a:lnTo>
                      <a:pt x="32507" y="367"/>
                    </a:lnTo>
                    <a:cubicBezTo>
                      <a:pt x="32428" y="328"/>
                      <a:pt x="32323" y="309"/>
                      <a:pt x="32215" y="309"/>
                    </a:cubicBezTo>
                    <a:cubicBezTo>
                      <a:pt x="32048" y="309"/>
                      <a:pt x="31874" y="353"/>
                      <a:pt x="31773" y="434"/>
                    </a:cubicBezTo>
                    <a:lnTo>
                      <a:pt x="31706" y="501"/>
                    </a:lnTo>
                    <a:cubicBezTo>
                      <a:pt x="31673" y="501"/>
                      <a:pt x="31640" y="534"/>
                      <a:pt x="31640" y="568"/>
                    </a:cubicBezTo>
                    <a:lnTo>
                      <a:pt x="31339" y="768"/>
                    </a:lnTo>
                    <a:lnTo>
                      <a:pt x="22500" y="5638"/>
                    </a:lnTo>
                    <a:cubicBezTo>
                      <a:pt x="22166" y="5738"/>
                      <a:pt x="21866" y="5871"/>
                      <a:pt x="21532" y="6005"/>
                    </a:cubicBezTo>
                    <a:lnTo>
                      <a:pt x="11225" y="6005"/>
                    </a:lnTo>
                    <a:lnTo>
                      <a:pt x="11225" y="6338"/>
                    </a:lnTo>
                    <a:cubicBezTo>
                      <a:pt x="11092" y="6438"/>
                      <a:pt x="11092" y="6539"/>
                      <a:pt x="11225" y="6639"/>
                    </a:cubicBezTo>
                    <a:lnTo>
                      <a:pt x="11225" y="11342"/>
                    </a:lnTo>
                    <a:cubicBezTo>
                      <a:pt x="7756" y="11209"/>
                      <a:pt x="4320" y="11175"/>
                      <a:pt x="851" y="11142"/>
                    </a:cubicBezTo>
                    <a:cubicBezTo>
                      <a:pt x="551" y="11142"/>
                      <a:pt x="317" y="11275"/>
                      <a:pt x="317" y="11442"/>
                    </a:cubicBezTo>
                    <a:cubicBezTo>
                      <a:pt x="1251" y="30022"/>
                      <a:pt x="1185" y="48602"/>
                      <a:pt x="17" y="67215"/>
                    </a:cubicBezTo>
                    <a:cubicBezTo>
                      <a:pt x="0" y="67399"/>
                      <a:pt x="267" y="67490"/>
                      <a:pt x="542" y="67490"/>
                    </a:cubicBezTo>
                    <a:cubicBezTo>
                      <a:pt x="818" y="67490"/>
                      <a:pt x="1101" y="67399"/>
                      <a:pt x="1118" y="67215"/>
                    </a:cubicBezTo>
                    <a:cubicBezTo>
                      <a:pt x="1118" y="66948"/>
                      <a:pt x="1118" y="66682"/>
                      <a:pt x="1151" y="66415"/>
                    </a:cubicBezTo>
                    <a:cubicBezTo>
                      <a:pt x="1175" y="66438"/>
                      <a:pt x="1232" y="66462"/>
                      <a:pt x="1298" y="66462"/>
                    </a:cubicBezTo>
                    <a:cubicBezTo>
                      <a:pt x="1326" y="66462"/>
                      <a:pt x="1355" y="66458"/>
                      <a:pt x="1385" y="66448"/>
                    </a:cubicBezTo>
                    <a:lnTo>
                      <a:pt x="1385" y="67115"/>
                    </a:lnTo>
                    <a:cubicBezTo>
                      <a:pt x="1251" y="67149"/>
                      <a:pt x="1185" y="67249"/>
                      <a:pt x="1185" y="67315"/>
                    </a:cubicBezTo>
                    <a:cubicBezTo>
                      <a:pt x="1066" y="67375"/>
                      <a:pt x="1159" y="67487"/>
                      <a:pt x="1275" y="67487"/>
                    </a:cubicBezTo>
                    <a:cubicBezTo>
                      <a:pt x="1289" y="67487"/>
                      <a:pt x="1304" y="67486"/>
                      <a:pt x="1318" y="67482"/>
                    </a:cubicBezTo>
                    <a:cubicBezTo>
                      <a:pt x="1385" y="67549"/>
                      <a:pt x="1518" y="67549"/>
                      <a:pt x="1652" y="67549"/>
                    </a:cubicBezTo>
                    <a:cubicBezTo>
                      <a:pt x="13714" y="67634"/>
                      <a:pt x="25781" y="67666"/>
                      <a:pt x="37851" y="67666"/>
                    </a:cubicBezTo>
                    <a:cubicBezTo>
                      <a:pt x="59024" y="67666"/>
                      <a:pt x="80207" y="67567"/>
                      <a:pt x="101389" y="67482"/>
                    </a:cubicBezTo>
                    <a:lnTo>
                      <a:pt x="106159" y="67482"/>
                    </a:lnTo>
                    <a:cubicBezTo>
                      <a:pt x="106204" y="67482"/>
                      <a:pt x="106248" y="67497"/>
                      <a:pt x="106293" y="67497"/>
                    </a:cubicBezTo>
                    <a:cubicBezTo>
                      <a:pt x="106315" y="67497"/>
                      <a:pt x="106337" y="67493"/>
                      <a:pt x="106360" y="67482"/>
                    </a:cubicBezTo>
                    <a:lnTo>
                      <a:pt x="107761" y="67482"/>
                    </a:lnTo>
                    <a:cubicBezTo>
                      <a:pt x="107794" y="67499"/>
                      <a:pt x="107827" y="67507"/>
                      <a:pt x="107861" y="67507"/>
                    </a:cubicBezTo>
                    <a:cubicBezTo>
                      <a:pt x="107894" y="67507"/>
                      <a:pt x="107927" y="67499"/>
                      <a:pt x="107961" y="67482"/>
                    </a:cubicBezTo>
                    <a:lnTo>
                      <a:pt x="109362" y="67482"/>
                    </a:lnTo>
                    <a:cubicBezTo>
                      <a:pt x="109395" y="67499"/>
                      <a:pt x="109437" y="67507"/>
                      <a:pt x="109479" y="67507"/>
                    </a:cubicBezTo>
                    <a:cubicBezTo>
                      <a:pt x="109520" y="67507"/>
                      <a:pt x="109562" y="67499"/>
                      <a:pt x="109595" y="67482"/>
                    </a:cubicBezTo>
                    <a:cubicBezTo>
                      <a:pt x="109595" y="67482"/>
                      <a:pt x="109595" y="67482"/>
                      <a:pt x="109595" y="67449"/>
                    </a:cubicBezTo>
                    <a:lnTo>
                      <a:pt x="110963" y="67449"/>
                    </a:lnTo>
                    <a:cubicBezTo>
                      <a:pt x="111002" y="67488"/>
                      <a:pt x="111053" y="67504"/>
                      <a:pt x="111108" y="67504"/>
                    </a:cubicBezTo>
                    <a:cubicBezTo>
                      <a:pt x="111147" y="67504"/>
                      <a:pt x="111188" y="67496"/>
                      <a:pt x="111230" y="67482"/>
                    </a:cubicBezTo>
                    <a:cubicBezTo>
                      <a:pt x="111230" y="67449"/>
                      <a:pt x="111230" y="67449"/>
                      <a:pt x="111230" y="67449"/>
                    </a:cubicBezTo>
                    <a:lnTo>
                      <a:pt x="112564" y="67449"/>
                    </a:lnTo>
                    <a:cubicBezTo>
                      <a:pt x="112603" y="67488"/>
                      <a:pt x="112654" y="67504"/>
                      <a:pt x="112709" y="67504"/>
                    </a:cubicBezTo>
                    <a:cubicBezTo>
                      <a:pt x="112748" y="67504"/>
                      <a:pt x="112789" y="67496"/>
                      <a:pt x="112831" y="67482"/>
                    </a:cubicBezTo>
                    <a:cubicBezTo>
                      <a:pt x="112831" y="67449"/>
                      <a:pt x="112831" y="67449"/>
                      <a:pt x="112864" y="67449"/>
                    </a:cubicBezTo>
                    <a:lnTo>
                      <a:pt x="114165" y="67449"/>
                    </a:lnTo>
                    <a:cubicBezTo>
                      <a:pt x="114212" y="67472"/>
                      <a:pt x="114293" y="67496"/>
                      <a:pt x="114360" y="67496"/>
                    </a:cubicBezTo>
                    <a:cubicBezTo>
                      <a:pt x="114387" y="67496"/>
                      <a:pt x="114413" y="67492"/>
                      <a:pt x="114432" y="67482"/>
                    </a:cubicBezTo>
                    <a:cubicBezTo>
                      <a:pt x="114465" y="67449"/>
                      <a:pt x="114465" y="67449"/>
                      <a:pt x="114465" y="67449"/>
                    </a:cubicBezTo>
                    <a:lnTo>
                      <a:pt x="115800" y="67449"/>
                    </a:lnTo>
                    <a:cubicBezTo>
                      <a:pt x="115823" y="67472"/>
                      <a:pt x="115897" y="67496"/>
                      <a:pt x="115973" y="67496"/>
                    </a:cubicBezTo>
                    <a:cubicBezTo>
                      <a:pt x="116005" y="67496"/>
                      <a:pt x="116037" y="67492"/>
                      <a:pt x="116067" y="67482"/>
                    </a:cubicBezTo>
                    <a:lnTo>
                      <a:pt x="116100" y="67449"/>
                    </a:lnTo>
                    <a:lnTo>
                      <a:pt x="117401" y="67449"/>
                    </a:lnTo>
                    <a:cubicBezTo>
                      <a:pt x="117424" y="67472"/>
                      <a:pt x="117498" y="67496"/>
                      <a:pt x="117575" y="67496"/>
                    </a:cubicBezTo>
                    <a:cubicBezTo>
                      <a:pt x="117606" y="67496"/>
                      <a:pt x="117638" y="67492"/>
                      <a:pt x="117668" y="67482"/>
                    </a:cubicBezTo>
                    <a:cubicBezTo>
                      <a:pt x="117701" y="67449"/>
                      <a:pt x="117701" y="67449"/>
                      <a:pt x="117734" y="67449"/>
                    </a:cubicBezTo>
                    <a:lnTo>
                      <a:pt x="119002" y="67449"/>
                    </a:lnTo>
                    <a:cubicBezTo>
                      <a:pt x="119026" y="67472"/>
                      <a:pt x="119116" y="67496"/>
                      <a:pt x="119202" y="67496"/>
                    </a:cubicBezTo>
                    <a:cubicBezTo>
                      <a:pt x="119238" y="67496"/>
                      <a:pt x="119273" y="67492"/>
                      <a:pt x="119302" y="67482"/>
                    </a:cubicBezTo>
                    <a:cubicBezTo>
                      <a:pt x="119302" y="67449"/>
                      <a:pt x="119336" y="67449"/>
                      <a:pt x="119336" y="67449"/>
                    </a:cubicBezTo>
                    <a:cubicBezTo>
                      <a:pt x="119769" y="67449"/>
                      <a:pt x="120203" y="67415"/>
                      <a:pt x="120603" y="67415"/>
                    </a:cubicBezTo>
                    <a:cubicBezTo>
                      <a:pt x="120652" y="67464"/>
                      <a:pt x="120737" y="67495"/>
                      <a:pt x="120818" y="67495"/>
                    </a:cubicBezTo>
                    <a:cubicBezTo>
                      <a:pt x="120847" y="67495"/>
                      <a:pt x="120877" y="67491"/>
                      <a:pt x="120903" y="67482"/>
                    </a:cubicBezTo>
                    <a:lnTo>
                      <a:pt x="120970" y="67415"/>
                    </a:lnTo>
                    <a:lnTo>
                      <a:pt x="122238" y="67415"/>
                    </a:lnTo>
                    <a:cubicBezTo>
                      <a:pt x="122262" y="67464"/>
                      <a:pt x="122340" y="67495"/>
                      <a:pt x="122419" y="67495"/>
                    </a:cubicBezTo>
                    <a:cubicBezTo>
                      <a:pt x="122448" y="67495"/>
                      <a:pt x="122478" y="67491"/>
                      <a:pt x="122505" y="67482"/>
                    </a:cubicBezTo>
                    <a:cubicBezTo>
                      <a:pt x="122538" y="67449"/>
                      <a:pt x="122571" y="67449"/>
                      <a:pt x="122571" y="67415"/>
                    </a:cubicBezTo>
                    <a:lnTo>
                      <a:pt x="123839" y="67415"/>
                    </a:lnTo>
                    <a:cubicBezTo>
                      <a:pt x="123862" y="67463"/>
                      <a:pt x="123953" y="67510"/>
                      <a:pt x="124039" y="67510"/>
                    </a:cubicBezTo>
                    <a:cubicBezTo>
                      <a:pt x="124075" y="67510"/>
                      <a:pt x="124110" y="67502"/>
                      <a:pt x="124139" y="67482"/>
                    </a:cubicBezTo>
                    <a:cubicBezTo>
                      <a:pt x="124139" y="67449"/>
                      <a:pt x="124172" y="67449"/>
                      <a:pt x="124206" y="67415"/>
                    </a:cubicBezTo>
                    <a:lnTo>
                      <a:pt x="125440" y="67415"/>
                    </a:lnTo>
                    <a:cubicBezTo>
                      <a:pt x="125464" y="67463"/>
                      <a:pt x="125554" y="67510"/>
                      <a:pt x="125640" y="67510"/>
                    </a:cubicBezTo>
                    <a:cubicBezTo>
                      <a:pt x="125676" y="67510"/>
                      <a:pt x="125711" y="67502"/>
                      <a:pt x="125740" y="67482"/>
                    </a:cubicBezTo>
                    <a:cubicBezTo>
                      <a:pt x="125774" y="67449"/>
                      <a:pt x="125807" y="67449"/>
                      <a:pt x="125840" y="67415"/>
                    </a:cubicBezTo>
                    <a:lnTo>
                      <a:pt x="127074" y="67415"/>
                    </a:lnTo>
                    <a:cubicBezTo>
                      <a:pt x="127074" y="67458"/>
                      <a:pt x="127141" y="67500"/>
                      <a:pt x="127224" y="67500"/>
                    </a:cubicBezTo>
                    <a:cubicBezTo>
                      <a:pt x="127272" y="67500"/>
                      <a:pt x="127326" y="67486"/>
                      <a:pt x="127375" y="67449"/>
                    </a:cubicBezTo>
                    <a:cubicBezTo>
                      <a:pt x="127375" y="67449"/>
                      <a:pt x="127408" y="67415"/>
                      <a:pt x="127441" y="67415"/>
                    </a:cubicBezTo>
                    <a:lnTo>
                      <a:pt x="128676" y="67415"/>
                    </a:lnTo>
                    <a:cubicBezTo>
                      <a:pt x="128696" y="67457"/>
                      <a:pt x="128768" y="67485"/>
                      <a:pt x="128843" y="67485"/>
                    </a:cubicBezTo>
                    <a:cubicBezTo>
                      <a:pt x="128890" y="67485"/>
                      <a:pt x="128938" y="67474"/>
                      <a:pt x="128976" y="67449"/>
                    </a:cubicBezTo>
                    <a:cubicBezTo>
                      <a:pt x="129009" y="67449"/>
                      <a:pt x="129043" y="67415"/>
                      <a:pt x="129076" y="67415"/>
                    </a:cubicBezTo>
                    <a:lnTo>
                      <a:pt x="129243" y="67415"/>
                    </a:lnTo>
                    <a:cubicBezTo>
                      <a:pt x="129610" y="67415"/>
                      <a:pt x="129943" y="67415"/>
                      <a:pt x="130277" y="67382"/>
                    </a:cubicBezTo>
                    <a:cubicBezTo>
                      <a:pt x="130298" y="67447"/>
                      <a:pt x="130375" y="67483"/>
                      <a:pt x="130454" y="67483"/>
                    </a:cubicBezTo>
                    <a:cubicBezTo>
                      <a:pt x="130498" y="67483"/>
                      <a:pt x="130541" y="67472"/>
                      <a:pt x="130577" y="67449"/>
                    </a:cubicBezTo>
                    <a:cubicBezTo>
                      <a:pt x="130610" y="67449"/>
                      <a:pt x="130644" y="67415"/>
                      <a:pt x="130677" y="67382"/>
                    </a:cubicBezTo>
                    <a:lnTo>
                      <a:pt x="131911" y="67382"/>
                    </a:lnTo>
                    <a:cubicBezTo>
                      <a:pt x="131911" y="67429"/>
                      <a:pt x="131995" y="67476"/>
                      <a:pt x="132091" y="67476"/>
                    </a:cubicBezTo>
                    <a:cubicBezTo>
                      <a:pt x="132130" y="67476"/>
                      <a:pt x="132172" y="67468"/>
                      <a:pt x="132211" y="67449"/>
                    </a:cubicBezTo>
                    <a:cubicBezTo>
                      <a:pt x="132245" y="67415"/>
                      <a:pt x="132278" y="67415"/>
                      <a:pt x="132312" y="67382"/>
                    </a:cubicBezTo>
                    <a:lnTo>
                      <a:pt x="133512" y="67382"/>
                    </a:lnTo>
                    <a:cubicBezTo>
                      <a:pt x="133512" y="67429"/>
                      <a:pt x="133612" y="67476"/>
                      <a:pt x="133706" y="67476"/>
                    </a:cubicBezTo>
                    <a:cubicBezTo>
                      <a:pt x="133745" y="67476"/>
                      <a:pt x="133783" y="67468"/>
                      <a:pt x="133813" y="67449"/>
                    </a:cubicBezTo>
                    <a:cubicBezTo>
                      <a:pt x="133846" y="67415"/>
                      <a:pt x="133879" y="67415"/>
                      <a:pt x="133946" y="67382"/>
                    </a:cubicBezTo>
                    <a:lnTo>
                      <a:pt x="135114" y="67382"/>
                    </a:lnTo>
                    <a:cubicBezTo>
                      <a:pt x="135114" y="67429"/>
                      <a:pt x="135214" y="67476"/>
                      <a:pt x="135308" y="67476"/>
                    </a:cubicBezTo>
                    <a:cubicBezTo>
                      <a:pt x="135347" y="67476"/>
                      <a:pt x="135384" y="67468"/>
                      <a:pt x="135414" y="67449"/>
                    </a:cubicBezTo>
                    <a:cubicBezTo>
                      <a:pt x="135480" y="67415"/>
                      <a:pt x="135514" y="67415"/>
                      <a:pt x="135547" y="67382"/>
                    </a:cubicBezTo>
                    <a:lnTo>
                      <a:pt x="136748" y="67382"/>
                    </a:lnTo>
                    <a:cubicBezTo>
                      <a:pt x="136748" y="67429"/>
                      <a:pt x="136831" y="67476"/>
                      <a:pt x="136927" y="67476"/>
                    </a:cubicBezTo>
                    <a:cubicBezTo>
                      <a:pt x="136967" y="67476"/>
                      <a:pt x="137009" y="67468"/>
                      <a:pt x="137048" y="67449"/>
                    </a:cubicBezTo>
                    <a:cubicBezTo>
                      <a:pt x="137082" y="67415"/>
                      <a:pt x="137115" y="67382"/>
                      <a:pt x="137182" y="67382"/>
                    </a:cubicBezTo>
                    <a:lnTo>
                      <a:pt x="138349" y="67382"/>
                    </a:lnTo>
                    <a:cubicBezTo>
                      <a:pt x="138349" y="67429"/>
                      <a:pt x="138449" y="67476"/>
                      <a:pt x="138543" y="67476"/>
                    </a:cubicBezTo>
                    <a:cubicBezTo>
                      <a:pt x="138582" y="67476"/>
                      <a:pt x="138620" y="67468"/>
                      <a:pt x="138649" y="67449"/>
                    </a:cubicBezTo>
                    <a:cubicBezTo>
                      <a:pt x="138683" y="67415"/>
                      <a:pt x="138749" y="67382"/>
                      <a:pt x="138783" y="67382"/>
                    </a:cubicBezTo>
                    <a:cubicBezTo>
                      <a:pt x="139183" y="67382"/>
                      <a:pt x="139583" y="67382"/>
                      <a:pt x="139984" y="67349"/>
                    </a:cubicBezTo>
                    <a:lnTo>
                      <a:pt x="139984" y="67349"/>
                    </a:lnTo>
                    <a:cubicBezTo>
                      <a:pt x="139960" y="67421"/>
                      <a:pt x="140057" y="67476"/>
                      <a:pt x="140151" y="67476"/>
                    </a:cubicBezTo>
                    <a:cubicBezTo>
                      <a:pt x="140187" y="67476"/>
                      <a:pt x="140223" y="67467"/>
                      <a:pt x="140251" y="67449"/>
                    </a:cubicBezTo>
                    <a:cubicBezTo>
                      <a:pt x="140317" y="67415"/>
                      <a:pt x="140351" y="67382"/>
                      <a:pt x="140417" y="67349"/>
                    </a:cubicBezTo>
                    <a:lnTo>
                      <a:pt x="141585" y="67349"/>
                    </a:lnTo>
                    <a:cubicBezTo>
                      <a:pt x="141561" y="67421"/>
                      <a:pt x="141658" y="67476"/>
                      <a:pt x="141764" y="67476"/>
                    </a:cubicBezTo>
                    <a:cubicBezTo>
                      <a:pt x="141805" y="67476"/>
                      <a:pt x="141848" y="67467"/>
                      <a:pt x="141885" y="67449"/>
                    </a:cubicBezTo>
                    <a:cubicBezTo>
                      <a:pt x="141918" y="67415"/>
                      <a:pt x="141985" y="67382"/>
                      <a:pt x="142018" y="67349"/>
                    </a:cubicBezTo>
                    <a:lnTo>
                      <a:pt x="143186" y="67349"/>
                    </a:lnTo>
                    <a:cubicBezTo>
                      <a:pt x="143160" y="67400"/>
                      <a:pt x="143292" y="67471"/>
                      <a:pt x="143400" y="67471"/>
                    </a:cubicBezTo>
                    <a:cubicBezTo>
                      <a:pt x="143432" y="67471"/>
                      <a:pt x="143463" y="67464"/>
                      <a:pt x="143486" y="67449"/>
                    </a:cubicBezTo>
                    <a:cubicBezTo>
                      <a:pt x="143553" y="67415"/>
                      <a:pt x="143586" y="67382"/>
                      <a:pt x="143653" y="67349"/>
                    </a:cubicBezTo>
                    <a:lnTo>
                      <a:pt x="144820" y="67349"/>
                    </a:lnTo>
                    <a:cubicBezTo>
                      <a:pt x="144795" y="67400"/>
                      <a:pt x="144907" y="67471"/>
                      <a:pt x="145021" y="67471"/>
                    </a:cubicBezTo>
                    <a:cubicBezTo>
                      <a:pt x="145055" y="67471"/>
                      <a:pt x="145090" y="67464"/>
                      <a:pt x="145121" y="67449"/>
                    </a:cubicBezTo>
                    <a:cubicBezTo>
                      <a:pt x="145154" y="67415"/>
                      <a:pt x="145221" y="67382"/>
                      <a:pt x="145254" y="67349"/>
                    </a:cubicBezTo>
                    <a:lnTo>
                      <a:pt x="146422" y="67349"/>
                    </a:lnTo>
                    <a:cubicBezTo>
                      <a:pt x="146396" y="67400"/>
                      <a:pt x="146508" y="67471"/>
                      <a:pt x="146622" y="67471"/>
                    </a:cubicBezTo>
                    <a:cubicBezTo>
                      <a:pt x="146656" y="67471"/>
                      <a:pt x="146691" y="67464"/>
                      <a:pt x="146722" y="67449"/>
                    </a:cubicBezTo>
                    <a:cubicBezTo>
                      <a:pt x="146789" y="67415"/>
                      <a:pt x="146822" y="67382"/>
                      <a:pt x="146889" y="67349"/>
                    </a:cubicBezTo>
                    <a:lnTo>
                      <a:pt x="148056" y="67349"/>
                    </a:lnTo>
                    <a:cubicBezTo>
                      <a:pt x="148005" y="67400"/>
                      <a:pt x="148131" y="67471"/>
                      <a:pt x="148237" y="67471"/>
                    </a:cubicBezTo>
                    <a:cubicBezTo>
                      <a:pt x="148269" y="67471"/>
                      <a:pt x="148300" y="67464"/>
                      <a:pt x="148323" y="67449"/>
                    </a:cubicBezTo>
                    <a:cubicBezTo>
                      <a:pt x="148390" y="67415"/>
                      <a:pt x="148456" y="67382"/>
                      <a:pt x="148490" y="67349"/>
                    </a:cubicBezTo>
                    <a:cubicBezTo>
                      <a:pt x="153427" y="67315"/>
                      <a:pt x="158397" y="67315"/>
                      <a:pt x="163334" y="67315"/>
                    </a:cubicBezTo>
                    <a:cubicBezTo>
                      <a:pt x="164134" y="67315"/>
                      <a:pt x="164935" y="67282"/>
                      <a:pt x="165769" y="67282"/>
                    </a:cubicBezTo>
                    <a:lnTo>
                      <a:pt x="440498" y="67282"/>
                    </a:lnTo>
                    <a:cubicBezTo>
                      <a:pt x="440498" y="67215"/>
                      <a:pt x="440498" y="67115"/>
                      <a:pt x="440532" y="67048"/>
                    </a:cubicBezTo>
                    <a:cubicBezTo>
                      <a:pt x="441466" y="66548"/>
                      <a:pt x="441666" y="65381"/>
                      <a:pt x="441799" y="64780"/>
                    </a:cubicBezTo>
                    <a:cubicBezTo>
                      <a:pt x="441999" y="63813"/>
                      <a:pt x="441999" y="62879"/>
                      <a:pt x="441966" y="61911"/>
                    </a:cubicBezTo>
                    <a:lnTo>
                      <a:pt x="447370" y="61911"/>
                    </a:lnTo>
                    <a:lnTo>
                      <a:pt x="447370" y="61945"/>
                    </a:lnTo>
                    <a:cubicBezTo>
                      <a:pt x="447370" y="62078"/>
                      <a:pt x="447553" y="62145"/>
                      <a:pt x="447737" y="62145"/>
                    </a:cubicBezTo>
                    <a:cubicBezTo>
                      <a:pt x="447920" y="62145"/>
                      <a:pt x="448104" y="62078"/>
                      <a:pt x="448104" y="61945"/>
                    </a:cubicBezTo>
                    <a:lnTo>
                      <a:pt x="448104" y="61911"/>
                    </a:lnTo>
                    <a:lnTo>
                      <a:pt x="448704" y="61911"/>
                    </a:lnTo>
                    <a:lnTo>
                      <a:pt x="448704" y="44933"/>
                    </a:lnTo>
                    <a:cubicBezTo>
                      <a:pt x="448838" y="41297"/>
                      <a:pt x="448938" y="37661"/>
                      <a:pt x="449038" y="34025"/>
                    </a:cubicBezTo>
                    <a:cubicBezTo>
                      <a:pt x="449138" y="29422"/>
                      <a:pt x="449238" y="24818"/>
                      <a:pt x="449305" y="20215"/>
                    </a:cubicBezTo>
                    <a:cubicBezTo>
                      <a:pt x="449371" y="17913"/>
                      <a:pt x="449371" y="15612"/>
                      <a:pt x="449438" y="13310"/>
                    </a:cubicBezTo>
                    <a:cubicBezTo>
                      <a:pt x="449471" y="10975"/>
                      <a:pt x="449838" y="8507"/>
                      <a:pt x="449371" y="6138"/>
                    </a:cubicBezTo>
                    <a:cubicBezTo>
                      <a:pt x="449352" y="6061"/>
                      <a:pt x="449209" y="6006"/>
                      <a:pt x="449080" y="6006"/>
                    </a:cubicBezTo>
                    <a:cubicBezTo>
                      <a:pt x="448986" y="6006"/>
                      <a:pt x="448899" y="6035"/>
                      <a:pt x="448871" y="6105"/>
                    </a:cubicBezTo>
                    <a:cubicBezTo>
                      <a:pt x="448871" y="6205"/>
                      <a:pt x="448838" y="6305"/>
                      <a:pt x="448838" y="6372"/>
                    </a:cubicBezTo>
                    <a:cubicBezTo>
                      <a:pt x="448804" y="6372"/>
                      <a:pt x="448771" y="6338"/>
                      <a:pt x="448704" y="6338"/>
                    </a:cubicBezTo>
                    <a:lnTo>
                      <a:pt x="448704" y="6005"/>
                    </a:lnTo>
                    <a:lnTo>
                      <a:pt x="305569" y="6005"/>
                    </a:lnTo>
                    <a:cubicBezTo>
                      <a:pt x="272796" y="5753"/>
                      <a:pt x="240008" y="5612"/>
                      <a:pt x="207225" y="5612"/>
                    </a:cubicBezTo>
                    <a:cubicBezTo>
                      <a:pt x="192159" y="5612"/>
                      <a:pt x="177094" y="5642"/>
                      <a:pt x="162033" y="5705"/>
                    </a:cubicBezTo>
                    <a:cubicBezTo>
                      <a:pt x="153493" y="5738"/>
                      <a:pt x="144954" y="5738"/>
                      <a:pt x="136414" y="5805"/>
                    </a:cubicBezTo>
                    <a:cubicBezTo>
                      <a:pt x="131244" y="5738"/>
                      <a:pt x="126040" y="5671"/>
                      <a:pt x="120837" y="5571"/>
                    </a:cubicBezTo>
                    <a:cubicBezTo>
                      <a:pt x="116387" y="5489"/>
                      <a:pt x="111825" y="5271"/>
                      <a:pt x="107299" y="5271"/>
                    </a:cubicBezTo>
                    <a:cubicBezTo>
                      <a:pt x="106327" y="5271"/>
                      <a:pt x="105358" y="5281"/>
                      <a:pt x="104392" y="5304"/>
                    </a:cubicBezTo>
                    <a:cubicBezTo>
                      <a:pt x="104325" y="4037"/>
                      <a:pt x="104225" y="2769"/>
                      <a:pt x="104125" y="1468"/>
                    </a:cubicBezTo>
                    <a:cubicBezTo>
                      <a:pt x="104125" y="1368"/>
                      <a:pt x="103991" y="1301"/>
                      <a:pt x="103824" y="1301"/>
                    </a:cubicBezTo>
                    <a:cubicBezTo>
                      <a:pt x="103824" y="1268"/>
                      <a:pt x="103824" y="1235"/>
                      <a:pt x="103824" y="1201"/>
                    </a:cubicBezTo>
                    <a:cubicBezTo>
                      <a:pt x="103824" y="1168"/>
                      <a:pt x="103824" y="1101"/>
                      <a:pt x="103791" y="1068"/>
                    </a:cubicBezTo>
                    <a:lnTo>
                      <a:pt x="103758" y="901"/>
                    </a:lnTo>
                    <a:cubicBezTo>
                      <a:pt x="103758" y="901"/>
                      <a:pt x="103758" y="901"/>
                      <a:pt x="103724" y="868"/>
                    </a:cubicBezTo>
                    <a:cubicBezTo>
                      <a:pt x="103724" y="834"/>
                      <a:pt x="103724" y="768"/>
                      <a:pt x="103724" y="701"/>
                    </a:cubicBezTo>
                    <a:cubicBezTo>
                      <a:pt x="103724" y="562"/>
                      <a:pt x="103516" y="493"/>
                      <a:pt x="103311" y="493"/>
                    </a:cubicBezTo>
                    <a:cubicBezTo>
                      <a:pt x="103270" y="493"/>
                      <a:pt x="103230" y="495"/>
                      <a:pt x="103191" y="501"/>
                    </a:cubicBezTo>
                    <a:lnTo>
                      <a:pt x="103191" y="367"/>
                    </a:lnTo>
                    <a:lnTo>
                      <a:pt x="85478" y="367"/>
                    </a:lnTo>
                    <a:cubicBezTo>
                      <a:pt x="79507" y="267"/>
                      <a:pt x="73536" y="201"/>
                      <a:pt x="67565" y="134"/>
                    </a:cubicBezTo>
                    <a:cubicBezTo>
                      <a:pt x="61928" y="84"/>
                      <a:pt x="56215" y="1"/>
                      <a:pt x="5050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824;p23">
                <a:extLst>
                  <a:ext uri="{FF2B5EF4-FFF2-40B4-BE49-F238E27FC236}">
                    <a16:creationId xmlns:a16="http://schemas.microsoft.com/office/drawing/2014/main" id="{B5C8532D-3184-46A2-8A34-8C174A76D6EA}"/>
                  </a:ext>
                </a:extLst>
              </p:cNvPr>
              <p:cNvSpPr/>
              <p:nvPr/>
            </p:nvSpPr>
            <p:spPr>
              <a:xfrm>
                <a:off x="1841375" y="2740100"/>
                <a:ext cx="1700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68" h="35" extrusionOk="0">
                    <a:moveTo>
                      <a:pt x="34" y="1"/>
                    </a:moveTo>
                    <a:cubicBezTo>
                      <a:pt x="1" y="1"/>
                      <a:pt x="1" y="34"/>
                      <a:pt x="34" y="34"/>
                    </a:cubicBezTo>
                    <a:cubicBezTo>
                      <a:pt x="68" y="34"/>
                      <a:pt x="68" y="1"/>
                      <a:pt x="3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6" name="CuadroTexto 405">
            <a:extLst>
              <a:ext uri="{FF2B5EF4-FFF2-40B4-BE49-F238E27FC236}">
                <a16:creationId xmlns:a16="http://schemas.microsoft.com/office/drawing/2014/main" id="{AB514C03-CE6C-4BE3-ADD1-27B4CF709279}"/>
              </a:ext>
            </a:extLst>
          </p:cNvPr>
          <p:cNvSpPr txBox="1"/>
          <p:nvPr/>
        </p:nvSpPr>
        <p:spPr>
          <a:xfrm>
            <a:off x="1484414" y="1637958"/>
            <a:ext cx="27712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u="sng" dirty="0">
                <a:solidFill>
                  <a:schemeClr val="tx1"/>
                </a:solidFill>
                <a:latin typeface="Quicksand"/>
                <a:cs typeface="Helvetica Light"/>
              </a:rPr>
              <a:t>0% - 30%</a:t>
            </a:r>
          </a:p>
          <a:p>
            <a:pPr algn="ctr"/>
            <a:r>
              <a:rPr lang="es-ES" b="1" dirty="0">
                <a:solidFill>
                  <a:schemeClr val="tx1"/>
                </a:solidFill>
                <a:latin typeface="Quicksand"/>
                <a:cs typeface="Helvetica"/>
              </a:rPr>
              <a:t>Ideal, </a:t>
            </a:r>
            <a:r>
              <a:rPr lang="es-ES" dirty="0">
                <a:solidFill>
                  <a:schemeClr val="tx1"/>
                </a:solidFill>
                <a:latin typeface="Quicksand"/>
                <a:cs typeface="Helvetica Light"/>
              </a:rPr>
              <a:t>poca probabilidad de sobreendeudamiento</a:t>
            </a:r>
            <a:endParaRPr lang="es-ES" dirty="0">
              <a:solidFill>
                <a:schemeClr val="tx1"/>
              </a:solidFill>
              <a:latin typeface="Quicksand"/>
              <a:cs typeface="Helvetica" panose="020B0604020202020204" pitchFamily="34" charset="0"/>
            </a:endParaRPr>
          </a:p>
        </p:txBody>
      </p:sp>
      <p:grpSp>
        <p:nvGrpSpPr>
          <p:cNvPr id="1590" name="Grupo 1589">
            <a:extLst>
              <a:ext uri="{FF2B5EF4-FFF2-40B4-BE49-F238E27FC236}">
                <a16:creationId xmlns:a16="http://schemas.microsoft.com/office/drawing/2014/main" id="{79F9DA27-6027-4AC2-9FE1-8E9D255B4315}"/>
              </a:ext>
            </a:extLst>
          </p:cNvPr>
          <p:cNvGrpSpPr/>
          <p:nvPr/>
        </p:nvGrpSpPr>
        <p:grpSpPr>
          <a:xfrm>
            <a:off x="6521275" y="1351320"/>
            <a:ext cx="3967317" cy="1686616"/>
            <a:chOff x="6521275" y="1351320"/>
            <a:chExt cx="3967317" cy="1686616"/>
          </a:xfrm>
        </p:grpSpPr>
        <p:grpSp>
          <p:nvGrpSpPr>
            <p:cNvPr id="407" name="Google Shape;1217;p23">
              <a:extLst>
                <a:ext uri="{FF2B5EF4-FFF2-40B4-BE49-F238E27FC236}">
                  <a16:creationId xmlns:a16="http://schemas.microsoft.com/office/drawing/2014/main" id="{EB220AFA-9FB8-459E-8A90-FBAC0C66B93F}"/>
                </a:ext>
              </a:extLst>
            </p:cNvPr>
            <p:cNvGrpSpPr/>
            <p:nvPr/>
          </p:nvGrpSpPr>
          <p:grpSpPr>
            <a:xfrm>
              <a:off x="6521275" y="1351320"/>
              <a:ext cx="3967317" cy="1686616"/>
              <a:chOff x="4865095" y="1457537"/>
              <a:chExt cx="3620480" cy="1426288"/>
            </a:xfrm>
          </p:grpSpPr>
          <p:sp>
            <p:nvSpPr>
              <p:cNvPr id="408" name="Google Shape;1218;p23">
                <a:extLst>
                  <a:ext uri="{FF2B5EF4-FFF2-40B4-BE49-F238E27FC236}">
                    <a16:creationId xmlns:a16="http://schemas.microsoft.com/office/drawing/2014/main" id="{0F336037-D240-4684-965E-2B5DCA6291F3}"/>
                  </a:ext>
                </a:extLst>
              </p:cNvPr>
              <p:cNvSpPr/>
              <p:nvPr/>
            </p:nvSpPr>
            <p:spPr>
              <a:xfrm flipH="1">
                <a:off x="4937900" y="1704125"/>
                <a:ext cx="3547675" cy="1179700"/>
              </a:xfrm>
              <a:custGeom>
                <a:avLst/>
                <a:gdLst/>
                <a:ahLst/>
                <a:cxnLst/>
                <a:rect l="l" t="t" r="r" b="b"/>
                <a:pathLst>
                  <a:path w="141907" h="47188" extrusionOk="0">
                    <a:moveTo>
                      <a:pt x="429" y="0"/>
                    </a:moveTo>
                    <a:lnTo>
                      <a:pt x="5148" y="258"/>
                    </a:lnTo>
                    <a:lnTo>
                      <a:pt x="6006" y="40410"/>
                    </a:lnTo>
                    <a:lnTo>
                      <a:pt x="141907" y="41011"/>
                    </a:lnTo>
                    <a:lnTo>
                      <a:pt x="141478" y="46931"/>
                    </a:lnTo>
                    <a:lnTo>
                      <a:pt x="91888" y="46588"/>
                    </a:lnTo>
                    <a:lnTo>
                      <a:pt x="40410" y="46759"/>
                    </a:lnTo>
                    <a:lnTo>
                      <a:pt x="13985" y="47188"/>
                    </a:lnTo>
                    <a:lnTo>
                      <a:pt x="0" y="4710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</p:sp>
          <p:grpSp>
            <p:nvGrpSpPr>
              <p:cNvPr id="409" name="Google Shape;1219;p23">
                <a:extLst>
                  <a:ext uri="{FF2B5EF4-FFF2-40B4-BE49-F238E27FC236}">
                    <a16:creationId xmlns:a16="http://schemas.microsoft.com/office/drawing/2014/main" id="{75C4E983-B54A-4E69-BB50-D8FD3C64AC75}"/>
                  </a:ext>
                </a:extLst>
              </p:cNvPr>
              <p:cNvGrpSpPr/>
              <p:nvPr/>
            </p:nvGrpSpPr>
            <p:grpSpPr>
              <a:xfrm flipH="1">
                <a:off x="4878253" y="1473147"/>
                <a:ext cx="3597659" cy="1394520"/>
                <a:chOff x="-737950" y="3363050"/>
                <a:chExt cx="11176325" cy="1659550"/>
              </a:xfrm>
            </p:grpSpPr>
            <p:sp>
              <p:nvSpPr>
                <p:cNvPr id="416" name="Google Shape;1220;p23">
                  <a:extLst>
                    <a:ext uri="{FF2B5EF4-FFF2-40B4-BE49-F238E27FC236}">
                      <a16:creationId xmlns:a16="http://schemas.microsoft.com/office/drawing/2014/main" id="{4127D1DD-93DE-46A3-93C3-87D9055013D6}"/>
                    </a:ext>
                  </a:extLst>
                </p:cNvPr>
                <p:cNvSpPr/>
                <p:nvPr/>
              </p:nvSpPr>
              <p:spPr>
                <a:xfrm>
                  <a:off x="950750" y="4894975"/>
                  <a:ext cx="210175" cy="1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871" extrusionOk="0">
                      <a:moveTo>
                        <a:pt x="7172" y="1"/>
                      </a:moveTo>
                      <a:cubicBezTo>
                        <a:pt x="5071" y="1802"/>
                        <a:pt x="2502" y="3303"/>
                        <a:pt x="0" y="4871"/>
                      </a:cubicBezTo>
                      <a:lnTo>
                        <a:pt x="1268" y="4871"/>
                      </a:lnTo>
                      <a:cubicBezTo>
                        <a:pt x="3903" y="3370"/>
                        <a:pt x="6105" y="1635"/>
                        <a:pt x="8406" y="34"/>
                      </a:cubicBezTo>
                      <a:lnTo>
                        <a:pt x="7172" y="34"/>
                      </a:lnTo>
                      <a:lnTo>
                        <a:pt x="717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17" name="Google Shape;1221;p23">
                  <a:extLst>
                    <a:ext uri="{FF2B5EF4-FFF2-40B4-BE49-F238E27FC236}">
                      <a16:creationId xmlns:a16="http://schemas.microsoft.com/office/drawing/2014/main" id="{B5D524ED-9BBA-40A5-9ED2-BF9893664BA9}"/>
                    </a:ext>
                  </a:extLst>
                </p:cNvPr>
                <p:cNvSpPr/>
                <p:nvPr/>
              </p:nvSpPr>
              <p:spPr>
                <a:xfrm>
                  <a:off x="991600" y="4894975"/>
                  <a:ext cx="209350" cy="1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4871" extrusionOk="0">
                      <a:moveTo>
                        <a:pt x="7139" y="1"/>
                      </a:moveTo>
                      <a:cubicBezTo>
                        <a:pt x="5071" y="1802"/>
                        <a:pt x="2503" y="3303"/>
                        <a:pt x="1" y="4871"/>
                      </a:cubicBezTo>
                      <a:lnTo>
                        <a:pt x="1268" y="4871"/>
                      </a:lnTo>
                      <a:cubicBezTo>
                        <a:pt x="3870" y="3370"/>
                        <a:pt x="6072" y="1635"/>
                        <a:pt x="83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18" name="Google Shape;1222;p23">
                  <a:extLst>
                    <a:ext uri="{FF2B5EF4-FFF2-40B4-BE49-F238E27FC236}">
                      <a16:creationId xmlns:a16="http://schemas.microsoft.com/office/drawing/2014/main" id="{87605864-D239-4299-988D-EC410375F0FF}"/>
                    </a:ext>
                  </a:extLst>
                </p:cNvPr>
                <p:cNvSpPr/>
                <p:nvPr/>
              </p:nvSpPr>
              <p:spPr>
                <a:xfrm>
                  <a:off x="1031650" y="4894975"/>
                  <a:ext cx="209325" cy="1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3" h="4871" extrusionOk="0">
                      <a:moveTo>
                        <a:pt x="7138" y="1"/>
                      </a:moveTo>
                      <a:cubicBezTo>
                        <a:pt x="5070" y="1802"/>
                        <a:pt x="2502" y="3303"/>
                        <a:pt x="0" y="4871"/>
                      </a:cubicBezTo>
                      <a:lnTo>
                        <a:pt x="1268" y="4871"/>
                      </a:lnTo>
                      <a:cubicBezTo>
                        <a:pt x="3903" y="3370"/>
                        <a:pt x="6071" y="1635"/>
                        <a:pt x="8373" y="34"/>
                      </a:cubicBezTo>
                      <a:lnTo>
                        <a:pt x="7138" y="34"/>
                      </a:lnTo>
                      <a:lnTo>
                        <a:pt x="7138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19" name="Google Shape;1223;p23">
                  <a:extLst>
                    <a:ext uri="{FF2B5EF4-FFF2-40B4-BE49-F238E27FC236}">
                      <a16:creationId xmlns:a16="http://schemas.microsoft.com/office/drawing/2014/main" id="{38E328EB-C1D8-4E45-ABB0-6EFE0700D529}"/>
                    </a:ext>
                  </a:extLst>
                </p:cNvPr>
                <p:cNvSpPr/>
                <p:nvPr/>
              </p:nvSpPr>
              <p:spPr>
                <a:xfrm>
                  <a:off x="1153400" y="4894975"/>
                  <a:ext cx="209325" cy="1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3" h="4871" extrusionOk="0">
                      <a:moveTo>
                        <a:pt x="7105" y="1"/>
                      </a:moveTo>
                      <a:cubicBezTo>
                        <a:pt x="5037" y="1802"/>
                        <a:pt x="2502" y="3303"/>
                        <a:pt x="0" y="4871"/>
                      </a:cubicBezTo>
                      <a:lnTo>
                        <a:pt x="1268" y="4871"/>
                      </a:lnTo>
                      <a:cubicBezTo>
                        <a:pt x="3870" y="3370"/>
                        <a:pt x="6071" y="1635"/>
                        <a:pt x="83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20" name="Google Shape;1224;p23">
                  <a:extLst>
                    <a:ext uri="{FF2B5EF4-FFF2-40B4-BE49-F238E27FC236}">
                      <a16:creationId xmlns:a16="http://schemas.microsoft.com/office/drawing/2014/main" id="{569385CB-340A-45E0-929D-39A511258798}"/>
                    </a:ext>
                  </a:extLst>
                </p:cNvPr>
                <p:cNvSpPr/>
                <p:nvPr/>
              </p:nvSpPr>
              <p:spPr>
                <a:xfrm>
                  <a:off x="1112525" y="4894975"/>
                  <a:ext cx="209350" cy="1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4871" extrusionOk="0">
                      <a:moveTo>
                        <a:pt x="7139" y="1"/>
                      </a:moveTo>
                      <a:cubicBezTo>
                        <a:pt x="5071" y="1802"/>
                        <a:pt x="2502" y="3303"/>
                        <a:pt x="1" y="4871"/>
                      </a:cubicBezTo>
                      <a:lnTo>
                        <a:pt x="1268" y="4871"/>
                      </a:lnTo>
                      <a:cubicBezTo>
                        <a:pt x="3903" y="3370"/>
                        <a:pt x="6072" y="1635"/>
                        <a:pt x="83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21" name="Google Shape;1225;p23">
                  <a:extLst>
                    <a:ext uri="{FF2B5EF4-FFF2-40B4-BE49-F238E27FC236}">
                      <a16:creationId xmlns:a16="http://schemas.microsoft.com/office/drawing/2014/main" id="{AA45FBA0-1540-4397-AF56-5299E1D79185}"/>
                    </a:ext>
                  </a:extLst>
                </p:cNvPr>
                <p:cNvSpPr/>
                <p:nvPr/>
              </p:nvSpPr>
              <p:spPr>
                <a:xfrm>
                  <a:off x="1072500" y="4894975"/>
                  <a:ext cx="209350" cy="1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4871" extrusionOk="0">
                      <a:moveTo>
                        <a:pt x="7139" y="1"/>
                      </a:moveTo>
                      <a:cubicBezTo>
                        <a:pt x="5071" y="1802"/>
                        <a:pt x="2502" y="3303"/>
                        <a:pt x="1" y="4871"/>
                      </a:cubicBezTo>
                      <a:lnTo>
                        <a:pt x="1268" y="4871"/>
                      </a:lnTo>
                      <a:cubicBezTo>
                        <a:pt x="3870" y="3370"/>
                        <a:pt x="6072" y="1635"/>
                        <a:pt x="83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22" name="Google Shape;1226;p23">
                  <a:extLst>
                    <a:ext uri="{FF2B5EF4-FFF2-40B4-BE49-F238E27FC236}">
                      <a16:creationId xmlns:a16="http://schemas.microsoft.com/office/drawing/2014/main" id="{8D731A85-A66A-4B99-B516-F4CD7CA410DE}"/>
                    </a:ext>
                  </a:extLst>
                </p:cNvPr>
                <p:cNvSpPr/>
                <p:nvPr/>
              </p:nvSpPr>
              <p:spPr>
                <a:xfrm>
                  <a:off x="748925" y="4894975"/>
                  <a:ext cx="210175" cy="1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871" extrusionOk="0">
                      <a:moveTo>
                        <a:pt x="7173" y="1"/>
                      </a:moveTo>
                      <a:cubicBezTo>
                        <a:pt x="5071" y="1802"/>
                        <a:pt x="2503" y="3303"/>
                        <a:pt x="1" y="4871"/>
                      </a:cubicBezTo>
                      <a:lnTo>
                        <a:pt x="1269" y="4871"/>
                      </a:lnTo>
                      <a:cubicBezTo>
                        <a:pt x="3904" y="3403"/>
                        <a:pt x="6105" y="1635"/>
                        <a:pt x="840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23" name="Google Shape;1227;p23">
                  <a:extLst>
                    <a:ext uri="{FF2B5EF4-FFF2-40B4-BE49-F238E27FC236}">
                      <a16:creationId xmlns:a16="http://schemas.microsoft.com/office/drawing/2014/main" id="{1D09F6CB-4BB1-43D0-A6B5-E49308C771F5}"/>
                    </a:ext>
                  </a:extLst>
                </p:cNvPr>
                <p:cNvSpPr/>
                <p:nvPr/>
              </p:nvSpPr>
              <p:spPr>
                <a:xfrm>
                  <a:off x="788975" y="4894975"/>
                  <a:ext cx="210175" cy="1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871" extrusionOk="0">
                      <a:moveTo>
                        <a:pt x="7172" y="1"/>
                      </a:moveTo>
                      <a:cubicBezTo>
                        <a:pt x="5104" y="1802"/>
                        <a:pt x="2502" y="3303"/>
                        <a:pt x="0" y="4871"/>
                      </a:cubicBezTo>
                      <a:lnTo>
                        <a:pt x="1268" y="4871"/>
                      </a:lnTo>
                      <a:cubicBezTo>
                        <a:pt x="3903" y="3403"/>
                        <a:pt x="6104" y="1635"/>
                        <a:pt x="84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24" name="Google Shape;1228;p23">
                  <a:extLst>
                    <a:ext uri="{FF2B5EF4-FFF2-40B4-BE49-F238E27FC236}">
                      <a16:creationId xmlns:a16="http://schemas.microsoft.com/office/drawing/2014/main" id="{DF20A421-5F00-46DA-B2D4-EAFD6C8AAA0E}"/>
                    </a:ext>
                  </a:extLst>
                </p:cNvPr>
                <p:cNvSpPr/>
                <p:nvPr/>
              </p:nvSpPr>
              <p:spPr>
                <a:xfrm>
                  <a:off x="910725" y="4894975"/>
                  <a:ext cx="209325" cy="1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3" h="4871" extrusionOk="0">
                      <a:moveTo>
                        <a:pt x="7139" y="1"/>
                      </a:moveTo>
                      <a:cubicBezTo>
                        <a:pt x="5071" y="1802"/>
                        <a:pt x="2502" y="3303"/>
                        <a:pt x="0" y="4871"/>
                      </a:cubicBezTo>
                      <a:lnTo>
                        <a:pt x="1268" y="4871"/>
                      </a:lnTo>
                      <a:cubicBezTo>
                        <a:pt x="3870" y="3403"/>
                        <a:pt x="6071" y="1669"/>
                        <a:pt x="8373" y="34"/>
                      </a:cubicBezTo>
                      <a:lnTo>
                        <a:pt x="7139" y="34"/>
                      </a:lnTo>
                      <a:lnTo>
                        <a:pt x="7139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25" name="Google Shape;1229;p23">
                  <a:extLst>
                    <a:ext uri="{FF2B5EF4-FFF2-40B4-BE49-F238E27FC236}">
                      <a16:creationId xmlns:a16="http://schemas.microsoft.com/office/drawing/2014/main" id="{D6A0C36B-1DFF-4A7E-BCDB-C760DFEA1D31}"/>
                    </a:ext>
                  </a:extLst>
                </p:cNvPr>
                <p:cNvSpPr/>
                <p:nvPr/>
              </p:nvSpPr>
              <p:spPr>
                <a:xfrm>
                  <a:off x="829825" y="4894975"/>
                  <a:ext cx="210175" cy="1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871" extrusionOk="0">
                      <a:moveTo>
                        <a:pt x="7139" y="1"/>
                      </a:moveTo>
                      <a:cubicBezTo>
                        <a:pt x="5071" y="1802"/>
                        <a:pt x="2502" y="3303"/>
                        <a:pt x="1" y="4871"/>
                      </a:cubicBezTo>
                      <a:lnTo>
                        <a:pt x="1268" y="4871"/>
                      </a:lnTo>
                      <a:cubicBezTo>
                        <a:pt x="3870" y="3403"/>
                        <a:pt x="6072" y="1635"/>
                        <a:pt x="8407" y="34"/>
                      </a:cubicBezTo>
                      <a:lnTo>
                        <a:pt x="7139" y="34"/>
                      </a:lnTo>
                      <a:lnTo>
                        <a:pt x="7139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26" name="Google Shape;1230;p23">
                  <a:extLst>
                    <a:ext uri="{FF2B5EF4-FFF2-40B4-BE49-F238E27FC236}">
                      <a16:creationId xmlns:a16="http://schemas.microsoft.com/office/drawing/2014/main" id="{55DAC05C-D5F6-45BC-85C1-1F879D17C0D4}"/>
                    </a:ext>
                  </a:extLst>
                </p:cNvPr>
                <p:cNvSpPr/>
                <p:nvPr/>
              </p:nvSpPr>
              <p:spPr>
                <a:xfrm>
                  <a:off x="869850" y="4894975"/>
                  <a:ext cx="210175" cy="1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871" extrusionOk="0">
                      <a:moveTo>
                        <a:pt x="7173" y="1"/>
                      </a:moveTo>
                      <a:cubicBezTo>
                        <a:pt x="5104" y="1802"/>
                        <a:pt x="2503" y="3303"/>
                        <a:pt x="1" y="4871"/>
                      </a:cubicBezTo>
                      <a:lnTo>
                        <a:pt x="1268" y="4871"/>
                      </a:lnTo>
                      <a:cubicBezTo>
                        <a:pt x="3904" y="3403"/>
                        <a:pt x="6105" y="1635"/>
                        <a:pt x="840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27" name="Google Shape;1231;p23">
                  <a:extLst>
                    <a:ext uri="{FF2B5EF4-FFF2-40B4-BE49-F238E27FC236}">
                      <a16:creationId xmlns:a16="http://schemas.microsoft.com/office/drawing/2014/main" id="{4A102A73-6DED-415A-ABB0-E940A3B8650B}"/>
                    </a:ext>
                  </a:extLst>
                </p:cNvPr>
                <p:cNvSpPr/>
                <p:nvPr/>
              </p:nvSpPr>
              <p:spPr>
                <a:xfrm>
                  <a:off x="1476950" y="4894975"/>
                  <a:ext cx="208500" cy="12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838" extrusionOk="0">
                      <a:moveTo>
                        <a:pt x="7072" y="1"/>
                      </a:moveTo>
                      <a:cubicBezTo>
                        <a:pt x="5038" y="1769"/>
                        <a:pt x="2469" y="3270"/>
                        <a:pt x="1" y="4838"/>
                      </a:cubicBezTo>
                      <a:lnTo>
                        <a:pt x="1268" y="4838"/>
                      </a:lnTo>
                      <a:cubicBezTo>
                        <a:pt x="3870" y="3337"/>
                        <a:pt x="6038" y="16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28" name="Google Shape;1232;p23">
                  <a:extLst>
                    <a:ext uri="{FF2B5EF4-FFF2-40B4-BE49-F238E27FC236}">
                      <a16:creationId xmlns:a16="http://schemas.microsoft.com/office/drawing/2014/main" id="{63E2AFFC-81CF-49B1-B9F5-DE5CCB20ACE7}"/>
                    </a:ext>
                  </a:extLst>
                </p:cNvPr>
                <p:cNvSpPr/>
                <p:nvPr/>
              </p:nvSpPr>
              <p:spPr>
                <a:xfrm>
                  <a:off x="708075" y="4894975"/>
                  <a:ext cx="211000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0" h="4905" extrusionOk="0">
                      <a:moveTo>
                        <a:pt x="7172" y="1"/>
                      </a:moveTo>
                      <a:cubicBezTo>
                        <a:pt x="5104" y="1802"/>
                        <a:pt x="2536" y="3303"/>
                        <a:pt x="0" y="4904"/>
                      </a:cubicBezTo>
                      <a:lnTo>
                        <a:pt x="1268" y="4904"/>
                      </a:lnTo>
                      <a:cubicBezTo>
                        <a:pt x="3903" y="3403"/>
                        <a:pt x="6105" y="1669"/>
                        <a:pt x="84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29" name="Google Shape;1233;p23">
                  <a:extLst>
                    <a:ext uri="{FF2B5EF4-FFF2-40B4-BE49-F238E27FC236}">
                      <a16:creationId xmlns:a16="http://schemas.microsoft.com/office/drawing/2014/main" id="{796708F2-E9D6-42C7-873A-06EFAF90393A}"/>
                    </a:ext>
                  </a:extLst>
                </p:cNvPr>
                <p:cNvSpPr/>
                <p:nvPr/>
              </p:nvSpPr>
              <p:spPr>
                <a:xfrm>
                  <a:off x="1193425" y="4894975"/>
                  <a:ext cx="209325" cy="1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3" h="4871" extrusionOk="0">
                      <a:moveTo>
                        <a:pt x="7139" y="1"/>
                      </a:moveTo>
                      <a:cubicBezTo>
                        <a:pt x="5071" y="1802"/>
                        <a:pt x="2502" y="3303"/>
                        <a:pt x="0" y="4871"/>
                      </a:cubicBezTo>
                      <a:lnTo>
                        <a:pt x="1268" y="4871"/>
                      </a:lnTo>
                      <a:cubicBezTo>
                        <a:pt x="3870" y="3370"/>
                        <a:pt x="6071" y="1635"/>
                        <a:pt x="83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30" name="Google Shape;1234;p23">
                  <a:extLst>
                    <a:ext uri="{FF2B5EF4-FFF2-40B4-BE49-F238E27FC236}">
                      <a16:creationId xmlns:a16="http://schemas.microsoft.com/office/drawing/2014/main" id="{0C89FEBB-52E4-4018-85D5-9FA393764C2C}"/>
                    </a:ext>
                  </a:extLst>
                </p:cNvPr>
                <p:cNvSpPr/>
                <p:nvPr/>
              </p:nvSpPr>
              <p:spPr>
                <a:xfrm>
                  <a:off x="1436100" y="4894975"/>
                  <a:ext cx="208500" cy="12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838" extrusionOk="0">
                      <a:moveTo>
                        <a:pt x="7105" y="1"/>
                      </a:moveTo>
                      <a:cubicBezTo>
                        <a:pt x="5037" y="1769"/>
                        <a:pt x="2502" y="3270"/>
                        <a:pt x="0" y="4838"/>
                      </a:cubicBezTo>
                      <a:lnTo>
                        <a:pt x="1301" y="4838"/>
                      </a:lnTo>
                      <a:cubicBezTo>
                        <a:pt x="3870" y="3337"/>
                        <a:pt x="6071" y="16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31" name="Google Shape;1235;p23">
                  <a:extLst>
                    <a:ext uri="{FF2B5EF4-FFF2-40B4-BE49-F238E27FC236}">
                      <a16:creationId xmlns:a16="http://schemas.microsoft.com/office/drawing/2014/main" id="{25589FB1-9F94-46DE-95E1-2478DD6E83E0}"/>
                    </a:ext>
                  </a:extLst>
                </p:cNvPr>
                <p:cNvSpPr/>
                <p:nvPr/>
              </p:nvSpPr>
              <p:spPr>
                <a:xfrm>
                  <a:off x="1597875" y="4894975"/>
                  <a:ext cx="208500" cy="12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838" extrusionOk="0">
                      <a:moveTo>
                        <a:pt x="7106" y="1"/>
                      </a:moveTo>
                      <a:cubicBezTo>
                        <a:pt x="5037" y="1769"/>
                        <a:pt x="2502" y="3270"/>
                        <a:pt x="1" y="4838"/>
                      </a:cubicBezTo>
                      <a:lnTo>
                        <a:pt x="1301" y="4838"/>
                      </a:lnTo>
                      <a:cubicBezTo>
                        <a:pt x="3870" y="3337"/>
                        <a:pt x="6038" y="16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32" name="Google Shape;1236;p23">
                  <a:extLst>
                    <a:ext uri="{FF2B5EF4-FFF2-40B4-BE49-F238E27FC236}">
                      <a16:creationId xmlns:a16="http://schemas.microsoft.com/office/drawing/2014/main" id="{53578302-1492-40A8-9638-3F73DEDECE4F}"/>
                    </a:ext>
                  </a:extLst>
                </p:cNvPr>
                <p:cNvSpPr/>
                <p:nvPr/>
              </p:nvSpPr>
              <p:spPr>
                <a:xfrm>
                  <a:off x="1638750" y="4894975"/>
                  <a:ext cx="207650" cy="12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6" h="4838" extrusionOk="0">
                      <a:moveTo>
                        <a:pt x="7072" y="1"/>
                      </a:moveTo>
                      <a:cubicBezTo>
                        <a:pt x="5004" y="1769"/>
                        <a:pt x="2468" y="3270"/>
                        <a:pt x="0" y="4838"/>
                      </a:cubicBezTo>
                      <a:cubicBezTo>
                        <a:pt x="434" y="4838"/>
                        <a:pt x="867" y="4838"/>
                        <a:pt x="1301" y="4804"/>
                      </a:cubicBezTo>
                      <a:cubicBezTo>
                        <a:pt x="3869" y="3337"/>
                        <a:pt x="6038" y="1635"/>
                        <a:pt x="83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33" name="Google Shape;1237;p23">
                  <a:extLst>
                    <a:ext uri="{FF2B5EF4-FFF2-40B4-BE49-F238E27FC236}">
                      <a16:creationId xmlns:a16="http://schemas.microsoft.com/office/drawing/2014/main" id="{104CE1A4-D657-4A3E-A253-A147CE9AE59C}"/>
                    </a:ext>
                  </a:extLst>
                </p:cNvPr>
                <p:cNvSpPr/>
                <p:nvPr/>
              </p:nvSpPr>
              <p:spPr>
                <a:xfrm>
                  <a:off x="1516975" y="4894975"/>
                  <a:ext cx="208525" cy="12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1" h="4838" extrusionOk="0">
                      <a:moveTo>
                        <a:pt x="7106" y="1"/>
                      </a:moveTo>
                      <a:cubicBezTo>
                        <a:pt x="5038" y="1769"/>
                        <a:pt x="2503" y="3270"/>
                        <a:pt x="1" y="4838"/>
                      </a:cubicBezTo>
                      <a:lnTo>
                        <a:pt x="1302" y="4838"/>
                      </a:lnTo>
                      <a:cubicBezTo>
                        <a:pt x="3870" y="3337"/>
                        <a:pt x="6072" y="16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34" name="Google Shape;1238;p23">
                  <a:extLst>
                    <a:ext uri="{FF2B5EF4-FFF2-40B4-BE49-F238E27FC236}">
                      <a16:creationId xmlns:a16="http://schemas.microsoft.com/office/drawing/2014/main" id="{6F6B4730-C4DB-43E0-B482-BD1181F10F7D}"/>
                    </a:ext>
                  </a:extLst>
                </p:cNvPr>
                <p:cNvSpPr/>
                <p:nvPr/>
              </p:nvSpPr>
              <p:spPr>
                <a:xfrm>
                  <a:off x="1234275" y="4894975"/>
                  <a:ext cx="208525" cy="1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1" h="4871" extrusionOk="0">
                      <a:moveTo>
                        <a:pt x="7106" y="1"/>
                      </a:moveTo>
                      <a:cubicBezTo>
                        <a:pt x="5038" y="1802"/>
                        <a:pt x="2469" y="3303"/>
                        <a:pt x="1" y="4871"/>
                      </a:cubicBezTo>
                      <a:cubicBezTo>
                        <a:pt x="401" y="4871"/>
                        <a:pt x="835" y="4871"/>
                        <a:pt x="1268" y="4838"/>
                      </a:cubicBezTo>
                      <a:cubicBezTo>
                        <a:pt x="3870" y="3370"/>
                        <a:pt x="6038" y="16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35" name="Google Shape;1239;p23">
                  <a:extLst>
                    <a:ext uri="{FF2B5EF4-FFF2-40B4-BE49-F238E27FC236}">
                      <a16:creationId xmlns:a16="http://schemas.microsoft.com/office/drawing/2014/main" id="{A33201F1-0753-4B42-925C-656347E530BA}"/>
                    </a:ext>
                  </a:extLst>
                </p:cNvPr>
                <p:cNvSpPr/>
                <p:nvPr/>
              </p:nvSpPr>
              <p:spPr>
                <a:xfrm>
                  <a:off x="1274300" y="4894975"/>
                  <a:ext cx="209350" cy="12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4838" extrusionOk="0">
                      <a:moveTo>
                        <a:pt x="7139" y="1"/>
                      </a:moveTo>
                      <a:cubicBezTo>
                        <a:pt x="5071" y="1802"/>
                        <a:pt x="2503" y="3303"/>
                        <a:pt x="1" y="4838"/>
                      </a:cubicBezTo>
                      <a:lnTo>
                        <a:pt x="1302" y="4838"/>
                      </a:lnTo>
                      <a:cubicBezTo>
                        <a:pt x="3870" y="3370"/>
                        <a:pt x="6072" y="1635"/>
                        <a:pt x="83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36" name="Google Shape;1240;p23">
                  <a:extLst>
                    <a:ext uri="{FF2B5EF4-FFF2-40B4-BE49-F238E27FC236}">
                      <a16:creationId xmlns:a16="http://schemas.microsoft.com/office/drawing/2014/main" id="{7C2A1DF2-C5AE-47DD-A873-2FBDB04D072A}"/>
                    </a:ext>
                  </a:extLst>
                </p:cNvPr>
                <p:cNvSpPr/>
                <p:nvPr/>
              </p:nvSpPr>
              <p:spPr>
                <a:xfrm>
                  <a:off x="1315175" y="4894975"/>
                  <a:ext cx="208500" cy="12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838" extrusionOk="0">
                      <a:moveTo>
                        <a:pt x="7106" y="1"/>
                      </a:moveTo>
                      <a:cubicBezTo>
                        <a:pt x="5037" y="1802"/>
                        <a:pt x="2469" y="3303"/>
                        <a:pt x="0" y="4838"/>
                      </a:cubicBezTo>
                      <a:lnTo>
                        <a:pt x="1268" y="4838"/>
                      </a:lnTo>
                      <a:cubicBezTo>
                        <a:pt x="3870" y="3370"/>
                        <a:pt x="6038" y="16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37" name="Google Shape;1241;p23">
                  <a:extLst>
                    <a:ext uri="{FF2B5EF4-FFF2-40B4-BE49-F238E27FC236}">
                      <a16:creationId xmlns:a16="http://schemas.microsoft.com/office/drawing/2014/main" id="{59036629-2C0C-4D83-9A3C-C1D81D2A2967}"/>
                    </a:ext>
                  </a:extLst>
                </p:cNvPr>
                <p:cNvSpPr/>
                <p:nvPr/>
              </p:nvSpPr>
              <p:spPr>
                <a:xfrm>
                  <a:off x="1396075" y="4894975"/>
                  <a:ext cx="208500" cy="12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838" extrusionOk="0">
                      <a:moveTo>
                        <a:pt x="7105" y="1"/>
                      </a:moveTo>
                      <a:cubicBezTo>
                        <a:pt x="5037" y="1769"/>
                        <a:pt x="2469" y="3270"/>
                        <a:pt x="0" y="4838"/>
                      </a:cubicBezTo>
                      <a:lnTo>
                        <a:pt x="1268" y="4838"/>
                      </a:lnTo>
                      <a:cubicBezTo>
                        <a:pt x="3870" y="3370"/>
                        <a:pt x="6038" y="1635"/>
                        <a:pt x="833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38" name="Google Shape;1242;p23">
                  <a:extLst>
                    <a:ext uri="{FF2B5EF4-FFF2-40B4-BE49-F238E27FC236}">
                      <a16:creationId xmlns:a16="http://schemas.microsoft.com/office/drawing/2014/main" id="{B4126721-46B5-409D-80A9-9A2AAD27E9D0}"/>
                    </a:ext>
                  </a:extLst>
                </p:cNvPr>
                <p:cNvSpPr/>
                <p:nvPr/>
              </p:nvSpPr>
              <p:spPr>
                <a:xfrm>
                  <a:off x="1355200" y="4894975"/>
                  <a:ext cx="208500" cy="12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838" extrusionOk="0">
                      <a:moveTo>
                        <a:pt x="7106" y="1"/>
                      </a:moveTo>
                      <a:cubicBezTo>
                        <a:pt x="5071" y="1769"/>
                        <a:pt x="2502" y="3270"/>
                        <a:pt x="1" y="4838"/>
                      </a:cubicBezTo>
                      <a:lnTo>
                        <a:pt x="1302" y="4838"/>
                      </a:lnTo>
                      <a:cubicBezTo>
                        <a:pt x="3870" y="3370"/>
                        <a:pt x="6072" y="16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39" name="Google Shape;1243;p23">
                  <a:extLst>
                    <a:ext uri="{FF2B5EF4-FFF2-40B4-BE49-F238E27FC236}">
                      <a16:creationId xmlns:a16="http://schemas.microsoft.com/office/drawing/2014/main" id="{1BFBACDB-C1BC-435E-98AA-643318C0A729}"/>
                    </a:ext>
                  </a:extLst>
                </p:cNvPr>
                <p:cNvSpPr/>
                <p:nvPr/>
              </p:nvSpPr>
              <p:spPr>
                <a:xfrm>
                  <a:off x="1557850" y="4894975"/>
                  <a:ext cx="207675" cy="12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7" h="4838" extrusionOk="0">
                      <a:moveTo>
                        <a:pt x="7072" y="1"/>
                      </a:moveTo>
                      <a:cubicBezTo>
                        <a:pt x="5037" y="1769"/>
                        <a:pt x="2469" y="3270"/>
                        <a:pt x="0" y="4838"/>
                      </a:cubicBezTo>
                      <a:lnTo>
                        <a:pt x="1301" y="4838"/>
                      </a:lnTo>
                      <a:cubicBezTo>
                        <a:pt x="3870" y="3337"/>
                        <a:pt x="6038" y="1635"/>
                        <a:pt x="83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40" name="Google Shape;1244;p23">
                  <a:extLst>
                    <a:ext uri="{FF2B5EF4-FFF2-40B4-BE49-F238E27FC236}">
                      <a16:creationId xmlns:a16="http://schemas.microsoft.com/office/drawing/2014/main" id="{6907B295-66BD-4859-A0E2-AE856B87E46B}"/>
                    </a:ext>
                  </a:extLst>
                </p:cNvPr>
                <p:cNvSpPr/>
                <p:nvPr/>
              </p:nvSpPr>
              <p:spPr>
                <a:xfrm>
                  <a:off x="60950" y="4894975"/>
                  <a:ext cx="211825" cy="1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3" h="4938" extrusionOk="0">
                      <a:moveTo>
                        <a:pt x="7239" y="1"/>
                      </a:moveTo>
                      <a:cubicBezTo>
                        <a:pt x="5137" y="1836"/>
                        <a:pt x="2535" y="3337"/>
                        <a:pt x="0" y="4938"/>
                      </a:cubicBezTo>
                      <a:lnTo>
                        <a:pt x="1268" y="4938"/>
                      </a:lnTo>
                      <a:cubicBezTo>
                        <a:pt x="3936" y="3437"/>
                        <a:pt x="6171" y="1669"/>
                        <a:pt x="84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41" name="Google Shape;1245;p23">
                  <a:extLst>
                    <a:ext uri="{FF2B5EF4-FFF2-40B4-BE49-F238E27FC236}">
                      <a16:creationId xmlns:a16="http://schemas.microsoft.com/office/drawing/2014/main" id="{68F77ED4-1298-4907-A6E9-36ED64915265}"/>
                    </a:ext>
                  </a:extLst>
                </p:cNvPr>
                <p:cNvSpPr/>
                <p:nvPr/>
              </p:nvSpPr>
              <p:spPr>
                <a:xfrm>
                  <a:off x="20925" y="4894975"/>
                  <a:ext cx="211825" cy="1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3" h="4938" extrusionOk="0">
                      <a:moveTo>
                        <a:pt x="7239" y="1"/>
                      </a:moveTo>
                      <a:cubicBezTo>
                        <a:pt x="5137" y="1836"/>
                        <a:pt x="2535" y="3337"/>
                        <a:pt x="0" y="4938"/>
                      </a:cubicBezTo>
                      <a:lnTo>
                        <a:pt x="1268" y="4938"/>
                      </a:lnTo>
                      <a:cubicBezTo>
                        <a:pt x="3903" y="3437"/>
                        <a:pt x="6138" y="1669"/>
                        <a:pt x="84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42" name="Google Shape;1246;p23">
                  <a:extLst>
                    <a:ext uri="{FF2B5EF4-FFF2-40B4-BE49-F238E27FC236}">
                      <a16:creationId xmlns:a16="http://schemas.microsoft.com/office/drawing/2014/main" id="{E8825128-EAF0-48B8-B86B-C1643ED07088}"/>
                    </a:ext>
                  </a:extLst>
                </p:cNvPr>
                <p:cNvSpPr/>
                <p:nvPr/>
              </p:nvSpPr>
              <p:spPr>
                <a:xfrm>
                  <a:off x="142675" y="4894975"/>
                  <a:ext cx="211000" cy="1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0" h="4938" extrusionOk="0">
                      <a:moveTo>
                        <a:pt x="7205" y="1"/>
                      </a:moveTo>
                      <a:cubicBezTo>
                        <a:pt x="5104" y="1802"/>
                        <a:pt x="2502" y="3337"/>
                        <a:pt x="0" y="4938"/>
                      </a:cubicBezTo>
                      <a:cubicBezTo>
                        <a:pt x="401" y="4938"/>
                        <a:pt x="834" y="4904"/>
                        <a:pt x="1268" y="4904"/>
                      </a:cubicBezTo>
                      <a:cubicBezTo>
                        <a:pt x="3903" y="3403"/>
                        <a:pt x="6138" y="1669"/>
                        <a:pt x="84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43" name="Google Shape;1247;p23">
                  <a:extLst>
                    <a:ext uri="{FF2B5EF4-FFF2-40B4-BE49-F238E27FC236}">
                      <a16:creationId xmlns:a16="http://schemas.microsoft.com/office/drawing/2014/main" id="{BBD75D25-52E7-4104-8B6D-02B910A08B0A}"/>
                    </a:ext>
                  </a:extLst>
                </p:cNvPr>
                <p:cNvSpPr/>
                <p:nvPr/>
              </p:nvSpPr>
              <p:spPr>
                <a:xfrm>
                  <a:off x="182700" y="4894975"/>
                  <a:ext cx="211850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4" h="4905" extrusionOk="0">
                      <a:moveTo>
                        <a:pt x="7206" y="1"/>
                      </a:moveTo>
                      <a:cubicBezTo>
                        <a:pt x="5137" y="1802"/>
                        <a:pt x="2536" y="3337"/>
                        <a:pt x="0" y="4904"/>
                      </a:cubicBezTo>
                      <a:lnTo>
                        <a:pt x="1268" y="4904"/>
                      </a:lnTo>
                      <a:cubicBezTo>
                        <a:pt x="3903" y="3403"/>
                        <a:pt x="6138" y="1669"/>
                        <a:pt x="84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44" name="Google Shape;1248;p23">
                  <a:extLst>
                    <a:ext uri="{FF2B5EF4-FFF2-40B4-BE49-F238E27FC236}">
                      <a16:creationId xmlns:a16="http://schemas.microsoft.com/office/drawing/2014/main" id="{E3D96EB6-6A4A-49AF-9AAC-6850EFB47799}"/>
                    </a:ext>
                  </a:extLst>
                </p:cNvPr>
                <p:cNvSpPr/>
                <p:nvPr/>
              </p:nvSpPr>
              <p:spPr>
                <a:xfrm>
                  <a:off x="-19950" y="4894975"/>
                  <a:ext cx="212675" cy="1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7" h="4938" extrusionOk="0">
                      <a:moveTo>
                        <a:pt x="7273" y="1"/>
                      </a:moveTo>
                      <a:cubicBezTo>
                        <a:pt x="5171" y="1836"/>
                        <a:pt x="2536" y="3337"/>
                        <a:pt x="1" y="4938"/>
                      </a:cubicBezTo>
                      <a:lnTo>
                        <a:pt x="1268" y="4938"/>
                      </a:lnTo>
                      <a:cubicBezTo>
                        <a:pt x="3937" y="3437"/>
                        <a:pt x="6172" y="1669"/>
                        <a:pt x="850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45" name="Google Shape;1249;p23">
                  <a:extLst>
                    <a:ext uri="{FF2B5EF4-FFF2-40B4-BE49-F238E27FC236}">
                      <a16:creationId xmlns:a16="http://schemas.microsoft.com/office/drawing/2014/main" id="{64DF18B6-DBC7-4FF2-B8B4-65F752E5C7F7}"/>
                    </a:ext>
                  </a:extLst>
                </p:cNvPr>
                <p:cNvSpPr/>
                <p:nvPr/>
              </p:nvSpPr>
              <p:spPr>
                <a:xfrm>
                  <a:off x="101800" y="4894975"/>
                  <a:ext cx="211850" cy="1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4" h="4938" extrusionOk="0">
                      <a:moveTo>
                        <a:pt x="7239" y="1"/>
                      </a:moveTo>
                      <a:cubicBezTo>
                        <a:pt x="5138" y="1802"/>
                        <a:pt x="2536" y="3337"/>
                        <a:pt x="1" y="4938"/>
                      </a:cubicBezTo>
                      <a:cubicBezTo>
                        <a:pt x="434" y="4938"/>
                        <a:pt x="835" y="4904"/>
                        <a:pt x="1268" y="4904"/>
                      </a:cubicBezTo>
                      <a:cubicBezTo>
                        <a:pt x="3904" y="3403"/>
                        <a:pt x="6139" y="1669"/>
                        <a:pt x="84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46" name="Google Shape;1250;p23">
                  <a:extLst>
                    <a:ext uri="{FF2B5EF4-FFF2-40B4-BE49-F238E27FC236}">
                      <a16:creationId xmlns:a16="http://schemas.microsoft.com/office/drawing/2014/main" id="{C1CB1E5E-B7E3-45BF-A45B-02E46B002CA1}"/>
                    </a:ext>
                  </a:extLst>
                </p:cNvPr>
                <p:cNvSpPr/>
                <p:nvPr/>
              </p:nvSpPr>
              <p:spPr>
                <a:xfrm>
                  <a:off x="-182550" y="4894975"/>
                  <a:ext cx="213500" cy="12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4972" extrusionOk="0">
                      <a:moveTo>
                        <a:pt x="7305" y="1"/>
                      </a:moveTo>
                      <a:cubicBezTo>
                        <a:pt x="5204" y="1836"/>
                        <a:pt x="2569" y="3370"/>
                        <a:pt x="0" y="4971"/>
                      </a:cubicBezTo>
                      <a:lnTo>
                        <a:pt x="1268" y="4971"/>
                      </a:lnTo>
                      <a:cubicBezTo>
                        <a:pt x="3970" y="3437"/>
                        <a:pt x="6204" y="1669"/>
                        <a:pt x="853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47" name="Google Shape;1251;p23">
                  <a:extLst>
                    <a:ext uri="{FF2B5EF4-FFF2-40B4-BE49-F238E27FC236}">
                      <a16:creationId xmlns:a16="http://schemas.microsoft.com/office/drawing/2014/main" id="{56D5F305-D770-4824-B31F-53EC54CFCC6B}"/>
                    </a:ext>
                  </a:extLst>
                </p:cNvPr>
                <p:cNvSpPr/>
                <p:nvPr/>
              </p:nvSpPr>
              <p:spPr>
                <a:xfrm>
                  <a:off x="-222600" y="4894975"/>
                  <a:ext cx="213525" cy="12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1" h="4972" extrusionOk="0">
                      <a:moveTo>
                        <a:pt x="7306" y="1"/>
                      </a:moveTo>
                      <a:cubicBezTo>
                        <a:pt x="5171" y="1836"/>
                        <a:pt x="2536" y="3370"/>
                        <a:pt x="1" y="4971"/>
                      </a:cubicBezTo>
                      <a:lnTo>
                        <a:pt x="1235" y="4971"/>
                      </a:lnTo>
                      <a:cubicBezTo>
                        <a:pt x="3937" y="3470"/>
                        <a:pt x="6172" y="1669"/>
                        <a:pt x="8540" y="34"/>
                      </a:cubicBezTo>
                      <a:lnTo>
                        <a:pt x="7306" y="34"/>
                      </a:lnTo>
                      <a:lnTo>
                        <a:pt x="730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48" name="Google Shape;1252;p23">
                  <a:extLst>
                    <a:ext uri="{FF2B5EF4-FFF2-40B4-BE49-F238E27FC236}">
                      <a16:creationId xmlns:a16="http://schemas.microsoft.com/office/drawing/2014/main" id="{B21CE4FA-E0F7-40B8-9761-48F00CAB18FB}"/>
                    </a:ext>
                  </a:extLst>
                </p:cNvPr>
                <p:cNvSpPr/>
                <p:nvPr/>
              </p:nvSpPr>
              <p:spPr>
                <a:xfrm>
                  <a:off x="-141700" y="4894975"/>
                  <a:ext cx="213500" cy="12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4972" extrusionOk="0">
                      <a:moveTo>
                        <a:pt x="7272" y="1"/>
                      </a:moveTo>
                      <a:cubicBezTo>
                        <a:pt x="5171" y="1836"/>
                        <a:pt x="2536" y="3337"/>
                        <a:pt x="1" y="4971"/>
                      </a:cubicBezTo>
                      <a:cubicBezTo>
                        <a:pt x="434" y="4971"/>
                        <a:pt x="834" y="4938"/>
                        <a:pt x="1268" y="4938"/>
                      </a:cubicBezTo>
                      <a:cubicBezTo>
                        <a:pt x="3937" y="3437"/>
                        <a:pt x="6172" y="1669"/>
                        <a:pt x="85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49" name="Google Shape;1253;p23">
                  <a:extLst>
                    <a:ext uri="{FF2B5EF4-FFF2-40B4-BE49-F238E27FC236}">
                      <a16:creationId xmlns:a16="http://schemas.microsoft.com/office/drawing/2014/main" id="{99649056-DCFA-42C6-BDD3-C6C300A886EC}"/>
                    </a:ext>
                  </a:extLst>
                </p:cNvPr>
                <p:cNvSpPr/>
                <p:nvPr/>
              </p:nvSpPr>
              <p:spPr>
                <a:xfrm>
                  <a:off x="-59975" y="4894975"/>
                  <a:ext cx="211850" cy="1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4" h="4938" extrusionOk="0">
                      <a:moveTo>
                        <a:pt x="7239" y="1"/>
                      </a:moveTo>
                      <a:cubicBezTo>
                        <a:pt x="5138" y="1836"/>
                        <a:pt x="2536" y="3337"/>
                        <a:pt x="1" y="4938"/>
                      </a:cubicBezTo>
                      <a:lnTo>
                        <a:pt x="1268" y="4938"/>
                      </a:lnTo>
                      <a:cubicBezTo>
                        <a:pt x="3903" y="3437"/>
                        <a:pt x="6138" y="1669"/>
                        <a:pt x="84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50" name="Google Shape;1254;p23">
                  <a:extLst>
                    <a:ext uri="{FF2B5EF4-FFF2-40B4-BE49-F238E27FC236}">
                      <a16:creationId xmlns:a16="http://schemas.microsoft.com/office/drawing/2014/main" id="{AFCC51A8-CCA3-40EE-A408-602A5C50EDD7}"/>
                    </a:ext>
                  </a:extLst>
                </p:cNvPr>
                <p:cNvSpPr/>
                <p:nvPr/>
              </p:nvSpPr>
              <p:spPr>
                <a:xfrm>
                  <a:off x="-100825" y="4894975"/>
                  <a:ext cx="212650" cy="1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6" h="4938" extrusionOk="0">
                      <a:moveTo>
                        <a:pt x="7272" y="1"/>
                      </a:moveTo>
                      <a:cubicBezTo>
                        <a:pt x="5170" y="1836"/>
                        <a:pt x="2535" y="3337"/>
                        <a:pt x="0" y="4938"/>
                      </a:cubicBezTo>
                      <a:lnTo>
                        <a:pt x="1268" y="4938"/>
                      </a:lnTo>
                      <a:cubicBezTo>
                        <a:pt x="3936" y="3437"/>
                        <a:pt x="6171" y="1669"/>
                        <a:pt x="85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51" name="Google Shape;1255;p23">
                  <a:extLst>
                    <a:ext uri="{FF2B5EF4-FFF2-40B4-BE49-F238E27FC236}">
                      <a16:creationId xmlns:a16="http://schemas.microsoft.com/office/drawing/2014/main" id="{2C8C3AE2-D781-4F0E-B4B1-917E27EF4EBE}"/>
                    </a:ext>
                  </a:extLst>
                </p:cNvPr>
                <p:cNvSpPr/>
                <p:nvPr/>
              </p:nvSpPr>
              <p:spPr>
                <a:xfrm>
                  <a:off x="506275" y="4894975"/>
                  <a:ext cx="211000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0" h="4905" extrusionOk="0">
                      <a:moveTo>
                        <a:pt x="7172" y="1"/>
                      </a:moveTo>
                      <a:cubicBezTo>
                        <a:pt x="5104" y="1802"/>
                        <a:pt x="2502" y="3303"/>
                        <a:pt x="0" y="4904"/>
                      </a:cubicBezTo>
                      <a:lnTo>
                        <a:pt x="1268" y="4904"/>
                      </a:lnTo>
                      <a:cubicBezTo>
                        <a:pt x="3903" y="3403"/>
                        <a:pt x="6104" y="1669"/>
                        <a:pt x="843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52" name="Google Shape;1256;p23">
                  <a:extLst>
                    <a:ext uri="{FF2B5EF4-FFF2-40B4-BE49-F238E27FC236}">
                      <a16:creationId xmlns:a16="http://schemas.microsoft.com/office/drawing/2014/main" id="{2FB431E4-9CEC-44FB-BC41-A5ED094DEC1D}"/>
                    </a:ext>
                  </a:extLst>
                </p:cNvPr>
                <p:cNvSpPr/>
                <p:nvPr/>
              </p:nvSpPr>
              <p:spPr>
                <a:xfrm>
                  <a:off x="546300" y="4894975"/>
                  <a:ext cx="211000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0" h="4905" extrusionOk="0">
                      <a:moveTo>
                        <a:pt x="7205" y="1"/>
                      </a:moveTo>
                      <a:cubicBezTo>
                        <a:pt x="5137" y="1802"/>
                        <a:pt x="2535" y="3303"/>
                        <a:pt x="0" y="4904"/>
                      </a:cubicBezTo>
                      <a:lnTo>
                        <a:pt x="1301" y="4904"/>
                      </a:lnTo>
                      <a:cubicBezTo>
                        <a:pt x="3903" y="3403"/>
                        <a:pt x="6138" y="1635"/>
                        <a:pt x="84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53" name="Google Shape;1257;p23">
                  <a:extLst>
                    <a:ext uri="{FF2B5EF4-FFF2-40B4-BE49-F238E27FC236}">
                      <a16:creationId xmlns:a16="http://schemas.microsoft.com/office/drawing/2014/main" id="{0CCBCA98-8718-4C5C-9193-8D04A59565C4}"/>
                    </a:ext>
                  </a:extLst>
                </p:cNvPr>
                <p:cNvSpPr/>
                <p:nvPr/>
              </p:nvSpPr>
              <p:spPr>
                <a:xfrm>
                  <a:off x="668050" y="4894975"/>
                  <a:ext cx="210175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905" extrusionOk="0">
                      <a:moveTo>
                        <a:pt x="7172" y="1"/>
                      </a:moveTo>
                      <a:cubicBezTo>
                        <a:pt x="5104" y="1802"/>
                        <a:pt x="2502" y="3303"/>
                        <a:pt x="0" y="4904"/>
                      </a:cubicBezTo>
                      <a:lnTo>
                        <a:pt x="1268" y="4904"/>
                      </a:lnTo>
                      <a:cubicBezTo>
                        <a:pt x="3903" y="3403"/>
                        <a:pt x="6105" y="1669"/>
                        <a:pt x="84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54" name="Google Shape;1258;p23">
                  <a:extLst>
                    <a:ext uri="{FF2B5EF4-FFF2-40B4-BE49-F238E27FC236}">
                      <a16:creationId xmlns:a16="http://schemas.microsoft.com/office/drawing/2014/main" id="{25FE118A-586E-4A68-BA75-5D61142274C5}"/>
                    </a:ext>
                  </a:extLst>
                </p:cNvPr>
                <p:cNvSpPr/>
                <p:nvPr/>
              </p:nvSpPr>
              <p:spPr>
                <a:xfrm>
                  <a:off x="-263450" y="4894975"/>
                  <a:ext cx="213500" cy="12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4972" extrusionOk="0">
                      <a:moveTo>
                        <a:pt x="7306" y="1"/>
                      </a:moveTo>
                      <a:cubicBezTo>
                        <a:pt x="5204" y="1836"/>
                        <a:pt x="2569" y="3370"/>
                        <a:pt x="0" y="4971"/>
                      </a:cubicBezTo>
                      <a:lnTo>
                        <a:pt x="1268" y="4971"/>
                      </a:lnTo>
                      <a:cubicBezTo>
                        <a:pt x="3937" y="3470"/>
                        <a:pt x="6205" y="1669"/>
                        <a:pt x="85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55" name="Google Shape;1259;p23">
                  <a:extLst>
                    <a:ext uri="{FF2B5EF4-FFF2-40B4-BE49-F238E27FC236}">
                      <a16:creationId xmlns:a16="http://schemas.microsoft.com/office/drawing/2014/main" id="{E76A3C06-1194-443C-B4AC-7B5E1C5E4235}"/>
                    </a:ext>
                  </a:extLst>
                </p:cNvPr>
                <p:cNvSpPr/>
                <p:nvPr/>
              </p:nvSpPr>
              <p:spPr>
                <a:xfrm>
                  <a:off x="465400" y="4894975"/>
                  <a:ext cx="211000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0" h="4905" extrusionOk="0">
                      <a:moveTo>
                        <a:pt x="7206" y="1"/>
                      </a:moveTo>
                      <a:cubicBezTo>
                        <a:pt x="5138" y="1802"/>
                        <a:pt x="2536" y="3303"/>
                        <a:pt x="1" y="4904"/>
                      </a:cubicBezTo>
                      <a:lnTo>
                        <a:pt x="1268" y="4904"/>
                      </a:lnTo>
                      <a:cubicBezTo>
                        <a:pt x="3903" y="3403"/>
                        <a:pt x="6138" y="1669"/>
                        <a:pt x="84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56" name="Google Shape;1260;p23">
                  <a:extLst>
                    <a:ext uri="{FF2B5EF4-FFF2-40B4-BE49-F238E27FC236}">
                      <a16:creationId xmlns:a16="http://schemas.microsoft.com/office/drawing/2014/main" id="{EA25CC00-BD94-4A1B-8051-8783569D33E0}"/>
                    </a:ext>
                  </a:extLst>
                </p:cNvPr>
                <p:cNvSpPr/>
                <p:nvPr/>
              </p:nvSpPr>
              <p:spPr>
                <a:xfrm>
                  <a:off x="587150" y="4894975"/>
                  <a:ext cx="210175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905" extrusionOk="0">
                      <a:moveTo>
                        <a:pt x="7172" y="1"/>
                      </a:moveTo>
                      <a:cubicBezTo>
                        <a:pt x="5104" y="1802"/>
                        <a:pt x="2502" y="3303"/>
                        <a:pt x="1" y="4904"/>
                      </a:cubicBezTo>
                      <a:lnTo>
                        <a:pt x="1268" y="4904"/>
                      </a:lnTo>
                      <a:cubicBezTo>
                        <a:pt x="3903" y="3403"/>
                        <a:pt x="6105" y="1635"/>
                        <a:pt x="840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57" name="Google Shape;1261;p23">
                  <a:extLst>
                    <a:ext uri="{FF2B5EF4-FFF2-40B4-BE49-F238E27FC236}">
                      <a16:creationId xmlns:a16="http://schemas.microsoft.com/office/drawing/2014/main" id="{3ABA55DE-686A-42A1-B5E6-0078A6E89342}"/>
                    </a:ext>
                  </a:extLst>
                </p:cNvPr>
                <p:cNvSpPr/>
                <p:nvPr/>
              </p:nvSpPr>
              <p:spPr>
                <a:xfrm>
                  <a:off x="385350" y="4894975"/>
                  <a:ext cx="210175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905" extrusionOk="0">
                      <a:moveTo>
                        <a:pt x="7172" y="1"/>
                      </a:moveTo>
                      <a:cubicBezTo>
                        <a:pt x="5104" y="1802"/>
                        <a:pt x="2502" y="3337"/>
                        <a:pt x="0" y="4904"/>
                      </a:cubicBezTo>
                      <a:lnTo>
                        <a:pt x="1268" y="4904"/>
                      </a:lnTo>
                      <a:cubicBezTo>
                        <a:pt x="3903" y="3403"/>
                        <a:pt x="6105" y="1669"/>
                        <a:pt x="84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58" name="Google Shape;1262;p23">
                  <a:extLst>
                    <a:ext uri="{FF2B5EF4-FFF2-40B4-BE49-F238E27FC236}">
                      <a16:creationId xmlns:a16="http://schemas.microsoft.com/office/drawing/2014/main" id="{5722EFB3-7B44-4319-B480-52D3C511E0AB}"/>
                    </a:ext>
                  </a:extLst>
                </p:cNvPr>
                <p:cNvSpPr/>
                <p:nvPr/>
              </p:nvSpPr>
              <p:spPr>
                <a:xfrm>
                  <a:off x="304450" y="4894975"/>
                  <a:ext cx="211000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0" h="4905" extrusionOk="0">
                      <a:moveTo>
                        <a:pt x="7206" y="1"/>
                      </a:moveTo>
                      <a:cubicBezTo>
                        <a:pt x="5104" y="1802"/>
                        <a:pt x="2502" y="3337"/>
                        <a:pt x="1" y="4904"/>
                      </a:cubicBezTo>
                      <a:lnTo>
                        <a:pt x="1268" y="4904"/>
                      </a:lnTo>
                      <a:cubicBezTo>
                        <a:pt x="3903" y="3403"/>
                        <a:pt x="6105" y="1669"/>
                        <a:pt x="84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59" name="Google Shape;1263;p23">
                  <a:extLst>
                    <a:ext uri="{FF2B5EF4-FFF2-40B4-BE49-F238E27FC236}">
                      <a16:creationId xmlns:a16="http://schemas.microsoft.com/office/drawing/2014/main" id="{BBB608B5-95E1-407E-AECD-3C3FF3C8CB8E}"/>
                    </a:ext>
                  </a:extLst>
                </p:cNvPr>
                <p:cNvSpPr/>
                <p:nvPr/>
              </p:nvSpPr>
              <p:spPr>
                <a:xfrm>
                  <a:off x="425375" y="4894975"/>
                  <a:ext cx="211000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0" h="4905" extrusionOk="0">
                      <a:moveTo>
                        <a:pt x="7206" y="1"/>
                      </a:moveTo>
                      <a:cubicBezTo>
                        <a:pt x="5104" y="1802"/>
                        <a:pt x="2536" y="3303"/>
                        <a:pt x="0" y="4904"/>
                      </a:cubicBezTo>
                      <a:lnTo>
                        <a:pt x="1268" y="4904"/>
                      </a:lnTo>
                      <a:cubicBezTo>
                        <a:pt x="3903" y="3403"/>
                        <a:pt x="6105" y="1669"/>
                        <a:pt x="8440" y="34"/>
                      </a:cubicBezTo>
                      <a:lnTo>
                        <a:pt x="7206" y="34"/>
                      </a:lnTo>
                      <a:lnTo>
                        <a:pt x="720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60" name="Google Shape;1264;p23">
                  <a:extLst>
                    <a:ext uri="{FF2B5EF4-FFF2-40B4-BE49-F238E27FC236}">
                      <a16:creationId xmlns:a16="http://schemas.microsoft.com/office/drawing/2014/main" id="{218DA28F-949E-4AB5-A87A-8287C808EE0B}"/>
                    </a:ext>
                  </a:extLst>
                </p:cNvPr>
                <p:cNvSpPr/>
                <p:nvPr/>
              </p:nvSpPr>
              <p:spPr>
                <a:xfrm>
                  <a:off x="263600" y="4894975"/>
                  <a:ext cx="211000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0" h="4905" extrusionOk="0">
                      <a:moveTo>
                        <a:pt x="7205" y="1"/>
                      </a:moveTo>
                      <a:cubicBezTo>
                        <a:pt x="5137" y="1802"/>
                        <a:pt x="2535" y="3337"/>
                        <a:pt x="0" y="4904"/>
                      </a:cubicBezTo>
                      <a:lnTo>
                        <a:pt x="1268" y="4904"/>
                      </a:lnTo>
                      <a:cubicBezTo>
                        <a:pt x="3903" y="3403"/>
                        <a:pt x="6138" y="1669"/>
                        <a:pt x="8439" y="34"/>
                      </a:cubicBezTo>
                      <a:lnTo>
                        <a:pt x="7205" y="34"/>
                      </a:lnTo>
                      <a:lnTo>
                        <a:pt x="7205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61" name="Google Shape;1265;p23">
                  <a:extLst>
                    <a:ext uri="{FF2B5EF4-FFF2-40B4-BE49-F238E27FC236}">
                      <a16:creationId xmlns:a16="http://schemas.microsoft.com/office/drawing/2014/main" id="{056A61CF-A971-4F9A-B0AE-12B6779312A7}"/>
                    </a:ext>
                  </a:extLst>
                </p:cNvPr>
                <p:cNvSpPr/>
                <p:nvPr/>
              </p:nvSpPr>
              <p:spPr>
                <a:xfrm>
                  <a:off x="223550" y="4894975"/>
                  <a:ext cx="211025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1" h="4905" extrusionOk="0">
                      <a:moveTo>
                        <a:pt x="7206" y="1"/>
                      </a:moveTo>
                      <a:cubicBezTo>
                        <a:pt x="5105" y="1802"/>
                        <a:pt x="2503" y="3337"/>
                        <a:pt x="1" y="4904"/>
                      </a:cubicBezTo>
                      <a:lnTo>
                        <a:pt x="1269" y="4904"/>
                      </a:lnTo>
                      <a:cubicBezTo>
                        <a:pt x="3904" y="3403"/>
                        <a:pt x="6105" y="1669"/>
                        <a:pt x="8440" y="34"/>
                      </a:cubicBezTo>
                      <a:lnTo>
                        <a:pt x="7206" y="34"/>
                      </a:lnTo>
                      <a:lnTo>
                        <a:pt x="720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62" name="Google Shape;1266;p23">
                  <a:extLst>
                    <a:ext uri="{FF2B5EF4-FFF2-40B4-BE49-F238E27FC236}">
                      <a16:creationId xmlns:a16="http://schemas.microsoft.com/office/drawing/2014/main" id="{44018B70-E2CB-4004-B75A-C8EF8B9ECA76}"/>
                    </a:ext>
                  </a:extLst>
                </p:cNvPr>
                <p:cNvSpPr/>
                <p:nvPr/>
              </p:nvSpPr>
              <p:spPr>
                <a:xfrm>
                  <a:off x="344475" y="4894975"/>
                  <a:ext cx="211000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0" h="4905" extrusionOk="0">
                      <a:moveTo>
                        <a:pt x="7206" y="1"/>
                      </a:moveTo>
                      <a:cubicBezTo>
                        <a:pt x="5104" y="1802"/>
                        <a:pt x="2536" y="3337"/>
                        <a:pt x="1" y="4904"/>
                      </a:cubicBezTo>
                      <a:lnTo>
                        <a:pt x="1268" y="4904"/>
                      </a:lnTo>
                      <a:cubicBezTo>
                        <a:pt x="3904" y="3403"/>
                        <a:pt x="6105" y="1669"/>
                        <a:pt x="84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63" name="Google Shape;1267;p23">
                  <a:extLst>
                    <a:ext uri="{FF2B5EF4-FFF2-40B4-BE49-F238E27FC236}">
                      <a16:creationId xmlns:a16="http://schemas.microsoft.com/office/drawing/2014/main" id="{137C8FA6-1AFC-43EC-9184-725EA05A4EF5}"/>
                    </a:ext>
                  </a:extLst>
                </p:cNvPr>
                <p:cNvSpPr/>
                <p:nvPr/>
              </p:nvSpPr>
              <p:spPr>
                <a:xfrm>
                  <a:off x="627175" y="4894975"/>
                  <a:ext cx="211025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1" h="4905" extrusionOk="0">
                      <a:moveTo>
                        <a:pt x="7206" y="1"/>
                      </a:moveTo>
                      <a:cubicBezTo>
                        <a:pt x="5104" y="1802"/>
                        <a:pt x="2536" y="3303"/>
                        <a:pt x="1" y="4904"/>
                      </a:cubicBezTo>
                      <a:lnTo>
                        <a:pt x="1302" y="4904"/>
                      </a:lnTo>
                      <a:cubicBezTo>
                        <a:pt x="3904" y="3403"/>
                        <a:pt x="6105" y="1669"/>
                        <a:pt x="8440" y="34"/>
                      </a:cubicBezTo>
                      <a:lnTo>
                        <a:pt x="7206" y="34"/>
                      </a:lnTo>
                      <a:lnTo>
                        <a:pt x="720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64" name="Google Shape;1268;p23">
                  <a:extLst>
                    <a:ext uri="{FF2B5EF4-FFF2-40B4-BE49-F238E27FC236}">
                      <a16:creationId xmlns:a16="http://schemas.microsoft.com/office/drawing/2014/main" id="{22954D92-50D8-4A4F-9B07-6CDF42FD6785}"/>
                    </a:ext>
                  </a:extLst>
                </p:cNvPr>
                <p:cNvSpPr/>
                <p:nvPr/>
              </p:nvSpPr>
              <p:spPr>
                <a:xfrm>
                  <a:off x="2933825" y="4894975"/>
                  <a:ext cx="203500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0" h="4738" extrusionOk="0">
                      <a:moveTo>
                        <a:pt x="6906" y="1"/>
                      </a:moveTo>
                      <a:cubicBezTo>
                        <a:pt x="4904" y="1735"/>
                        <a:pt x="2436" y="3203"/>
                        <a:pt x="1" y="4738"/>
                      </a:cubicBezTo>
                      <a:cubicBezTo>
                        <a:pt x="434" y="4738"/>
                        <a:pt x="868" y="4738"/>
                        <a:pt x="1302" y="4704"/>
                      </a:cubicBezTo>
                      <a:cubicBezTo>
                        <a:pt x="3803" y="3270"/>
                        <a:pt x="5905" y="1602"/>
                        <a:pt x="81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65" name="Google Shape;1269;p23">
                  <a:extLst>
                    <a:ext uri="{FF2B5EF4-FFF2-40B4-BE49-F238E27FC236}">
                      <a16:creationId xmlns:a16="http://schemas.microsoft.com/office/drawing/2014/main" id="{195B43B3-483C-4EDC-BD44-D7CE468EDDDD}"/>
                    </a:ext>
                  </a:extLst>
                </p:cNvPr>
                <p:cNvSpPr/>
                <p:nvPr/>
              </p:nvSpPr>
              <p:spPr>
                <a:xfrm>
                  <a:off x="2973850" y="4894975"/>
                  <a:ext cx="22102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4738" extrusionOk="0">
                      <a:moveTo>
                        <a:pt x="6906" y="1"/>
                      </a:moveTo>
                      <a:cubicBezTo>
                        <a:pt x="4904" y="1735"/>
                        <a:pt x="2436" y="3203"/>
                        <a:pt x="1" y="4738"/>
                      </a:cubicBezTo>
                      <a:cubicBezTo>
                        <a:pt x="668" y="4738"/>
                        <a:pt x="1302" y="4704"/>
                        <a:pt x="1936" y="4704"/>
                      </a:cubicBezTo>
                      <a:cubicBezTo>
                        <a:pt x="4471" y="3270"/>
                        <a:pt x="6606" y="1602"/>
                        <a:pt x="88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66" name="Google Shape;1270;p23">
                  <a:extLst>
                    <a:ext uri="{FF2B5EF4-FFF2-40B4-BE49-F238E27FC236}">
                      <a16:creationId xmlns:a16="http://schemas.microsoft.com/office/drawing/2014/main" id="{5F01C951-3D6C-4352-8B32-AB94F4D44BF8}"/>
                    </a:ext>
                  </a:extLst>
                </p:cNvPr>
                <p:cNvSpPr/>
                <p:nvPr/>
              </p:nvSpPr>
              <p:spPr>
                <a:xfrm>
                  <a:off x="2892975" y="4894975"/>
                  <a:ext cx="20432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4738" extrusionOk="0">
                      <a:moveTo>
                        <a:pt x="6939" y="1"/>
                      </a:moveTo>
                      <a:cubicBezTo>
                        <a:pt x="4904" y="1735"/>
                        <a:pt x="2435" y="3203"/>
                        <a:pt x="0" y="4738"/>
                      </a:cubicBezTo>
                      <a:cubicBezTo>
                        <a:pt x="434" y="4738"/>
                        <a:pt x="868" y="4738"/>
                        <a:pt x="1301" y="4704"/>
                      </a:cubicBezTo>
                      <a:cubicBezTo>
                        <a:pt x="3803" y="3270"/>
                        <a:pt x="5938" y="1569"/>
                        <a:pt x="81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67" name="Google Shape;1271;p23">
                  <a:extLst>
                    <a:ext uri="{FF2B5EF4-FFF2-40B4-BE49-F238E27FC236}">
                      <a16:creationId xmlns:a16="http://schemas.microsoft.com/office/drawing/2014/main" id="{08E391E6-DC01-473B-9B76-D9330B406EA0}"/>
                    </a:ext>
                  </a:extLst>
                </p:cNvPr>
                <p:cNvSpPr/>
                <p:nvPr/>
              </p:nvSpPr>
              <p:spPr>
                <a:xfrm>
                  <a:off x="3031400" y="4894975"/>
                  <a:ext cx="197675" cy="11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7" h="4705" extrusionOk="0">
                      <a:moveTo>
                        <a:pt x="6939" y="1"/>
                      </a:moveTo>
                      <a:cubicBezTo>
                        <a:pt x="4904" y="1735"/>
                        <a:pt x="2402" y="3170"/>
                        <a:pt x="1" y="4704"/>
                      </a:cubicBezTo>
                      <a:lnTo>
                        <a:pt x="935" y="4704"/>
                      </a:lnTo>
                      <a:cubicBezTo>
                        <a:pt x="3503" y="3303"/>
                        <a:pt x="5671" y="1635"/>
                        <a:pt x="7906" y="34"/>
                      </a:cubicBezTo>
                      <a:lnTo>
                        <a:pt x="6939" y="34"/>
                      </a:lnTo>
                      <a:lnTo>
                        <a:pt x="6939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68" name="Google Shape;1272;p23">
                  <a:extLst>
                    <a:ext uri="{FF2B5EF4-FFF2-40B4-BE49-F238E27FC236}">
                      <a16:creationId xmlns:a16="http://schemas.microsoft.com/office/drawing/2014/main" id="{40C61AEC-67D9-4BC6-8583-4053A765F057}"/>
                    </a:ext>
                  </a:extLst>
                </p:cNvPr>
                <p:cNvSpPr/>
                <p:nvPr/>
              </p:nvSpPr>
              <p:spPr>
                <a:xfrm>
                  <a:off x="3211525" y="4884975"/>
                  <a:ext cx="31725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34" extrusionOk="0">
                      <a:moveTo>
                        <a:pt x="1" y="1"/>
                      </a:moveTo>
                      <a:cubicBezTo>
                        <a:pt x="67" y="34"/>
                        <a:pt x="134" y="67"/>
                        <a:pt x="101" y="134"/>
                      </a:cubicBezTo>
                      <a:lnTo>
                        <a:pt x="1101" y="134"/>
                      </a:lnTo>
                      <a:cubicBezTo>
                        <a:pt x="1135" y="101"/>
                        <a:pt x="1202" y="34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69" name="Google Shape;1273;p23">
                  <a:extLst>
                    <a:ext uri="{FF2B5EF4-FFF2-40B4-BE49-F238E27FC236}">
                      <a16:creationId xmlns:a16="http://schemas.microsoft.com/office/drawing/2014/main" id="{C9398FC6-12AC-4848-AC22-282D9063466B}"/>
                    </a:ext>
                  </a:extLst>
                </p:cNvPr>
                <p:cNvSpPr/>
                <p:nvPr/>
              </p:nvSpPr>
              <p:spPr>
                <a:xfrm>
                  <a:off x="2852950" y="4894975"/>
                  <a:ext cx="203500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0" h="4738" extrusionOk="0">
                      <a:moveTo>
                        <a:pt x="6905" y="1"/>
                      </a:moveTo>
                      <a:cubicBezTo>
                        <a:pt x="4904" y="1735"/>
                        <a:pt x="2435" y="3203"/>
                        <a:pt x="0" y="4738"/>
                      </a:cubicBezTo>
                      <a:lnTo>
                        <a:pt x="1301" y="4738"/>
                      </a:lnTo>
                      <a:cubicBezTo>
                        <a:pt x="3803" y="3270"/>
                        <a:pt x="5938" y="1602"/>
                        <a:pt x="813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70" name="Google Shape;1274;p23">
                  <a:extLst>
                    <a:ext uri="{FF2B5EF4-FFF2-40B4-BE49-F238E27FC236}">
                      <a16:creationId xmlns:a16="http://schemas.microsoft.com/office/drawing/2014/main" id="{1CF9B6DD-9543-4DBC-BF6D-E9648A147174}"/>
                    </a:ext>
                  </a:extLst>
                </p:cNvPr>
                <p:cNvSpPr/>
                <p:nvPr/>
              </p:nvSpPr>
              <p:spPr>
                <a:xfrm>
                  <a:off x="2772050" y="4894975"/>
                  <a:ext cx="20432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4738" extrusionOk="0">
                      <a:moveTo>
                        <a:pt x="6905" y="1"/>
                      </a:moveTo>
                      <a:cubicBezTo>
                        <a:pt x="4904" y="1735"/>
                        <a:pt x="2436" y="3203"/>
                        <a:pt x="0" y="4738"/>
                      </a:cubicBezTo>
                      <a:lnTo>
                        <a:pt x="1301" y="4738"/>
                      </a:lnTo>
                      <a:cubicBezTo>
                        <a:pt x="3803" y="3270"/>
                        <a:pt x="5938" y="1602"/>
                        <a:pt x="81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71" name="Google Shape;1275;p23">
                  <a:extLst>
                    <a:ext uri="{FF2B5EF4-FFF2-40B4-BE49-F238E27FC236}">
                      <a16:creationId xmlns:a16="http://schemas.microsoft.com/office/drawing/2014/main" id="{9D5206EF-CD07-4A3C-A8D8-B8DBB43668E2}"/>
                    </a:ext>
                  </a:extLst>
                </p:cNvPr>
                <p:cNvSpPr/>
                <p:nvPr/>
              </p:nvSpPr>
              <p:spPr>
                <a:xfrm>
                  <a:off x="2691150" y="4894975"/>
                  <a:ext cx="204350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4" h="4738" extrusionOk="0">
                      <a:moveTo>
                        <a:pt x="6939" y="1"/>
                      </a:moveTo>
                      <a:cubicBezTo>
                        <a:pt x="4904" y="1735"/>
                        <a:pt x="2436" y="3203"/>
                        <a:pt x="1" y="4738"/>
                      </a:cubicBezTo>
                      <a:lnTo>
                        <a:pt x="1302" y="4738"/>
                      </a:lnTo>
                      <a:cubicBezTo>
                        <a:pt x="3804" y="3270"/>
                        <a:pt x="5938" y="1602"/>
                        <a:pt x="81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72" name="Google Shape;1276;p23">
                  <a:extLst>
                    <a:ext uri="{FF2B5EF4-FFF2-40B4-BE49-F238E27FC236}">
                      <a16:creationId xmlns:a16="http://schemas.microsoft.com/office/drawing/2014/main" id="{07741B51-1F04-4E12-B84B-E73F3AE9B7F1}"/>
                    </a:ext>
                  </a:extLst>
                </p:cNvPr>
                <p:cNvSpPr/>
                <p:nvPr/>
              </p:nvSpPr>
              <p:spPr>
                <a:xfrm>
                  <a:off x="2650300" y="4894975"/>
                  <a:ext cx="20432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4738" extrusionOk="0">
                      <a:moveTo>
                        <a:pt x="6939" y="1"/>
                      </a:moveTo>
                      <a:cubicBezTo>
                        <a:pt x="4937" y="1735"/>
                        <a:pt x="2435" y="3203"/>
                        <a:pt x="0" y="4738"/>
                      </a:cubicBezTo>
                      <a:lnTo>
                        <a:pt x="1301" y="4738"/>
                      </a:lnTo>
                      <a:cubicBezTo>
                        <a:pt x="3803" y="3270"/>
                        <a:pt x="5938" y="1602"/>
                        <a:pt x="81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73" name="Google Shape;1277;p23">
                  <a:extLst>
                    <a:ext uri="{FF2B5EF4-FFF2-40B4-BE49-F238E27FC236}">
                      <a16:creationId xmlns:a16="http://schemas.microsoft.com/office/drawing/2014/main" id="{66E752C0-2DBE-4C95-B874-B83B1D858D7C}"/>
                    </a:ext>
                  </a:extLst>
                </p:cNvPr>
                <p:cNvSpPr/>
                <p:nvPr/>
              </p:nvSpPr>
              <p:spPr>
                <a:xfrm>
                  <a:off x="2812075" y="4894975"/>
                  <a:ext cx="20432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4738" extrusionOk="0">
                      <a:moveTo>
                        <a:pt x="6939" y="1"/>
                      </a:moveTo>
                      <a:cubicBezTo>
                        <a:pt x="4937" y="1735"/>
                        <a:pt x="2436" y="3203"/>
                        <a:pt x="1" y="4738"/>
                      </a:cubicBezTo>
                      <a:lnTo>
                        <a:pt x="1302" y="4738"/>
                      </a:lnTo>
                      <a:cubicBezTo>
                        <a:pt x="3803" y="3270"/>
                        <a:pt x="5938" y="1602"/>
                        <a:pt x="81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74" name="Google Shape;1278;p23">
                  <a:extLst>
                    <a:ext uri="{FF2B5EF4-FFF2-40B4-BE49-F238E27FC236}">
                      <a16:creationId xmlns:a16="http://schemas.microsoft.com/office/drawing/2014/main" id="{32D15E51-7F45-4024-84A2-480C83E60D21}"/>
                    </a:ext>
                  </a:extLst>
                </p:cNvPr>
                <p:cNvSpPr/>
                <p:nvPr/>
              </p:nvSpPr>
              <p:spPr>
                <a:xfrm>
                  <a:off x="2731175" y="4894975"/>
                  <a:ext cx="204350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4" h="4738" extrusionOk="0">
                      <a:moveTo>
                        <a:pt x="6939" y="1"/>
                      </a:moveTo>
                      <a:cubicBezTo>
                        <a:pt x="4938" y="1735"/>
                        <a:pt x="2436" y="3203"/>
                        <a:pt x="1" y="4738"/>
                      </a:cubicBezTo>
                      <a:lnTo>
                        <a:pt x="1302" y="4738"/>
                      </a:lnTo>
                      <a:cubicBezTo>
                        <a:pt x="3804" y="3270"/>
                        <a:pt x="5939" y="1602"/>
                        <a:pt x="81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75" name="Google Shape;1279;p23">
                  <a:extLst>
                    <a:ext uri="{FF2B5EF4-FFF2-40B4-BE49-F238E27FC236}">
                      <a16:creationId xmlns:a16="http://schemas.microsoft.com/office/drawing/2014/main" id="{A8704D57-3D1F-45B7-A483-2A4F5DAB516F}"/>
                    </a:ext>
                  </a:extLst>
                </p:cNvPr>
                <p:cNvSpPr/>
                <p:nvPr/>
              </p:nvSpPr>
              <p:spPr>
                <a:xfrm>
                  <a:off x="3063925" y="4894975"/>
                  <a:ext cx="221850" cy="11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4" h="4705" extrusionOk="0">
                      <a:moveTo>
                        <a:pt x="7039" y="1"/>
                      </a:moveTo>
                      <a:cubicBezTo>
                        <a:pt x="4971" y="1702"/>
                        <a:pt x="2436" y="3170"/>
                        <a:pt x="0" y="4704"/>
                      </a:cubicBezTo>
                      <a:lnTo>
                        <a:pt x="1902" y="4704"/>
                      </a:lnTo>
                      <a:cubicBezTo>
                        <a:pt x="4504" y="3270"/>
                        <a:pt x="6672" y="1602"/>
                        <a:pt x="88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76" name="Google Shape;1280;p23">
                  <a:extLst>
                    <a:ext uri="{FF2B5EF4-FFF2-40B4-BE49-F238E27FC236}">
                      <a16:creationId xmlns:a16="http://schemas.microsoft.com/office/drawing/2014/main" id="{9BA0E612-17F0-4ACC-9B05-34EBCD477B09}"/>
                    </a:ext>
                  </a:extLst>
                </p:cNvPr>
                <p:cNvSpPr/>
                <p:nvPr/>
              </p:nvSpPr>
              <p:spPr>
                <a:xfrm>
                  <a:off x="3477550" y="4884975"/>
                  <a:ext cx="52550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34" extrusionOk="0">
                      <a:moveTo>
                        <a:pt x="167" y="1"/>
                      </a:moveTo>
                      <a:cubicBezTo>
                        <a:pt x="101" y="34"/>
                        <a:pt x="34" y="67"/>
                        <a:pt x="1" y="134"/>
                      </a:cubicBezTo>
                      <a:lnTo>
                        <a:pt x="1902" y="134"/>
                      </a:lnTo>
                      <a:cubicBezTo>
                        <a:pt x="1969" y="67"/>
                        <a:pt x="2035" y="34"/>
                        <a:pt x="21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77" name="Google Shape;1281;p23">
                  <a:extLst>
                    <a:ext uri="{FF2B5EF4-FFF2-40B4-BE49-F238E27FC236}">
                      <a16:creationId xmlns:a16="http://schemas.microsoft.com/office/drawing/2014/main" id="{29113FA8-C3FE-4A5E-8DA7-E5BBDA8629D7}"/>
                    </a:ext>
                  </a:extLst>
                </p:cNvPr>
                <p:cNvSpPr/>
                <p:nvPr/>
              </p:nvSpPr>
              <p:spPr>
                <a:xfrm>
                  <a:off x="3293250" y="4894975"/>
                  <a:ext cx="221025" cy="11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4705" extrusionOk="0">
                      <a:moveTo>
                        <a:pt x="7006" y="1"/>
                      </a:moveTo>
                      <a:cubicBezTo>
                        <a:pt x="5471" y="1268"/>
                        <a:pt x="3670" y="2436"/>
                        <a:pt x="1835" y="3570"/>
                      </a:cubicBezTo>
                      <a:cubicBezTo>
                        <a:pt x="1235" y="3937"/>
                        <a:pt x="634" y="4304"/>
                        <a:pt x="1" y="4704"/>
                      </a:cubicBezTo>
                      <a:cubicBezTo>
                        <a:pt x="434" y="4704"/>
                        <a:pt x="835" y="4704"/>
                        <a:pt x="1268" y="4671"/>
                      </a:cubicBezTo>
                      <a:lnTo>
                        <a:pt x="1935" y="4671"/>
                      </a:lnTo>
                      <a:cubicBezTo>
                        <a:pt x="4471" y="3270"/>
                        <a:pt x="6639" y="1602"/>
                        <a:pt x="88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78" name="Google Shape;1282;p23">
                  <a:extLst>
                    <a:ext uri="{FF2B5EF4-FFF2-40B4-BE49-F238E27FC236}">
                      <a16:creationId xmlns:a16="http://schemas.microsoft.com/office/drawing/2014/main" id="{E50B7212-72B3-4457-8C75-FBD468D1136D}"/>
                    </a:ext>
                  </a:extLst>
                </p:cNvPr>
                <p:cNvSpPr/>
                <p:nvPr/>
              </p:nvSpPr>
              <p:spPr>
                <a:xfrm>
                  <a:off x="2610275" y="4894975"/>
                  <a:ext cx="20432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4738" extrusionOk="0">
                      <a:moveTo>
                        <a:pt x="6938" y="1"/>
                      </a:moveTo>
                      <a:cubicBezTo>
                        <a:pt x="4937" y="1735"/>
                        <a:pt x="2435" y="3203"/>
                        <a:pt x="0" y="4738"/>
                      </a:cubicBezTo>
                      <a:lnTo>
                        <a:pt x="1301" y="4738"/>
                      </a:lnTo>
                      <a:cubicBezTo>
                        <a:pt x="3803" y="3270"/>
                        <a:pt x="5938" y="1602"/>
                        <a:pt x="81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79" name="Google Shape;1283;p23">
                  <a:extLst>
                    <a:ext uri="{FF2B5EF4-FFF2-40B4-BE49-F238E27FC236}">
                      <a16:creationId xmlns:a16="http://schemas.microsoft.com/office/drawing/2014/main" id="{A661FCF0-19A5-41B4-B5D5-2AA052AEC022}"/>
                    </a:ext>
                  </a:extLst>
                </p:cNvPr>
                <p:cNvSpPr/>
                <p:nvPr/>
              </p:nvSpPr>
              <p:spPr>
                <a:xfrm>
                  <a:off x="3350800" y="4894975"/>
                  <a:ext cx="221000" cy="11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0" h="4705" extrusionOk="0">
                      <a:moveTo>
                        <a:pt x="7005" y="1"/>
                      </a:moveTo>
                      <a:cubicBezTo>
                        <a:pt x="4937" y="1702"/>
                        <a:pt x="2435" y="3170"/>
                        <a:pt x="0" y="4704"/>
                      </a:cubicBezTo>
                      <a:cubicBezTo>
                        <a:pt x="634" y="4704"/>
                        <a:pt x="1268" y="4671"/>
                        <a:pt x="1902" y="4671"/>
                      </a:cubicBezTo>
                      <a:cubicBezTo>
                        <a:pt x="4470" y="3270"/>
                        <a:pt x="6638" y="1602"/>
                        <a:pt x="88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80" name="Google Shape;1284;p23">
                  <a:extLst>
                    <a:ext uri="{FF2B5EF4-FFF2-40B4-BE49-F238E27FC236}">
                      <a16:creationId xmlns:a16="http://schemas.microsoft.com/office/drawing/2014/main" id="{9C216A30-6085-4F07-9BC3-B3673FB0C48B}"/>
                    </a:ext>
                  </a:extLst>
                </p:cNvPr>
                <p:cNvSpPr/>
                <p:nvPr/>
              </p:nvSpPr>
              <p:spPr>
                <a:xfrm>
                  <a:off x="3534250" y="4884150"/>
                  <a:ext cx="52575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7" extrusionOk="0">
                      <a:moveTo>
                        <a:pt x="168" y="0"/>
                      </a:moveTo>
                      <a:cubicBezTo>
                        <a:pt x="134" y="67"/>
                        <a:pt x="68" y="100"/>
                        <a:pt x="1" y="167"/>
                      </a:cubicBezTo>
                      <a:lnTo>
                        <a:pt x="1902" y="167"/>
                      </a:lnTo>
                      <a:cubicBezTo>
                        <a:pt x="1969" y="100"/>
                        <a:pt x="2036" y="67"/>
                        <a:pt x="210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81" name="Google Shape;1285;p23">
                  <a:extLst>
                    <a:ext uri="{FF2B5EF4-FFF2-40B4-BE49-F238E27FC236}">
                      <a16:creationId xmlns:a16="http://schemas.microsoft.com/office/drawing/2014/main" id="{E0F123F4-FBA0-4F09-90B5-75F29C26D24A}"/>
                    </a:ext>
                  </a:extLst>
                </p:cNvPr>
                <p:cNvSpPr/>
                <p:nvPr/>
              </p:nvSpPr>
              <p:spPr>
                <a:xfrm>
                  <a:off x="3420000" y="4884975"/>
                  <a:ext cx="52575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34" extrusionOk="0">
                      <a:moveTo>
                        <a:pt x="168" y="1"/>
                      </a:moveTo>
                      <a:cubicBezTo>
                        <a:pt x="101" y="34"/>
                        <a:pt x="68" y="67"/>
                        <a:pt x="1" y="134"/>
                      </a:cubicBezTo>
                      <a:lnTo>
                        <a:pt x="1902" y="134"/>
                      </a:lnTo>
                      <a:cubicBezTo>
                        <a:pt x="1969" y="67"/>
                        <a:pt x="2036" y="34"/>
                        <a:pt x="21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82" name="Google Shape;1286;p23">
                  <a:extLst>
                    <a:ext uri="{FF2B5EF4-FFF2-40B4-BE49-F238E27FC236}">
                      <a16:creationId xmlns:a16="http://schemas.microsoft.com/office/drawing/2014/main" id="{A1A341EE-9BD3-449B-8BDF-F500291C773D}"/>
                    </a:ext>
                  </a:extLst>
                </p:cNvPr>
                <p:cNvSpPr/>
                <p:nvPr/>
              </p:nvSpPr>
              <p:spPr>
                <a:xfrm>
                  <a:off x="3236550" y="4894975"/>
                  <a:ext cx="221000" cy="11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0" h="4705" extrusionOk="0">
                      <a:moveTo>
                        <a:pt x="7005" y="1"/>
                      </a:moveTo>
                      <a:cubicBezTo>
                        <a:pt x="6505" y="435"/>
                        <a:pt x="5971" y="801"/>
                        <a:pt x="5438" y="1202"/>
                      </a:cubicBezTo>
                      <a:cubicBezTo>
                        <a:pt x="3736" y="2403"/>
                        <a:pt x="1835" y="3537"/>
                        <a:pt x="0" y="4704"/>
                      </a:cubicBezTo>
                      <a:lnTo>
                        <a:pt x="1902" y="4704"/>
                      </a:lnTo>
                      <a:cubicBezTo>
                        <a:pt x="2736" y="4237"/>
                        <a:pt x="3503" y="3737"/>
                        <a:pt x="4270" y="3237"/>
                      </a:cubicBezTo>
                      <a:cubicBezTo>
                        <a:pt x="5838" y="2202"/>
                        <a:pt x="7339" y="1102"/>
                        <a:pt x="88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83" name="Google Shape;1287;p23">
                  <a:extLst>
                    <a:ext uri="{FF2B5EF4-FFF2-40B4-BE49-F238E27FC236}">
                      <a16:creationId xmlns:a16="http://schemas.microsoft.com/office/drawing/2014/main" id="{5CD96E23-6075-4662-ACB8-71DF8436E996}"/>
                    </a:ext>
                  </a:extLst>
                </p:cNvPr>
                <p:cNvSpPr/>
                <p:nvPr/>
              </p:nvSpPr>
              <p:spPr>
                <a:xfrm>
                  <a:off x="3305775" y="4884975"/>
                  <a:ext cx="51725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34" extrusionOk="0">
                      <a:moveTo>
                        <a:pt x="133" y="1"/>
                      </a:moveTo>
                      <a:cubicBezTo>
                        <a:pt x="100" y="34"/>
                        <a:pt x="67" y="101"/>
                        <a:pt x="0" y="134"/>
                      </a:cubicBezTo>
                      <a:lnTo>
                        <a:pt x="1901" y="134"/>
                      </a:lnTo>
                      <a:lnTo>
                        <a:pt x="2068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84" name="Google Shape;1288;p23">
                  <a:extLst>
                    <a:ext uri="{FF2B5EF4-FFF2-40B4-BE49-F238E27FC236}">
                      <a16:creationId xmlns:a16="http://schemas.microsoft.com/office/drawing/2014/main" id="{3A61A558-4078-4D20-84A5-E57D25C6C428}"/>
                    </a:ext>
                  </a:extLst>
                </p:cNvPr>
                <p:cNvSpPr/>
                <p:nvPr/>
              </p:nvSpPr>
              <p:spPr>
                <a:xfrm>
                  <a:off x="3248225" y="4884975"/>
                  <a:ext cx="51725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34" extrusionOk="0">
                      <a:moveTo>
                        <a:pt x="167" y="1"/>
                      </a:moveTo>
                      <a:cubicBezTo>
                        <a:pt x="100" y="34"/>
                        <a:pt x="67" y="67"/>
                        <a:pt x="0" y="134"/>
                      </a:cubicBezTo>
                      <a:lnTo>
                        <a:pt x="1902" y="134"/>
                      </a:lnTo>
                      <a:cubicBezTo>
                        <a:pt x="1968" y="67"/>
                        <a:pt x="2035" y="34"/>
                        <a:pt x="206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85" name="Google Shape;1289;p23">
                  <a:extLst>
                    <a:ext uri="{FF2B5EF4-FFF2-40B4-BE49-F238E27FC236}">
                      <a16:creationId xmlns:a16="http://schemas.microsoft.com/office/drawing/2014/main" id="{4806DBC2-9BF8-43F1-A559-D42953A46BE9}"/>
                    </a:ext>
                  </a:extLst>
                </p:cNvPr>
                <p:cNvSpPr/>
                <p:nvPr/>
              </p:nvSpPr>
              <p:spPr>
                <a:xfrm>
                  <a:off x="3121475" y="4894975"/>
                  <a:ext cx="221825" cy="11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3" h="4705" extrusionOk="0">
                      <a:moveTo>
                        <a:pt x="7005" y="1"/>
                      </a:moveTo>
                      <a:cubicBezTo>
                        <a:pt x="4937" y="1702"/>
                        <a:pt x="2435" y="3170"/>
                        <a:pt x="0" y="4704"/>
                      </a:cubicBezTo>
                      <a:lnTo>
                        <a:pt x="1901" y="4704"/>
                      </a:lnTo>
                      <a:cubicBezTo>
                        <a:pt x="4470" y="3270"/>
                        <a:pt x="6638" y="1602"/>
                        <a:pt x="88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86" name="Google Shape;1290;p23">
                  <a:extLst>
                    <a:ext uri="{FF2B5EF4-FFF2-40B4-BE49-F238E27FC236}">
                      <a16:creationId xmlns:a16="http://schemas.microsoft.com/office/drawing/2014/main" id="{8173EF01-258F-475A-8CC5-FCE1BD305DF2}"/>
                    </a:ext>
                  </a:extLst>
                </p:cNvPr>
                <p:cNvSpPr/>
                <p:nvPr/>
              </p:nvSpPr>
              <p:spPr>
                <a:xfrm>
                  <a:off x="3362475" y="4884975"/>
                  <a:ext cx="52550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34" extrusionOk="0">
                      <a:moveTo>
                        <a:pt x="167" y="1"/>
                      </a:moveTo>
                      <a:cubicBezTo>
                        <a:pt x="134" y="34"/>
                        <a:pt x="67" y="67"/>
                        <a:pt x="0" y="134"/>
                      </a:cubicBezTo>
                      <a:lnTo>
                        <a:pt x="1902" y="134"/>
                      </a:lnTo>
                      <a:cubicBezTo>
                        <a:pt x="1968" y="67"/>
                        <a:pt x="2035" y="34"/>
                        <a:pt x="21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87" name="Google Shape;1291;p23">
                  <a:extLst>
                    <a:ext uri="{FF2B5EF4-FFF2-40B4-BE49-F238E27FC236}">
                      <a16:creationId xmlns:a16="http://schemas.microsoft.com/office/drawing/2014/main" id="{2EE3D51A-EBF2-4D15-8DFC-76B12E3C639F}"/>
                    </a:ext>
                  </a:extLst>
                </p:cNvPr>
                <p:cNvSpPr/>
                <p:nvPr/>
              </p:nvSpPr>
              <p:spPr>
                <a:xfrm>
                  <a:off x="3179000" y="4894975"/>
                  <a:ext cx="221025" cy="11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4705" extrusionOk="0">
                      <a:moveTo>
                        <a:pt x="7006" y="1"/>
                      </a:moveTo>
                      <a:cubicBezTo>
                        <a:pt x="4938" y="1702"/>
                        <a:pt x="2436" y="3170"/>
                        <a:pt x="1" y="4704"/>
                      </a:cubicBezTo>
                      <a:lnTo>
                        <a:pt x="1902" y="4704"/>
                      </a:lnTo>
                      <a:cubicBezTo>
                        <a:pt x="4204" y="3437"/>
                        <a:pt x="6172" y="1936"/>
                        <a:pt x="8173" y="501"/>
                      </a:cubicBezTo>
                      <a:cubicBezTo>
                        <a:pt x="8407" y="334"/>
                        <a:pt x="8607" y="168"/>
                        <a:pt x="88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88" name="Google Shape;1292;p23">
                  <a:extLst>
                    <a:ext uri="{FF2B5EF4-FFF2-40B4-BE49-F238E27FC236}">
                      <a16:creationId xmlns:a16="http://schemas.microsoft.com/office/drawing/2014/main" id="{F644B20A-74F0-4693-9C0C-7591F93B3EFC}"/>
                    </a:ext>
                  </a:extLst>
                </p:cNvPr>
                <p:cNvSpPr/>
                <p:nvPr/>
              </p:nvSpPr>
              <p:spPr>
                <a:xfrm>
                  <a:off x="2245850" y="4894975"/>
                  <a:ext cx="206000" cy="11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0" h="4771" extrusionOk="0">
                      <a:moveTo>
                        <a:pt x="7005" y="1"/>
                      </a:moveTo>
                      <a:cubicBezTo>
                        <a:pt x="4970" y="1769"/>
                        <a:pt x="2469" y="3237"/>
                        <a:pt x="0" y="4771"/>
                      </a:cubicBezTo>
                      <a:lnTo>
                        <a:pt x="1301" y="4771"/>
                      </a:lnTo>
                      <a:cubicBezTo>
                        <a:pt x="3836" y="3303"/>
                        <a:pt x="5971" y="1602"/>
                        <a:pt x="823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89" name="Google Shape;1293;p23">
                  <a:extLst>
                    <a:ext uri="{FF2B5EF4-FFF2-40B4-BE49-F238E27FC236}">
                      <a16:creationId xmlns:a16="http://schemas.microsoft.com/office/drawing/2014/main" id="{8CCC3206-5730-4F1F-81B4-638A34F473BA}"/>
                    </a:ext>
                  </a:extLst>
                </p:cNvPr>
                <p:cNvSpPr/>
                <p:nvPr/>
              </p:nvSpPr>
              <p:spPr>
                <a:xfrm>
                  <a:off x="2003175" y="4894975"/>
                  <a:ext cx="206825" cy="1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3" h="4805" extrusionOk="0">
                      <a:moveTo>
                        <a:pt x="7005" y="1"/>
                      </a:moveTo>
                      <a:cubicBezTo>
                        <a:pt x="4970" y="1769"/>
                        <a:pt x="2469" y="3237"/>
                        <a:pt x="0" y="4804"/>
                      </a:cubicBezTo>
                      <a:lnTo>
                        <a:pt x="1301" y="4804"/>
                      </a:lnTo>
                      <a:cubicBezTo>
                        <a:pt x="3836" y="3303"/>
                        <a:pt x="6004" y="16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90" name="Google Shape;1294;p23">
                  <a:extLst>
                    <a:ext uri="{FF2B5EF4-FFF2-40B4-BE49-F238E27FC236}">
                      <a16:creationId xmlns:a16="http://schemas.microsoft.com/office/drawing/2014/main" id="{6B0B4ADA-585E-4E05-AC9B-D322C3C48815}"/>
                    </a:ext>
                  </a:extLst>
                </p:cNvPr>
                <p:cNvSpPr/>
                <p:nvPr/>
              </p:nvSpPr>
              <p:spPr>
                <a:xfrm>
                  <a:off x="1962300" y="4894975"/>
                  <a:ext cx="206850" cy="1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" h="4805" extrusionOk="0">
                      <a:moveTo>
                        <a:pt x="7039" y="1"/>
                      </a:moveTo>
                      <a:cubicBezTo>
                        <a:pt x="5004" y="1769"/>
                        <a:pt x="2469" y="3270"/>
                        <a:pt x="1" y="4804"/>
                      </a:cubicBezTo>
                      <a:lnTo>
                        <a:pt x="1302" y="4804"/>
                      </a:lnTo>
                      <a:cubicBezTo>
                        <a:pt x="3837" y="3337"/>
                        <a:pt x="6005" y="16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91" name="Google Shape;1295;p23">
                  <a:extLst>
                    <a:ext uri="{FF2B5EF4-FFF2-40B4-BE49-F238E27FC236}">
                      <a16:creationId xmlns:a16="http://schemas.microsoft.com/office/drawing/2014/main" id="{2DF837D6-9FDF-40A4-B7E4-97C90D69D06A}"/>
                    </a:ext>
                  </a:extLst>
                </p:cNvPr>
                <p:cNvSpPr/>
                <p:nvPr/>
              </p:nvSpPr>
              <p:spPr>
                <a:xfrm>
                  <a:off x="2179125" y="4884975"/>
                  <a:ext cx="1030750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30" h="134" extrusionOk="0">
                      <a:moveTo>
                        <a:pt x="41230" y="1"/>
                      </a:moveTo>
                      <a:cubicBezTo>
                        <a:pt x="41226" y="1"/>
                        <a:pt x="41223" y="1"/>
                        <a:pt x="41220" y="1"/>
                      </a:cubicBezTo>
                      <a:lnTo>
                        <a:pt x="41220" y="1"/>
                      </a:lnTo>
                      <a:cubicBezTo>
                        <a:pt x="41223" y="1"/>
                        <a:pt x="41227" y="1"/>
                        <a:pt x="41230" y="1"/>
                      </a:cubicBezTo>
                      <a:close/>
                      <a:moveTo>
                        <a:pt x="41220" y="1"/>
                      </a:moveTo>
                      <a:cubicBezTo>
                        <a:pt x="34518" y="34"/>
                        <a:pt x="27817" y="34"/>
                        <a:pt x="21116" y="67"/>
                      </a:cubicBezTo>
                      <a:cubicBezTo>
                        <a:pt x="14077" y="67"/>
                        <a:pt x="7039" y="101"/>
                        <a:pt x="1" y="134"/>
                      </a:cubicBezTo>
                      <a:lnTo>
                        <a:pt x="41030" y="134"/>
                      </a:lnTo>
                      <a:cubicBezTo>
                        <a:pt x="41097" y="101"/>
                        <a:pt x="41130" y="67"/>
                        <a:pt x="41163" y="34"/>
                      </a:cubicBezTo>
                      <a:cubicBezTo>
                        <a:pt x="41193" y="4"/>
                        <a:pt x="41196" y="1"/>
                        <a:pt x="412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92" name="Google Shape;1296;p23">
                  <a:extLst>
                    <a:ext uri="{FF2B5EF4-FFF2-40B4-BE49-F238E27FC236}">
                      <a16:creationId xmlns:a16="http://schemas.microsoft.com/office/drawing/2014/main" id="{80ECAF58-9D37-460F-BA5B-2501508E3840}"/>
                    </a:ext>
                  </a:extLst>
                </p:cNvPr>
                <p:cNvSpPr/>
                <p:nvPr/>
              </p:nvSpPr>
              <p:spPr>
                <a:xfrm>
                  <a:off x="2043200" y="4894975"/>
                  <a:ext cx="206825" cy="1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3" h="4805" extrusionOk="0">
                      <a:moveTo>
                        <a:pt x="7039" y="1"/>
                      </a:moveTo>
                      <a:cubicBezTo>
                        <a:pt x="5004" y="1769"/>
                        <a:pt x="2469" y="3237"/>
                        <a:pt x="0" y="4804"/>
                      </a:cubicBezTo>
                      <a:lnTo>
                        <a:pt x="1301" y="4804"/>
                      </a:lnTo>
                      <a:cubicBezTo>
                        <a:pt x="3836" y="3303"/>
                        <a:pt x="6005" y="16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93" name="Google Shape;1297;p23">
                  <a:extLst>
                    <a:ext uri="{FF2B5EF4-FFF2-40B4-BE49-F238E27FC236}">
                      <a16:creationId xmlns:a16="http://schemas.microsoft.com/office/drawing/2014/main" id="{A27E9F48-8ACF-408A-916A-1139934EE41B}"/>
                    </a:ext>
                  </a:extLst>
                </p:cNvPr>
                <p:cNvSpPr/>
                <p:nvPr/>
              </p:nvSpPr>
              <p:spPr>
                <a:xfrm>
                  <a:off x="1922275" y="4894975"/>
                  <a:ext cx="206825" cy="1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3" h="4805" extrusionOk="0">
                      <a:moveTo>
                        <a:pt x="7039" y="1"/>
                      </a:moveTo>
                      <a:cubicBezTo>
                        <a:pt x="4971" y="1769"/>
                        <a:pt x="2469" y="3270"/>
                        <a:pt x="0" y="4804"/>
                      </a:cubicBezTo>
                      <a:lnTo>
                        <a:pt x="1268" y="4804"/>
                      </a:lnTo>
                      <a:cubicBezTo>
                        <a:pt x="3837" y="3337"/>
                        <a:pt x="6005" y="16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94" name="Google Shape;1298;p23">
                  <a:extLst>
                    <a:ext uri="{FF2B5EF4-FFF2-40B4-BE49-F238E27FC236}">
                      <a16:creationId xmlns:a16="http://schemas.microsoft.com/office/drawing/2014/main" id="{E6D2406B-9B28-4BBC-80F6-D2B77F6ADAA5}"/>
                    </a:ext>
                  </a:extLst>
                </p:cNvPr>
                <p:cNvSpPr/>
                <p:nvPr/>
              </p:nvSpPr>
              <p:spPr>
                <a:xfrm>
                  <a:off x="1841375" y="4894975"/>
                  <a:ext cx="206850" cy="1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" h="4805" extrusionOk="0">
                      <a:moveTo>
                        <a:pt x="7039" y="1"/>
                      </a:moveTo>
                      <a:cubicBezTo>
                        <a:pt x="5004" y="1769"/>
                        <a:pt x="2469" y="3270"/>
                        <a:pt x="1" y="4804"/>
                      </a:cubicBezTo>
                      <a:lnTo>
                        <a:pt x="1268" y="4804"/>
                      </a:lnTo>
                      <a:cubicBezTo>
                        <a:pt x="3837" y="3337"/>
                        <a:pt x="6005" y="16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95" name="Google Shape;1299;p23">
                  <a:extLst>
                    <a:ext uri="{FF2B5EF4-FFF2-40B4-BE49-F238E27FC236}">
                      <a16:creationId xmlns:a16="http://schemas.microsoft.com/office/drawing/2014/main" id="{A71BCBA8-1653-44A3-A29D-CDA4063AC624}"/>
                    </a:ext>
                  </a:extLst>
                </p:cNvPr>
                <p:cNvSpPr/>
                <p:nvPr/>
              </p:nvSpPr>
              <p:spPr>
                <a:xfrm>
                  <a:off x="1760500" y="4894975"/>
                  <a:ext cx="206825" cy="1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3" h="4805" extrusionOk="0">
                      <a:moveTo>
                        <a:pt x="7039" y="1"/>
                      </a:moveTo>
                      <a:cubicBezTo>
                        <a:pt x="5004" y="1769"/>
                        <a:pt x="2469" y="3270"/>
                        <a:pt x="0" y="4804"/>
                      </a:cubicBezTo>
                      <a:lnTo>
                        <a:pt x="1268" y="4804"/>
                      </a:lnTo>
                      <a:cubicBezTo>
                        <a:pt x="3836" y="3337"/>
                        <a:pt x="6004" y="1635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96" name="Google Shape;1300;p23">
                  <a:extLst>
                    <a:ext uri="{FF2B5EF4-FFF2-40B4-BE49-F238E27FC236}">
                      <a16:creationId xmlns:a16="http://schemas.microsoft.com/office/drawing/2014/main" id="{F941D9B5-3FCE-4D71-A36D-3D117C1AFCED}"/>
                    </a:ext>
                  </a:extLst>
                </p:cNvPr>
                <p:cNvSpPr/>
                <p:nvPr/>
              </p:nvSpPr>
              <p:spPr>
                <a:xfrm>
                  <a:off x="1719625" y="4894975"/>
                  <a:ext cx="207675" cy="1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7" h="4805" extrusionOk="0">
                      <a:moveTo>
                        <a:pt x="7072" y="1"/>
                      </a:moveTo>
                      <a:cubicBezTo>
                        <a:pt x="5004" y="1769"/>
                        <a:pt x="2469" y="3270"/>
                        <a:pt x="1" y="4804"/>
                      </a:cubicBezTo>
                      <a:lnTo>
                        <a:pt x="1302" y="4804"/>
                      </a:lnTo>
                      <a:cubicBezTo>
                        <a:pt x="3870" y="3337"/>
                        <a:pt x="6038" y="1635"/>
                        <a:pt x="830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97" name="Google Shape;1301;p23">
                  <a:extLst>
                    <a:ext uri="{FF2B5EF4-FFF2-40B4-BE49-F238E27FC236}">
                      <a16:creationId xmlns:a16="http://schemas.microsoft.com/office/drawing/2014/main" id="{158CF533-9038-419C-B18F-1E68AA1E08D0}"/>
                    </a:ext>
                  </a:extLst>
                </p:cNvPr>
                <p:cNvSpPr/>
                <p:nvPr/>
              </p:nvSpPr>
              <p:spPr>
                <a:xfrm>
                  <a:off x="1800525" y="4894975"/>
                  <a:ext cx="207675" cy="1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7" h="4805" extrusionOk="0">
                      <a:moveTo>
                        <a:pt x="7039" y="1"/>
                      </a:moveTo>
                      <a:cubicBezTo>
                        <a:pt x="5004" y="1769"/>
                        <a:pt x="2469" y="3270"/>
                        <a:pt x="0" y="4804"/>
                      </a:cubicBezTo>
                      <a:lnTo>
                        <a:pt x="1301" y="4804"/>
                      </a:lnTo>
                      <a:cubicBezTo>
                        <a:pt x="3870" y="3337"/>
                        <a:pt x="6038" y="1602"/>
                        <a:pt x="83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98" name="Google Shape;1302;p23">
                  <a:extLst>
                    <a:ext uri="{FF2B5EF4-FFF2-40B4-BE49-F238E27FC236}">
                      <a16:creationId xmlns:a16="http://schemas.microsoft.com/office/drawing/2014/main" id="{F54DF575-C268-41CF-A664-5F2029E5199B}"/>
                    </a:ext>
                  </a:extLst>
                </p:cNvPr>
                <p:cNvSpPr/>
                <p:nvPr/>
              </p:nvSpPr>
              <p:spPr>
                <a:xfrm>
                  <a:off x="2084050" y="4894975"/>
                  <a:ext cx="206000" cy="1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0" h="4805" extrusionOk="0">
                      <a:moveTo>
                        <a:pt x="7006" y="1"/>
                      </a:moveTo>
                      <a:cubicBezTo>
                        <a:pt x="4971" y="1769"/>
                        <a:pt x="2469" y="3237"/>
                        <a:pt x="1" y="4804"/>
                      </a:cubicBezTo>
                      <a:cubicBezTo>
                        <a:pt x="434" y="4804"/>
                        <a:pt x="868" y="4804"/>
                        <a:pt x="1302" y="4771"/>
                      </a:cubicBezTo>
                      <a:cubicBezTo>
                        <a:pt x="3837" y="3303"/>
                        <a:pt x="6005" y="1602"/>
                        <a:pt x="82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99" name="Google Shape;1303;p23">
                  <a:extLst>
                    <a:ext uri="{FF2B5EF4-FFF2-40B4-BE49-F238E27FC236}">
                      <a16:creationId xmlns:a16="http://schemas.microsoft.com/office/drawing/2014/main" id="{B6A9A38F-A45A-47A9-A0F2-E7CA6503E2BA}"/>
                    </a:ext>
                  </a:extLst>
                </p:cNvPr>
                <p:cNvSpPr/>
                <p:nvPr/>
              </p:nvSpPr>
              <p:spPr>
                <a:xfrm>
                  <a:off x="1881400" y="4894975"/>
                  <a:ext cx="206850" cy="1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" h="4805" extrusionOk="0">
                      <a:moveTo>
                        <a:pt x="7039" y="1"/>
                      </a:moveTo>
                      <a:cubicBezTo>
                        <a:pt x="5005" y="1769"/>
                        <a:pt x="2469" y="3270"/>
                        <a:pt x="1" y="4804"/>
                      </a:cubicBezTo>
                      <a:lnTo>
                        <a:pt x="1302" y="4804"/>
                      </a:lnTo>
                      <a:cubicBezTo>
                        <a:pt x="3870" y="3337"/>
                        <a:pt x="6005" y="1602"/>
                        <a:pt x="82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00" name="Google Shape;1304;p23">
                  <a:extLst>
                    <a:ext uri="{FF2B5EF4-FFF2-40B4-BE49-F238E27FC236}">
                      <a16:creationId xmlns:a16="http://schemas.microsoft.com/office/drawing/2014/main" id="{541A30FC-AF60-4572-9867-87A31FE73D25}"/>
                    </a:ext>
                  </a:extLst>
                </p:cNvPr>
                <p:cNvSpPr/>
                <p:nvPr/>
              </p:nvSpPr>
              <p:spPr>
                <a:xfrm>
                  <a:off x="2204975" y="4894975"/>
                  <a:ext cx="206000" cy="11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0" h="4771" extrusionOk="0">
                      <a:moveTo>
                        <a:pt x="7006" y="1"/>
                      </a:moveTo>
                      <a:cubicBezTo>
                        <a:pt x="4971" y="1769"/>
                        <a:pt x="2469" y="3237"/>
                        <a:pt x="1" y="4771"/>
                      </a:cubicBezTo>
                      <a:lnTo>
                        <a:pt x="1302" y="4771"/>
                      </a:lnTo>
                      <a:cubicBezTo>
                        <a:pt x="3837" y="3303"/>
                        <a:pt x="6005" y="1602"/>
                        <a:pt x="82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01" name="Google Shape;1305;p23">
                  <a:extLst>
                    <a:ext uri="{FF2B5EF4-FFF2-40B4-BE49-F238E27FC236}">
                      <a16:creationId xmlns:a16="http://schemas.microsoft.com/office/drawing/2014/main" id="{4F946D7B-AE43-46F2-9B52-F7404B9BE9BC}"/>
                    </a:ext>
                  </a:extLst>
                </p:cNvPr>
                <p:cNvSpPr/>
                <p:nvPr/>
              </p:nvSpPr>
              <p:spPr>
                <a:xfrm>
                  <a:off x="2448475" y="4894975"/>
                  <a:ext cx="205175" cy="11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7" h="4771" extrusionOk="0">
                      <a:moveTo>
                        <a:pt x="6939" y="1"/>
                      </a:moveTo>
                      <a:cubicBezTo>
                        <a:pt x="4938" y="1735"/>
                        <a:pt x="2436" y="3237"/>
                        <a:pt x="1" y="4771"/>
                      </a:cubicBezTo>
                      <a:lnTo>
                        <a:pt x="1302" y="4771"/>
                      </a:lnTo>
                      <a:cubicBezTo>
                        <a:pt x="3804" y="3303"/>
                        <a:pt x="5938" y="1602"/>
                        <a:pt x="820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02" name="Google Shape;1306;p23">
                  <a:extLst>
                    <a:ext uri="{FF2B5EF4-FFF2-40B4-BE49-F238E27FC236}">
                      <a16:creationId xmlns:a16="http://schemas.microsoft.com/office/drawing/2014/main" id="{C360E87B-6910-4EFF-8B23-61965F709C5B}"/>
                    </a:ext>
                  </a:extLst>
                </p:cNvPr>
                <p:cNvSpPr/>
                <p:nvPr/>
              </p:nvSpPr>
              <p:spPr>
                <a:xfrm>
                  <a:off x="2407625" y="4894975"/>
                  <a:ext cx="205175" cy="11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7" h="4771" extrusionOk="0">
                      <a:moveTo>
                        <a:pt x="6972" y="1"/>
                      </a:moveTo>
                      <a:cubicBezTo>
                        <a:pt x="4937" y="1769"/>
                        <a:pt x="2435" y="3237"/>
                        <a:pt x="0" y="4771"/>
                      </a:cubicBezTo>
                      <a:lnTo>
                        <a:pt x="1301" y="4771"/>
                      </a:lnTo>
                      <a:cubicBezTo>
                        <a:pt x="3836" y="3303"/>
                        <a:pt x="5971" y="1602"/>
                        <a:pt x="82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03" name="Google Shape;1307;p23">
                  <a:extLst>
                    <a:ext uri="{FF2B5EF4-FFF2-40B4-BE49-F238E27FC236}">
                      <a16:creationId xmlns:a16="http://schemas.microsoft.com/office/drawing/2014/main" id="{801E94C3-2612-46EE-ADDF-4C3F989DFC42}"/>
                    </a:ext>
                  </a:extLst>
                </p:cNvPr>
                <p:cNvSpPr/>
                <p:nvPr/>
              </p:nvSpPr>
              <p:spPr>
                <a:xfrm>
                  <a:off x="2488525" y="4894975"/>
                  <a:ext cx="205150" cy="11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6" h="4771" extrusionOk="0">
                      <a:moveTo>
                        <a:pt x="6972" y="1"/>
                      </a:moveTo>
                      <a:cubicBezTo>
                        <a:pt x="4937" y="1735"/>
                        <a:pt x="2435" y="3237"/>
                        <a:pt x="0" y="4771"/>
                      </a:cubicBezTo>
                      <a:cubicBezTo>
                        <a:pt x="434" y="4771"/>
                        <a:pt x="867" y="4771"/>
                        <a:pt x="1301" y="4738"/>
                      </a:cubicBezTo>
                      <a:cubicBezTo>
                        <a:pt x="3836" y="3303"/>
                        <a:pt x="5971" y="1602"/>
                        <a:pt x="82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04" name="Google Shape;1308;p23">
                  <a:extLst>
                    <a:ext uri="{FF2B5EF4-FFF2-40B4-BE49-F238E27FC236}">
                      <a16:creationId xmlns:a16="http://schemas.microsoft.com/office/drawing/2014/main" id="{35AF6340-F6EA-4465-AC30-56E53EED2644}"/>
                    </a:ext>
                  </a:extLst>
                </p:cNvPr>
                <p:cNvSpPr/>
                <p:nvPr/>
              </p:nvSpPr>
              <p:spPr>
                <a:xfrm>
                  <a:off x="2529375" y="4894975"/>
                  <a:ext cx="204325" cy="11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4771" extrusionOk="0">
                      <a:moveTo>
                        <a:pt x="6939" y="1"/>
                      </a:moveTo>
                      <a:cubicBezTo>
                        <a:pt x="4937" y="1735"/>
                        <a:pt x="2436" y="3237"/>
                        <a:pt x="1" y="4771"/>
                      </a:cubicBezTo>
                      <a:cubicBezTo>
                        <a:pt x="434" y="4771"/>
                        <a:pt x="868" y="4771"/>
                        <a:pt x="1301" y="4738"/>
                      </a:cubicBezTo>
                      <a:cubicBezTo>
                        <a:pt x="3803" y="3270"/>
                        <a:pt x="5938" y="1602"/>
                        <a:pt x="81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05" name="Google Shape;1309;p23">
                  <a:extLst>
                    <a:ext uri="{FF2B5EF4-FFF2-40B4-BE49-F238E27FC236}">
                      <a16:creationId xmlns:a16="http://schemas.microsoft.com/office/drawing/2014/main" id="{D9FD6802-5505-491E-9A92-55611A4B0EEE}"/>
                    </a:ext>
                  </a:extLst>
                </p:cNvPr>
                <p:cNvSpPr/>
                <p:nvPr/>
              </p:nvSpPr>
              <p:spPr>
                <a:xfrm>
                  <a:off x="2366750" y="4894975"/>
                  <a:ext cx="206000" cy="11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0" h="4771" extrusionOk="0">
                      <a:moveTo>
                        <a:pt x="7006" y="1"/>
                      </a:moveTo>
                      <a:cubicBezTo>
                        <a:pt x="4971" y="1769"/>
                        <a:pt x="2469" y="3237"/>
                        <a:pt x="1" y="4771"/>
                      </a:cubicBezTo>
                      <a:lnTo>
                        <a:pt x="1302" y="4771"/>
                      </a:lnTo>
                      <a:cubicBezTo>
                        <a:pt x="3837" y="3303"/>
                        <a:pt x="5972" y="1602"/>
                        <a:pt x="82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06" name="Google Shape;1310;p23">
                  <a:extLst>
                    <a:ext uri="{FF2B5EF4-FFF2-40B4-BE49-F238E27FC236}">
                      <a16:creationId xmlns:a16="http://schemas.microsoft.com/office/drawing/2014/main" id="{4F4751BE-B755-4DED-811A-BB0E40D2E415}"/>
                    </a:ext>
                  </a:extLst>
                </p:cNvPr>
                <p:cNvSpPr/>
                <p:nvPr/>
              </p:nvSpPr>
              <p:spPr>
                <a:xfrm>
                  <a:off x="2326725" y="4894975"/>
                  <a:ext cx="206000" cy="11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0" h="4771" extrusionOk="0">
                      <a:moveTo>
                        <a:pt x="6972" y="1"/>
                      </a:moveTo>
                      <a:cubicBezTo>
                        <a:pt x="4971" y="1769"/>
                        <a:pt x="2436" y="3237"/>
                        <a:pt x="1" y="4771"/>
                      </a:cubicBezTo>
                      <a:lnTo>
                        <a:pt x="1302" y="4771"/>
                      </a:lnTo>
                      <a:cubicBezTo>
                        <a:pt x="3837" y="3303"/>
                        <a:pt x="5972" y="1602"/>
                        <a:pt x="82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07" name="Google Shape;1311;p23">
                  <a:extLst>
                    <a:ext uri="{FF2B5EF4-FFF2-40B4-BE49-F238E27FC236}">
                      <a16:creationId xmlns:a16="http://schemas.microsoft.com/office/drawing/2014/main" id="{C35E942D-DAC3-4F2E-94BA-6FFA527E15D2}"/>
                    </a:ext>
                  </a:extLst>
                </p:cNvPr>
                <p:cNvSpPr/>
                <p:nvPr/>
              </p:nvSpPr>
              <p:spPr>
                <a:xfrm>
                  <a:off x="2164950" y="4894975"/>
                  <a:ext cx="206000" cy="11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0" h="4771" extrusionOk="0">
                      <a:moveTo>
                        <a:pt x="7005" y="1"/>
                      </a:moveTo>
                      <a:cubicBezTo>
                        <a:pt x="4971" y="1769"/>
                        <a:pt x="2469" y="3237"/>
                        <a:pt x="0" y="4771"/>
                      </a:cubicBezTo>
                      <a:lnTo>
                        <a:pt x="1301" y="4771"/>
                      </a:lnTo>
                      <a:cubicBezTo>
                        <a:pt x="3837" y="3303"/>
                        <a:pt x="5971" y="1602"/>
                        <a:pt x="82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08" name="Google Shape;1312;p23">
                  <a:extLst>
                    <a:ext uri="{FF2B5EF4-FFF2-40B4-BE49-F238E27FC236}">
                      <a16:creationId xmlns:a16="http://schemas.microsoft.com/office/drawing/2014/main" id="{A3043E15-3A46-4412-BE56-98ECF59DE316}"/>
                    </a:ext>
                  </a:extLst>
                </p:cNvPr>
                <p:cNvSpPr/>
                <p:nvPr/>
              </p:nvSpPr>
              <p:spPr>
                <a:xfrm>
                  <a:off x="2569400" y="4894975"/>
                  <a:ext cx="20517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7" h="4738" extrusionOk="0">
                      <a:moveTo>
                        <a:pt x="6972" y="1"/>
                      </a:moveTo>
                      <a:cubicBezTo>
                        <a:pt x="4938" y="1735"/>
                        <a:pt x="2436" y="3203"/>
                        <a:pt x="1" y="4738"/>
                      </a:cubicBezTo>
                      <a:lnTo>
                        <a:pt x="1302" y="4738"/>
                      </a:lnTo>
                      <a:cubicBezTo>
                        <a:pt x="3837" y="3270"/>
                        <a:pt x="5972" y="1602"/>
                        <a:pt x="820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09" name="Google Shape;1313;p23">
                  <a:extLst>
                    <a:ext uri="{FF2B5EF4-FFF2-40B4-BE49-F238E27FC236}">
                      <a16:creationId xmlns:a16="http://schemas.microsoft.com/office/drawing/2014/main" id="{3943C1DF-A3E0-4870-9054-DDE682267C48}"/>
                    </a:ext>
                  </a:extLst>
                </p:cNvPr>
                <p:cNvSpPr/>
                <p:nvPr/>
              </p:nvSpPr>
              <p:spPr>
                <a:xfrm>
                  <a:off x="2285875" y="4894975"/>
                  <a:ext cx="206000" cy="11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0" h="4771" extrusionOk="0">
                      <a:moveTo>
                        <a:pt x="7005" y="1"/>
                      </a:moveTo>
                      <a:cubicBezTo>
                        <a:pt x="4970" y="1769"/>
                        <a:pt x="2469" y="3237"/>
                        <a:pt x="0" y="4771"/>
                      </a:cubicBezTo>
                      <a:lnTo>
                        <a:pt x="1301" y="4771"/>
                      </a:lnTo>
                      <a:cubicBezTo>
                        <a:pt x="3836" y="3303"/>
                        <a:pt x="6005" y="1602"/>
                        <a:pt x="823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10" name="Google Shape;1314;p23">
                  <a:extLst>
                    <a:ext uri="{FF2B5EF4-FFF2-40B4-BE49-F238E27FC236}">
                      <a16:creationId xmlns:a16="http://schemas.microsoft.com/office/drawing/2014/main" id="{31C1E764-4934-46F7-8742-9890204F1C96}"/>
                    </a:ext>
                  </a:extLst>
                </p:cNvPr>
                <p:cNvSpPr/>
                <p:nvPr/>
              </p:nvSpPr>
              <p:spPr>
                <a:xfrm>
                  <a:off x="1678775" y="4894975"/>
                  <a:ext cx="207675" cy="12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7" h="4838" extrusionOk="0">
                      <a:moveTo>
                        <a:pt x="7072" y="1"/>
                      </a:moveTo>
                      <a:cubicBezTo>
                        <a:pt x="5037" y="1769"/>
                        <a:pt x="2502" y="3270"/>
                        <a:pt x="0" y="4838"/>
                      </a:cubicBezTo>
                      <a:cubicBezTo>
                        <a:pt x="434" y="4838"/>
                        <a:pt x="867" y="4838"/>
                        <a:pt x="1301" y="4804"/>
                      </a:cubicBezTo>
                      <a:cubicBezTo>
                        <a:pt x="3870" y="3337"/>
                        <a:pt x="6038" y="1635"/>
                        <a:pt x="83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11" name="Google Shape;1315;p23">
                  <a:extLst>
                    <a:ext uri="{FF2B5EF4-FFF2-40B4-BE49-F238E27FC236}">
                      <a16:creationId xmlns:a16="http://schemas.microsoft.com/office/drawing/2014/main" id="{9ADA8C73-F6AE-48CA-87EF-2D26286EBC80}"/>
                    </a:ext>
                  </a:extLst>
                </p:cNvPr>
                <p:cNvSpPr/>
                <p:nvPr/>
              </p:nvSpPr>
              <p:spPr>
                <a:xfrm>
                  <a:off x="2124075" y="4894975"/>
                  <a:ext cx="206850" cy="1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" h="4805" extrusionOk="0">
                      <a:moveTo>
                        <a:pt x="7006" y="1"/>
                      </a:moveTo>
                      <a:cubicBezTo>
                        <a:pt x="4971" y="1769"/>
                        <a:pt x="2469" y="3237"/>
                        <a:pt x="1" y="4804"/>
                      </a:cubicBezTo>
                      <a:cubicBezTo>
                        <a:pt x="435" y="4804"/>
                        <a:pt x="868" y="4804"/>
                        <a:pt x="1302" y="4771"/>
                      </a:cubicBezTo>
                      <a:cubicBezTo>
                        <a:pt x="3837" y="3303"/>
                        <a:pt x="6005" y="1602"/>
                        <a:pt x="82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12" name="Google Shape;1316;p23">
                  <a:extLst>
                    <a:ext uri="{FF2B5EF4-FFF2-40B4-BE49-F238E27FC236}">
                      <a16:creationId xmlns:a16="http://schemas.microsoft.com/office/drawing/2014/main" id="{56558741-1D2A-4AF6-8A4E-24B7B30C2A98}"/>
                    </a:ext>
                  </a:extLst>
                </p:cNvPr>
                <p:cNvSpPr/>
                <p:nvPr/>
              </p:nvSpPr>
              <p:spPr>
                <a:xfrm>
                  <a:off x="-718775" y="4794075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36"/>
                        <a:pt x="3236" y="4170"/>
                        <a:pt x="0" y="6205"/>
                      </a:cubicBezTo>
                      <a:lnTo>
                        <a:pt x="0" y="6972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13" name="Google Shape;1317;p23">
                  <a:extLst>
                    <a:ext uri="{FF2B5EF4-FFF2-40B4-BE49-F238E27FC236}">
                      <a16:creationId xmlns:a16="http://schemas.microsoft.com/office/drawing/2014/main" id="{89CFBDDC-AC71-446D-B9AA-AF5C50A62F91}"/>
                    </a:ext>
                  </a:extLst>
                </p:cNvPr>
                <p:cNvSpPr/>
                <p:nvPr/>
              </p:nvSpPr>
              <p:spPr>
                <a:xfrm>
                  <a:off x="-718775" y="3639075"/>
                  <a:ext cx="67575" cy="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3" h="1836" extrusionOk="0">
                      <a:moveTo>
                        <a:pt x="1768" y="1"/>
                      </a:moveTo>
                      <a:cubicBezTo>
                        <a:pt x="1535" y="234"/>
                        <a:pt x="1201" y="468"/>
                        <a:pt x="901" y="701"/>
                      </a:cubicBezTo>
                      <a:cubicBezTo>
                        <a:pt x="601" y="935"/>
                        <a:pt x="334" y="1168"/>
                        <a:pt x="34" y="1402"/>
                      </a:cubicBezTo>
                      <a:lnTo>
                        <a:pt x="0" y="1402"/>
                      </a:lnTo>
                      <a:lnTo>
                        <a:pt x="0" y="1836"/>
                      </a:lnTo>
                      <a:cubicBezTo>
                        <a:pt x="734" y="1168"/>
                        <a:pt x="1668" y="535"/>
                        <a:pt x="2702" y="34"/>
                      </a:cubicBezTo>
                      <a:cubicBezTo>
                        <a:pt x="2435" y="34"/>
                        <a:pt x="2102" y="1"/>
                        <a:pt x="176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14" name="Google Shape;1318;p23">
                  <a:extLst>
                    <a:ext uri="{FF2B5EF4-FFF2-40B4-BE49-F238E27FC236}">
                      <a16:creationId xmlns:a16="http://schemas.microsoft.com/office/drawing/2014/main" id="{8BFB0BA7-1047-4A4F-9645-0D6A605ACF50}"/>
                    </a:ext>
                  </a:extLst>
                </p:cNvPr>
                <p:cNvSpPr/>
                <p:nvPr/>
              </p:nvSpPr>
              <p:spPr>
                <a:xfrm>
                  <a:off x="-718775" y="3639925"/>
                  <a:ext cx="98425" cy="6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" h="2503" extrusionOk="0">
                      <a:moveTo>
                        <a:pt x="3003" y="0"/>
                      </a:moveTo>
                      <a:cubicBezTo>
                        <a:pt x="1902" y="701"/>
                        <a:pt x="901" y="1435"/>
                        <a:pt x="0" y="2202"/>
                      </a:cubicBezTo>
                      <a:lnTo>
                        <a:pt x="0" y="2502"/>
                      </a:lnTo>
                      <a:cubicBezTo>
                        <a:pt x="1168" y="1601"/>
                        <a:pt x="2502" y="768"/>
                        <a:pt x="393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15" name="Google Shape;1319;p23">
                  <a:extLst>
                    <a:ext uri="{FF2B5EF4-FFF2-40B4-BE49-F238E27FC236}">
                      <a16:creationId xmlns:a16="http://schemas.microsoft.com/office/drawing/2014/main" id="{DF965A6C-C24C-49D0-AA40-51A34FF442A8}"/>
                    </a:ext>
                  </a:extLst>
                </p:cNvPr>
                <p:cNvSpPr/>
                <p:nvPr/>
              </p:nvSpPr>
              <p:spPr>
                <a:xfrm>
                  <a:off x="-718775" y="3639925"/>
                  <a:ext cx="135125" cy="8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" h="3270" extrusionOk="0">
                      <a:moveTo>
                        <a:pt x="4170" y="0"/>
                      </a:moveTo>
                      <a:cubicBezTo>
                        <a:pt x="2736" y="968"/>
                        <a:pt x="1335" y="1935"/>
                        <a:pt x="0" y="2936"/>
                      </a:cubicBezTo>
                      <a:lnTo>
                        <a:pt x="0" y="3269"/>
                      </a:lnTo>
                      <a:cubicBezTo>
                        <a:pt x="1501" y="2068"/>
                        <a:pt x="3470" y="968"/>
                        <a:pt x="540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16" name="Google Shape;1320;p23">
                  <a:extLst>
                    <a:ext uri="{FF2B5EF4-FFF2-40B4-BE49-F238E27FC236}">
                      <a16:creationId xmlns:a16="http://schemas.microsoft.com/office/drawing/2014/main" id="{8F6AF6A3-1504-4224-B050-FA89BC393723}"/>
                    </a:ext>
                  </a:extLst>
                </p:cNvPr>
                <p:cNvSpPr/>
                <p:nvPr/>
              </p:nvSpPr>
              <p:spPr>
                <a:xfrm>
                  <a:off x="-718775" y="4383775"/>
                  <a:ext cx="232675" cy="17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40" extrusionOk="0">
                      <a:moveTo>
                        <a:pt x="9307" y="1"/>
                      </a:moveTo>
                      <a:cubicBezTo>
                        <a:pt x="6505" y="2203"/>
                        <a:pt x="3236" y="4137"/>
                        <a:pt x="34" y="6172"/>
                      </a:cubicBezTo>
                      <a:cubicBezTo>
                        <a:pt x="0" y="6439"/>
                        <a:pt x="0" y="6706"/>
                        <a:pt x="0" y="6939"/>
                      </a:cubicBezTo>
                      <a:cubicBezTo>
                        <a:pt x="3436" y="5038"/>
                        <a:pt x="6338" y="2836"/>
                        <a:pt x="9307" y="668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17" name="Google Shape;1321;p23">
                  <a:extLst>
                    <a:ext uri="{FF2B5EF4-FFF2-40B4-BE49-F238E27FC236}">
                      <a16:creationId xmlns:a16="http://schemas.microsoft.com/office/drawing/2014/main" id="{F70FD5A3-06FF-4E0E-BAEE-EB4CBFB45069}"/>
                    </a:ext>
                  </a:extLst>
                </p:cNvPr>
                <p:cNvSpPr/>
                <p:nvPr/>
              </p:nvSpPr>
              <p:spPr>
                <a:xfrm>
                  <a:off x="-718775" y="3639075"/>
                  <a:ext cx="31700" cy="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" h="969" extrusionOk="0">
                      <a:moveTo>
                        <a:pt x="734" y="1"/>
                      </a:moveTo>
                      <a:cubicBezTo>
                        <a:pt x="467" y="1"/>
                        <a:pt x="201" y="1"/>
                        <a:pt x="0" y="68"/>
                      </a:cubicBezTo>
                      <a:lnTo>
                        <a:pt x="0" y="968"/>
                      </a:lnTo>
                      <a:cubicBezTo>
                        <a:pt x="201" y="802"/>
                        <a:pt x="401" y="635"/>
                        <a:pt x="634" y="501"/>
                      </a:cubicBezTo>
                      <a:cubicBezTo>
                        <a:pt x="834" y="335"/>
                        <a:pt x="1034" y="134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18" name="Google Shape;1322;p23">
                  <a:extLst>
                    <a:ext uri="{FF2B5EF4-FFF2-40B4-BE49-F238E27FC236}">
                      <a16:creationId xmlns:a16="http://schemas.microsoft.com/office/drawing/2014/main" id="{091D97E4-B38A-4CDD-877D-D6807A111248}"/>
                    </a:ext>
                  </a:extLst>
                </p:cNvPr>
                <p:cNvSpPr/>
                <p:nvPr/>
              </p:nvSpPr>
              <p:spPr>
                <a:xfrm>
                  <a:off x="-718775" y="3767500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03"/>
                        <a:pt x="3236" y="4137"/>
                        <a:pt x="0" y="6172"/>
                      </a:cubicBezTo>
                      <a:lnTo>
                        <a:pt x="0" y="6973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19" name="Google Shape;1323;p23">
                  <a:extLst>
                    <a:ext uri="{FF2B5EF4-FFF2-40B4-BE49-F238E27FC236}">
                      <a16:creationId xmlns:a16="http://schemas.microsoft.com/office/drawing/2014/main" id="{541EBE97-6712-4701-96C1-A2ACA503308C}"/>
                    </a:ext>
                  </a:extLst>
                </p:cNvPr>
                <p:cNvSpPr/>
                <p:nvPr/>
              </p:nvSpPr>
              <p:spPr>
                <a:xfrm>
                  <a:off x="-718775" y="3793375"/>
                  <a:ext cx="232675" cy="1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2" extrusionOk="0">
                      <a:moveTo>
                        <a:pt x="9307" y="0"/>
                      </a:moveTo>
                      <a:cubicBezTo>
                        <a:pt x="6505" y="2202"/>
                        <a:pt x="3236" y="4136"/>
                        <a:pt x="0" y="6171"/>
                      </a:cubicBezTo>
                      <a:lnTo>
                        <a:pt x="0" y="6972"/>
                      </a:lnTo>
                      <a:cubicBezTo>
                        <a:pt x="3436" y="5037"/>
                        <a:pt x="6338" y="2835"/>
                        <a:pt x="9307" y="701"/>
                      </a:cubicBezTo>
                      <a:lnTo>
                        <a:pt x="930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20" name="Google Shape;1324;p23">
                  <a:extLst>
                    <a:ext uri="{FF2B5EF4-FFF2-40B4-BE49-F238E27FC236}">
                      <a16:creationId xmlns:a16="http://schemas.microsoft.com/office/drawing/2014/main" id="{B3233853-6476-4E87-858A-A7E7EFB9D9D2}"/>
                    </a:ext>
                  </a:extLst>
                </p:cNvPr>
                <p:cNvSpPr/>
                <p:nvPr/>
              </p:nvSpPr>
              <p:spPr>
                <a:xfrm>
                  <a:off x="-718775" y="3818375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36"/>
                        <a:pt x="3236" y="4170"/>
                        <a:pt x="0" y="6205"/>
                      </a:cubicBezTo>
                      <a:lnTo>
                        <a:pt x="0" y="6739"/>
                      </a:lnTo>
                      <a:cubicBezTo>
                        <a:pt x="0" y="6806"/>
                        <a:pt x="0" y="6906"/>
                        <a:pt x="0" y="6972"/>
                      </a:cubicBez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21" name="Google Shape;1325;p23">
                  <a:extLst>
                    <a:ext uri="{FF2B5EF4-FFF2-40B4-BE49-F238E27FC236}">
                      <a16:creationId xmlns:a16="http://schemas.microsoft.com/office/drawing/2014/main" id="{2009458F-89F6-4C15-934D-2C6B5FC70987}"/>
                    </a:ext>
                  </a:extLst>
                </p:cNvPr>
                <p:cNvSpPr/>
                <p:nvPr/>
              </p:nvSpPr>
              <p:spPr>
                <a:xfrm>
                  <a:off x="-304325" y="4894975"/>
                  <a:ext cx="214350" cy="1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4" h="5005" extrusionOk="0">
                      <a:moveTo>
                        <a:pt x="7339" y="1"/>
                      </a:moveTo>
                      <a:cubicBezTo>
                        <a:pt x="5205" y="1836"/>
                        <a:pt x="2569" y="3370"/>
                        <a:pt x="1" y="5004"/>
                      </a:cubicBezTo>
                      <a:cubicBezTo>
                        <a:pt x="435" y="4971"/>
                        <a:pt x="835" y="4971"/>
                        <a:pt x="1268" y="4971"/>
                      </a:cubicBezTo>
                      <a:cubicBezTo>
                        <a:pt x="3970" y="3470"/>
                        <a:pt x="6205" y="1669"/>
                        <a:pt x="8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22" name="Google Shape;1326;p23">
                  <a:extLst>
                    <a:ext uri="{FF2B5EF4-FFF2-40B4-BE49-F238E27FC236}">
                      <a16:creationId xmlns:a16="http://schemas.microsoft.com/office/drawing/2014/main" id="{6B62D82A-329F-4CD9-AC9D-9E1E8D1296E9}"/>
                    </a:ext>
                  </a:extLst>
                </p:cNvPr>
                <p:cNvSpPr/>
                <p:nvPr/>
              </p:nvSpPr>
              <p:spPr>
                <a:xfrm>
                  <a:off x="-718775" y="3741650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02"/>
                        <a:pt x="3236" y="4171"/>
                        <a:pt x="0" y="6172"/>
                      </a:cubicBezTo>
                      <a:lnTo>
                        <a:pt x="0" y="6973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23" name="Google Shape;1327;p23">
                  <a:extLst>
                    <a:ext uri="{FF2B5EF4-FFF2-40B4-BE49-F238E27FC236}">
                      <a16:creationId xmlns:a16="http://schemas.microsoft.com/office/drawing/2014/main" id="{3333ED78-FB10-4EE8-B701-8DB54C60543C}"/>
                    </a:ext>
                  </a:extLst>
                </p:cNvPr>
                <p:cNvSpPr/>
                <p:nvPr/>
              </p:nvSpPr>
              <p:spPr>
                <a:xfrm>
                  <a:off x="-718775" y="3689950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36"/>
                        <a:pt x="3236" y="4170"/>
                        <a:pt x="0" y="6205"/>
                      </a:cubicBezTo>
                      <a:lnTo>
                        <a:pt x="0" y="6972"/>
                      </a:lnTo>
                      <a:cubicBezTo>
                        <a:pt x="3436" y="5071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24" name="Google Shape;1328;p23">
                  <a:extLst>
                    <a:ext uri="{FF2B5EF4-FFF2-40B4-BE49-F238E27FC236}">
                      <a16:creationId xmlns:a16="http://schemas.microsoft.com/office/drawing/2014/main" id="{18687D45-E29B-4151-8808-EFE4FEA404A0}"/>
                    </a:ext>
                  </a:extLst>
                </p:cNvPr>
                <p:cNvSpPr/>
                <p:nvPr/>
              </p:nvSpPr>
              <p:spPr>
                <a:xfrm>
                  <a:off x="-718775" y="3639075"/>
                  <a:ext cx="228525" cy="15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" h="6006" extrusionOk="0">
                      <a:moveTo>
                        <a:pt x="8740" y="1"/>
                      </a:moveTo>
                      <a:cubicBezTo>
                        <a:pt x="5905" y="1769"/>
                        <a:pt x="2936" y="3470"/>
                        <a:pt x="0" y="5205"/>
                      </a:cubicBezTo>
                      <a:lnTo>
                        <a:pt x="0" y="6005"/>
                      </a:lnTo>
                      <a:cubicBezTo>
                        <a:pt x="3336" y="4137"/>
                        <a:pt x="6171" y="2036"/>
                        <a:pt x="91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25" name="Google Shape;1329;p23">
                  <a:extLst>
                    <a:ext uri="{FF2B5EF4-FFF2-40B4-BE49-F238E27FC236}">
                      <a16:creationId xmlns:a16="http://schemas.microsoft.com/office/drawing/2014/main" id="{DAE88C0D-8560-4C78-8273-937E27331AB4}"/>
                    </a:ext>
                  </a:extLst>
                </p:cNvPr>
                <p:cNvSpPr/>
                <p:nvPr/>
              </p:nvSpPr>
              <p:spPr>
                <a:xfrm>
                  <a:off x="-718775" y="3715800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36"/>
                        <a:pt x="3236" y="4170"/>
                        <a:pt x="0" y="6205"/>
                      </a:cubicBezTo>
                      <a:lnTo>
                        <a:pt x="0" y="6972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26" name="Google Shape;1330;p23">
                  <a:extLst>
                    <a:ext uri="{FF2B5EF4-FFF2-40B4-BE49-F238E27FC236}">
                      <a16:creationId xmlns:a16="http://schemas.microsoft.com/office/drawing/2014/main" id="{511A4721-E468-4EFB-BDD4-DB7C1FB20BBA}"/>
                    </a:ext>
                  </a:extLst>
                </p:cNvPr>
                <p:cNvSpPr/>
                <p:nvPr/>
              </p:nvSpPr>
              <p:spPr>
                <a:xfrm>
                  <a:off x="-718775" y="3643250"/>
                  <a:ext cx="232675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806" extrusionOk="0">
                      <a:moveTo>
                        <a:pt x="9307" y="1"/>
                      </a:moveTo>
                      <a:cubicBezTo>
                        <a:pt x="6805" y="2236"/>
                        <a:pt x="3436" y="4137"/>
                        <a:pt x="0" y="5972"/>
                      </a:cubicBezTo>
                      <a:lnTo>
                        <a:pt x="0" y="6806"/>
                      </a:lnTo>
                      <a:cubicBezTo>
                        <a:pt x="3436" y="4871"/>
                        <a:pt x="6338" y="2669"/>
                        <a:pt x="9307" y="534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27" name="Google Shape;1331;p23">
                  <a:extLst>
                    <a:ext uri="{FF2B5EF4-FFF2-40B4-BE49-F238E27FC236}">
                      <a16:creationId xmlns:a16="http://schemas.microsoft.com/office/drawing/2014/main" id="{7A279E81-7F03-472D-B34F-F22D2FE0C3EB}"/>
                    </a:ext>
                  </a:extLst>
                </p:cNvPr>
                <p:cNvSpPr/>
                <p:nvPr/>
              </p:nvSpPr>
              <p:spPr>
                <a:xfrm>
                  <a:off x="-718775" y="3664950"/>
                  <a:ext cx="232675" cy="17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39" extrusionOk="0">
                      <a:moveTo>
                        <a:pt x="9307" y="0"/>
                      </a:moveTo>
                      <a:cubicBezTo>
                        <a:pt x="6505" y="2202"/>
                        <a:pt x="3236" y="4136"/>
                        <a:pt x="0" y="6171"/>
                      </a:cubicBezTo>
                      <a:lnTo>
                        <a:pt x="0" y="6938"/>
                      </a:lnTo>
                      <a:cubicBezTo>
                        <a:pt x="3436" y="5037"/>
                        <a:pt x="6338" y="2835"/>
                        <a:pt x="9307" y="667"/>
                      </a:cubicBezTo>
                      <a:lnTo>
                        <a:pt x="930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28" name="Google Shape;1332;p23">
                  <a:extLst>
                    <a:ext uri="{FF2B5EF4-FFF2-40B4-BE49-F238E27FC236}">
                      <a16:creationId xmlns:a16="http://schemas.microsoft.com/office/drawing/2014/main" id="{71924AE5-F793-42BE-A109-016C09B88D99}"/>
                    </a:ext>
                  </a:extLst>
                </p:cNvPr>
                <p:cNvSpPr/>
                <p:nvPr/>
              </p:nvSpPr>
              <p:spPr>
                <a:xfrm>
                  <a:off x="-718775" y="3639075"/>
                  <a:ext cx="207675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7" h="4872" extrusionOk="0">
                      <a:moveTo>
                        <a:pt x="7072" y="1"/>
                      </a:moveTo>
                      <a:cubicBezTo>
                        <a:pt x="4804" y="1502"/>
                        <a:pt x="2435" y="2970"/>
                        <a:pt x="0" y="4404"/>
                      </a:cubicBezTo>
                      <a:lnTo>
                        <a:pt x="0" y="4871"/>
                      </a:lnTo>
                      <a:cubicBezTo>
                        <a:pt x="2736" y="3237"/>
                        <a:pt x="5471" y="1569"/>
                        <a:pt x="83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29" name="Google Shape;1333;p23">
                  <a:extLst>
                    <a:ext uri="{FF2B5EF4-FFF2-40B4-BE49-F238E27FC236}">
                      <a16:creationId xmlns:a16="http://schemas.microsoft.com/office/drawing/2014/main" id="{9C52C00F-C770-47EF-A8B2-381CD2F74B12}"/>
                    </a:ext>
                  </a:extLst>
                </p:cNvPr>
                <p:cNvSpPr/>
                <p:nvPr/>
              </p:nvSpPr>
              <p:spPr>
                <a:xfrm>
                  <a:off x="-718775" y="3639075"/>
                  <a:ext cx="167650" cy="10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6" h="4138" extrusionOk="0">
                      <a:moveTo>
                        <a:pt x="6705" y="1"/>
                      </a:moveTo>
                      <a:cubicBezTo>
                        <a:pt x="6372" y="1"/>
                        <a:pt x="6038" y="34"/>
                        <a:pt x="5704" y="34"/>
                      </a:cubicBezTo>
                      <a:cubicBezTo>
                        <a:pt x="5704" y="34"/>
                        <a:pt x="5704" y="34"/>
                        <a:pt x="5671" y="68"/>
                      </a:cubicBezTo>
                      <a:cubicBezTo>
                        <a:pt x="3803" y="1269"/>
                        <a:pt x="1968" y="2536"/>
                        <a:pt x="0" y="3704"/>
                      </a:cubicBezTo>
                      <a:lnTo>
                        <a:pt x="0" y="4137"/>
                      </a:lnTo>
                      <a:cubicBezTo>
                        <a:pt x="2169" y="2736"/>
                        <a:pt x="4404" y="1335"/>
                        <a:pt x="670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30" name="Google Shape;1334;p23">
                  <a:extLst>
                    <a:ext uri="{FF2B5EF4-FFF2-40B4-BE49-F238E27FC236}">
                      <a16:creationId xmlns:a16="http://schemas.microsoft.com/office/drawing/2014/main" id="{5C7BF894-CF30-4D49-985C-34C55EE721A6}"/>
                    </a:ext>
                  </a:extLst>
                </p:cNvPr>
                <p:cNvSpPr/>
                <p:nvPr/>
              </p:nvSpPr>
              <p:spPr>
                <a:xfrm>
                  <a:off x="-736300" y="4956700"/>
                  <a:ext cx="4200" cy="2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868" extrusionOk="0">
                      <a:moveTo>
                        <a:pt x="168" y="0"/>
                      </a:moveTo>
                      <a:cubicBezTo>
                        <a:pt x="134" y="34"/>
                        <a:pt x="101" y="34"/>
                        <a:pt x="68" y="34"/>
                      </a:cubicBezTo>
                      <a:lnTo>
                        <a:pt x="1" y="868"/>
                      </a:lnTo>
                      <a:cubicBezTo>
                        <a:pt x="68" y="834"/>
                        <a:pt x="134" y="801"/>
                        <a:pt x="168" y="768"/>
                      </a:cubicBez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31" name="Google Shape;1335;p23">
                  <a:extLst>
                    <a:ext uri="{FF2B5EF4-FFF2-40B4-BE49-F238E27FC236}">
                      <a16:creationId xmlns:a16="http://schemas.microsoft.com/office/drawing/2014/main" id="{C6C7A66A-7DB9-4194-A6E5-10C7D8961FF8}"/>
                    </a:ext>
                  </a:extLst>
                </p:cNvPr>
                <p:cNvSpPr/>
                <p:nvPr/>
              </p:nvSpPr>
              <p:spPr>
                <a:xfrm>
                  <a:off x="-737950" y="4982550"/>
                  <a:ext cx="5850" cy="2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901" extrusionOk="0">
                      <a:moveTo>
                        <a:pt x="67" y="0"/>
                      </a:moveTo>
                      <a:cubicBezTo>
                        <a:pt x="34" y="301"/>
                        <a:pt x="34" y="601"/>
                        <a:pt x="0" y="901"/>
                      </a:cubicBezTo>
                      <a:cubicBezTo>
                        <a:pt x="34" y="868"/>
                        <a:pt x="34" y="868"/>
                        <a:pt x="34" y="868"/>
                      </a:cubicBezTo>
                      <a:cubicBezTo>
                        <a:pt x="100" y="834"/>
                        <a:pt x="167" y="801"/>
                        <a:pt x="234" y="768"/>
                      </a:cubicBezTo>
                      <a:lnTo>
                        <a:pt x="234" y="0"/>
                      </a:lnTo>
                      <a:cubicBezTo>
                        <a:pt x="211" y="12"/>
                        <a:pt x="189" y="15"/>
                        <a:pt x="168" y="15"/>
                      </a:cubicBezTo>
                      <a:cubicBezTo>
                        <a:pt x="126" y="15"/>
                        <a:pt x="89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32" name="Google Shape;1336;p23">
                  <a:extLst>
                    <a:ext uri="{FF2B5EF4-FFF2-40B4-BE49-F238E27FC236}">
                      <a16:creationId xmlns:a16="http://schemas.microsoft.com/office/drawing/2014/main" id="{827D1214-D381-4EB7-8A81-8C21A9BB794A}"/>
                    </a:ext>
                  </a:extLst>
                </p:cNvPr>
                <p:cNvSpPr/>
                <p:nvPr/>
              </p:nvSpPr>
              <p:spPr>
                <a:xfrm>
                  <a:off x="-735450" y="3649925"/>
                  <a:ext cx="3350" cy="2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035" extrusionOk="0">
                      <a:moveTo>
                        <a:pt x="134" y="1"/>
                      </a:moveTo>
                      <a:cubicBezTo>
                        <a:pt x="0" y="267"/>
                        <a:pt x="67" y="668"/>
                        <a:pt x="134" y="1035"/>
                      </a:cubicBezTo>
                      <a:lnTo>
                        <a:pt x="13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33" name="Google Shape;1337;p23">
                  <a:extLst>
                    <a:ext uri="{FF2B5EF4-FFF2-40B4-BE49-F238E27FC236}">
                      <a16:creationId xmlns:a16="http://schemas.microsoft.com/office/drawing/2014/main" id="{B728316D-898C-429D-B2E8-98389FC39106}"/>
                    </a:ext>
                  </a:extLst>
                </p:cNvPr>
                <p:cNvSpPr/>
                <p:nvPr/>
              </p:nvSpPr>
              <p:spPr>
                <a:xfrm>
                  <a:off x="-732950" y="4905825"/>
                  <a:ext cx="850" cy="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768" extrusionOk="0">
                      <a:moveTo>
                        <a:pt x="34" y="1"/>
                      </a:moveTo>
                      <a:cubicBezTo>
                        <a:pt x="34" y="267"/>
                        <a:pt x="0" y="501"/>
                        <a:pt x="0" y="768"/>
                      </a:cubicBezTo>
                      <a:cubicBezTo>
                        <a:pt x="0" y="768"/>
                        <a:pt x="34" y="768"/>
                        <a:pt x="34" y="734"/>
                      </a:cubicBezTo>
                      <a:lnTo>
                        <a:pt x="3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34" name="Google Shape;1338;p23">
                  <a:extLst>
                    <a:ext uri="{FF2B5EF4-FFF2-40B4-BE49-F238E27FC236}">
                      <a16:creationId xmlns:a16="http://schemas.microsoft.com/office/drawing/2014/main" id="{1DC850D2-6F52-4786-8217-B8126FEB8969}"/>
                    </a:ext>
                  </a:extLst>
                </p:cNvPr>
                <p:cNvSpPr/>
                <p:nvPr/>
              </p:nvSpPr>
              <p:spPr>
                <a:xfrm>
                  <a:off x="-734625" y="4931675"/>
                  <a:ext cx="25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802" extrusionOk="0">
                      <a:moveTo>
                        <a:pt x="34" y="1"/>
                      </a:moveTo>
                      <a:cubicBezTo>
                        <a:pt x="34" y="267"/>
                        <a:pt x="34" y="534"/>
                        <a:pt x="1" y="801"/>
                      </a:cubicBezTo>
                      <a:cubicBezTo>
                        <a:pt x="34" y="768"/>
                        <a:pt x="67" y="768"/>
                        <a:pt x="101" y="734"/>
                      </a:cubicBezTo>
                      <a:lnTo>
                        <a:pt x="10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35" name="Google Shape;1339;p23">
                  <a:extLst>
                    <a:ext uri="{FF2B5EF4-FFF2-40B4-BE49-F238E27FC236}">
                      <a16:creationId xmlns:a16="http://schemas.microsoft.com/office/drawing/2014/main" id="{2C6A2534-6731-49B0-B560-F480194EBB6A}"/>
                    </a:ext>
                  </a:extLst>
                </p:cNvPr>
                <p:cNvSpPr/>
                <p:nvPr/>
              </p:nvSpPr>
              <p:spPr>
                <a:xfrm>
                  <a:off x="-717950" y="4357925"/>
                  <a:ext cx="231850" cy="17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4" h="6940" extrusionOk="0">
                      <a:moveTo>
                        <a:pt x="9274" y="1"/>
                      </a:moveTo>
                      <a:cubicBezTo>
                        <a:pt x="6505" y="2202"/>
                        <a:pt x="3236" y="4137"/>
                        <a:pt x="1" y="6172"/>
                      </a:cubicBezTo>
                      <a:cubicBezTo>
                        <a:pt x="1" y="6439"/>
                        <a:pt x="1" y="6672"/>
                        <a:pt x="1" y="6939"/>
                      </a:cubicBezTo>
                      <a:cubicBezTo>
                        <a:pt x="3403" y="5038"/>
                        <a:pt x="6305" y="2836"/>
                        <a:pt x="9274" y="701"/>
                      </a:cubicBezTo>
                      <a:lnTo>
                        <a:pt x="927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36" name="Google Shape;1340;p23">
                  <a:extLst>
                    <a:ext uri="{FF2B5EF4-FFF2-40B4-BE49-F238E27FC236}">
                      <a16:creationId xmlns:a16="http://schemas.microsoft.com/office/drawing/2014/main" id="{7B4430AE-8D35-48DF-8347-5CC41EA606AC}"/>
                    </a:ext>
                  </a:extLst>
                </p:cNvPr>
                <p:cNvSpPr/>
                <p:nvPr/>
              </p:nvSpPr>
              <p:spPr>
                <a:xfrm>
                  <a:off x="-718775" y="4717350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02"/>
                        <a:pt x="3236" y="4170"/>
                        <a:pt x="0" y="6172"/>
                      </a:cubicBezTo>
                      <a:lnTo>
                        <a:pt x="0" y="6972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37" name="Google Shape;1341;p23">
                  <a:extLst>
                    <a:ext uri="{FF2B5EF4-FFF2-40B4-BE49-F238E27FC236}">
                      <a16:creationId xmlns:a16="http://schemas.microsoft.com/office/drawing/2014/main" id="{FF0EFEE4-4BE2-4BE5-A328-7CD663E6535A}"/>
                    </a:ext>
                  </a:extLst>
                </p:cNvPr>
                <p:cNvSpPr/>
                <p:nvPr/>
              </p:nvSpPr>
              <p:spPr>
                <a:xfrm>
                  <a:off x="-718775" y="4743200"/>
                  <a:ext cx="232675" cy="17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40" extrusionOk="0">
                      <a:moveTo>
                        <a:pt x="9307" y="1"/>
                      </a:moveTo>
                      <a:cubicBezTo>
                        <a:pt x="6505" y="2202"/>
                        <a:pt x="3236" y="4137"/>
                        <a:pt x="0" y="6172"/>
                      </a:cubicBezTo>
                      <a:lnTo>
                        <a:pt x="0" y="6939"/>
                      </a:lnTo>
                      <a:cubicBezTo>
                        <a:pt x="3436" y="5038"/>
                        <a:pt x="6338" y="2836"/>
                        <a:pt x="9307" y="668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38" name="Google Shape;1342;p23">
                  <a:extLst>
                    <a:ext uri="{FF2B5EF4-FFF2-40B4-BE49-F238E27FC236}">
                      <a16:creationId xmlns:a16="http://schemas.microsoft.com/office/drawing/2014/main" id="{C71A50E5-6EDD-4418-9E9D-EF3C7CB40BBC}"/>
                    </a:ext>
                  </a:extLst>
                </p:cNvPr>
                <p:cNvSpPr/>
                <p:nvPr/>
              </p:nvSpPr>
              <p:spPr>
                <a:xfrm>
                  <a:off x="-718775" y="4665650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36"/>
                        <a:pt x="3236" y="4170"/>
                        <a:pt x="0" y="6205"/>
                      </a:cubicBezTo>
                      <a:lnTo>
                        <a:pt x="0" y="6972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39" name="Google Shape;1343;p23">
                  <a:extLst>
                    <a:ext uri="{FF2B5EF4-FFF2-40B4-BE49-F238E27FC236}">
                      <a16:creationId xmlns:a16="http://schemas.microsoft.com/office/drawing/2014/main" id="{E56701E4-4EE6-4C86-8169-B5C7FBA4A761}"/>
                    </a:ext>
                  </a:extLst>
                </p:cNvPr>
                <p:cNvSpPr/>
                <p:nvPr/>
              </p:nvSpPr>
              <p:spPr>
                <a:xfrm>
                  <a:off x="-718775" y="4691500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02"/>
                        <a:pt x="3236" y="4170"/>
                        <a:pt x="0" y="6205"/>
                      </a:cubicBezTo>
                      <a:lnTo>
                        <a:pt x="0" y="6972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40" name="Google Shape;1344;p23">
                  <a:extLst>
                    <a:ext uri="{FF2B5EF4-FFF2-40B4-BE49-F238E27FC236}">
                      <a16:creationId xmlns:a16="http://schemas.microsoft.com/office/drawing/2014/main" id="{B1715690-8F10-4A4A-9C25-F0FCC74C7317}"/>
                    </a:ext>
                  </a:extLst>
                </p:cNvPr>
                <p:cNvSpPr/>
                <p:nvPr/>
              </p:nvSpPr>
              <p:spPr>
                <a:xfrm>
                  <a:off x="3408325" y="4894975"/>
                  <a:ext cx="220200" cy="11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8" h="4671" extrusionOk="0">
                      <a:moveTo>
                        <a:pt x="6973" y="1"/>
                      </a:moveTo>
                      <a:cubicBezTo>
                        <a:pt x="4904" y="1702"/>
                        <a:pt x="2403" y="3170"/>
                        <a:pt x="1" y="4671"/>
                      </a:cubicBezTo>
                      <a:lnTo>
                        <a:pt x="1902" y="4671"/>
                      </a:lnTo>
                      <a:cubicBezTo>
                        <a:pt x="4471" y="3270"/>
                        <a:pt x="6606" y="1602"/>
                        <a:pt x="880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41" name="Google Shape;1345;p23">
                  <a:extLst>
                    <a:ext uri="{FF2B5EF4-FFF2-40B4-BE49-F238E27FC236}">
                      <a16:creationId xmlns:a16="http://schemas.microsoft.com/office/drawing/2014/main" id="{095034A7-396B-4096-987B-EEE9F6B54242}"/>
                    </a:ext>
                  </a:extLst>
                </p:cNvPr>
                <p:cNvSpPr/>
                <p:nvPr/>
              </p:nvSpPr>
              <p:spPr>
                <a:xfrm>
                  <a:off x="-718775" y="4512200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03"/>
                        <a:pt x="3236" y="4137"/>
                        <a:pt x="0" y="6172"/>
                      </a:cubicBezTo>
                      <a:lnTo>
                        <a:pt x="0" y="6973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42" name="Google Shape;1346;p23">
                  <a:extLst>
                    <a:ext uri="{FF2B5EF4-FFF2-40B4-BE49-F238E27FC236}">
                      <a16:creationId xmlns:a16="http://schemas.microsoft.com/office/drawing/2014/main" id="{813A5A55-F463-4440-8471-DCF4443538DA}"/>
                    </a:ext>
                  </a:extLst>
                </p:cNvPr>
                <p:cNvSpPr/>
                <p:nvPr/>
              </p:nvSpPr>
              <p:spPr>
                <a:xfrm>
                  <a:off x="-718775" y="4768225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36"/>
                        <a:pt x="3236" y="4170"/>
                        <a:pt x="0" y="6205"/>
                      </a:cubicBezTo>
                      <a:lnTo>
                        <a:pt x="0" y="6972"/>
                      </a:lnTo>
                      <a:cubicBezTo>
                        <a:pt x="3436" y="5071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43" name="Google Shape;1347;p23">
                  <a:extLst>
                    <a:ext uri="{FF2B5EF4-FFF2-40B4-BE49-F238E27FC236}">
                      <a16:creationId xmlns:a16="http://schemas.microsoft.com/office/drawing/2014/main" id="{026417DD-4443-4EE8-B787-B19756C491D3}"/>
                    </a:ext>
                  </a:extLst>
                </p:cNvPr>
                <p:cNvSpPr/>
                <p:nvPr/>
              </p:nvSpPr>
              <p:spPr>
                <a:xfrm>
                  <a:off x="-718775" y="4639800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36"/>
                        <a:pt x="3236" y="4170"/>
                        <a:pt x="0" y="6205"/>
                      </a:cubicBezTo>
                      <a:lnTo>
                        <a:pt x="0" y="6972"/>
                      </a:lnTo>
                      <a:cubicBezTo>
                        <a:pt x="3436" y="5071"/>
                        <a:pt x="6338" y="2869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44" name="Google Shape;1348;p23">
                  <a:extLst>
                    <a:ext uri="{FF2B5EF4-FFF2-40B4-BE49-F238E27FC236}">
                      <a16:creationId xmlns:a16="http://schemas.microsoft.com/office/drawing/2014/main" id="{D5E3B7E6-D007-4B4D-A504-7EFE7B402971}"/>
                    </a:ext>
                  </a:extLst>
                </p:cNvPr>
                <p:cNvSpPr/>
                <p:nvPr/>
              </p:nvSpPr>
              <p:spPr>
                <a:xfrm>
                  <a:off x="-718775" y="4563075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02"/>
                        <a:pt x="3236" y="4170"/>
                        <a:pt x="0" y="6205"/>
                      </a:cubicBezTo>
                      <a:lnTo>
                        <a:pt x="0" y="6972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45" name="Google Shape;1349;p23">
                  <a:extLst>
                    <a:ext uri="{FF2B5EF4-FFF2-40B4-BE49-F238E27FC236}">
                      <a16:creationId xmlns:a16="http://schemas.microsoft.com/office/drawing/2014/main" id="{43089BA0-3B3E-4335-8E58-4E7DD558DF6D}"/>
                    </a:ext>
                  </a:extLst>
                </p:cNvPr>
                <p:cNvSpPr/>
                <p:nvPr/>
              </p:nvSpPr>
              <p:spPr>
                <a:xfrm>
                  <a:off x="-718775" y="4537225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36"/>
                        <a:pt x="3236" y="4170"/>
                        <a:pt x="0" y="6205"/>
                      </a:cubicBezTo>
                      <a:lnTo>
                        <a:pt x="0" y="6972"/>
                      </a:lnTo>
                      <a:cubicBezTo>
                        <a:pt x="3436" y="5071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46" name="Google Shape;1350;p23">
                  <a:extLst>
                    <a:ext uri="{FF2B5EF4-FFF2-40B4-BE49-F238E27FC236}">
                      <a16:creationId xmlns:a16="http://schemas.microsoft.com/office/drawing/2014/main" id="{D0E42D4B-B049-4873-8110-AC295FE8E824}"/>
                    </a:ext>
                  </a:extLst>
                </p:cNvPr>
                <p:cNvSpPr/>
                <p:nvPr/>
              </p:nvSpPr>
              <p:spPr>
                <a:xfrm>
                  <a:off x="-718775" y="4588925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02"/>
                        <a:pt x="3236" y="4170"/>
                        <a:pt x="0" y="6172"/>
                      </a:cubicBezTo>
                      <a:lnTo>
                        <a:pt x="0" y="6972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47" name="Google Shape;1351;p23">
                  <a:extLst>
                    <a:ext uri="{FF2B5EF4-FFF2-40B4-BE49-F238E27FC236}">
                      <a16:creationId xmlns:a16="http://schemas.microsoft.com/office/drawing/2014/main" id="{ED28F4CA-3F40-45B0-A0A2-39075C2A02E3}"/>
                    </a:ext>
                  </a:extLst>
                </p:cNvPr>
                <p:cNvSpPr/>
                <p:nvPr/>
              </p:nvSpPr>
              <p:spPr>
                <a:xfrm>
                  <a:off x="-718775" y="4614775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02"/>
                        <a:pt x="3236" y="4137"/>
                        <a:pt x="0" y="6172"/>
                      </a:cubicBezTo>
                      <a:lnTo>
                        <a:pt x="0" y="6973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48" name="Google Shape;1352;p23">
                  <a:extLst>
                    <a:ext uri="{FF2B5EF4-FFF2-40B4-BE49-F238E27FC236}">
                      <a16:creationId xmlns:a16="http://schemas.microsoft.com/office/drawing/2014/main" id="{30C131E5-24B3-4BAD-8E90-C7A2F0539106}"/>
                    </a:ext>
                  </a:extLst>
                </p:cNvPr>
                <p:cNvSpPr/>
                <p:nvPr/>
              </p:nvSpPr>
              <p:spPr>
                <a:xfrm>
                  <a:off x="-718775" y="4819925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02"/>
                        <a:pt x="3236" y="4170"/>
                        <a:pt x="0" y="6172"/>
                      </a:cubicBezTo>
                      <a:lnTo>
                        <a:pt x="0" y="6972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49" name="Google Shape;1353;p23">
                  <a:extLst>
                    <a:ext uri="{FF2B5EF4-FFF2-40B4-BE49-F238E27FC236}">
                      <a16:creationId xmlns:a16="http://schemas.microsoft.com/office/drawing/2014/main" id="{ADCE54CE-9407-496F-9061-B72562F1A8E4}"/>
                    </a:ext>
                  </a:extLst>
                </p:cNvPr>
                <p:cNvSpPr/>
                <p:nvPr/>
              </p:nvSpPr>
              <p:spPr>
                <a:xfrm>
                  <a:off x="-466925" y="4894975"/>
                  <a:ext cx="216000" cy="12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0" h="5038" extrusionOk="0">
                      <a:moveTo>
                        <a:pt x="7372" y="1"/>
                      </a:moveTo>
                      <a:cubicBezTo>
                        <a:pt x="5237" y="1869"/>
                        <a:pt x="2569" y="3403"/>
                        <a:pt x="0" y="5038"/>
                      </a:cubicBezTo>
                      <a:lnTo>
                        <a:pt x="1234" y="5038"/>
                      </a:lnTo>
                      <a:cubicBezTo>
                        <a:pt x="3970" y="3503"/>
                        <a:pt x="6238" y="1702"/>
                        <a:pt x="86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50" name="Google Shape;1354;p23">
                  <a:extLst>
                    <a:ext uri="{FF2B5EF4-FFF2-40B4-BE49-F238E27FC236}">
                      <a16:creationId xmlns:a16="http://schemas.microsoft.com/office/drawing/2014/main" id="{595FAEBF-7D72-434F-A345-F052784C5E71}"/>
                    </a:ext>
                  </a:extLst>
                </p:cNvPr>
                <p:cNvSpPr/>
                <p:nvPr/>
              </p:nvSpPr>
              <p:spPr>
                <a:xfrm>
                  <a:off x="-507800" y="4894975"/>
                  <a:ext cx="216025" cy="12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1" h="5038" extrusionOk="0">
                      <a:moveTo>
                        <a:pt x="7406" y="1"/>
                      </a:moveTo>
                      <a:cubicBezTo>
                        <a:pt x="5271" y="1869"/>
                        <a:pt x="2569" y="3403"/>
                        <a:pt x="1" y="5038"/>
                      </a:cubicBezTo>
                      <a:lnTo>
                        <a:pt x="1235" y="5038"/>
                      </a:lnTo>
                      <a:cubicBezTo>
                        <a:pt x="3970" y="3503"/>
                        <a:pt x="6272" y="1702"/>
                        <a:pt x="86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51" name="Google Shape;1355;p23">
                  <a:extLst>
                    <a:ext uri="{FF2B5EF4-FFF2-40B4-BE49-F238E27FC236}">
                      <a16:creationId xmlns:a16="http://schemas.microsoft.com/office/drawing/2014/main" id="{23BD2A9D-DD37-4C36-958E-A591D36F706E}"/>
                    </a:ext>
                  </a:extLst>
                </p:cNvPr>
                <p:cNvSpPr/>
                <p:nvPr/>
              </p:nvSpPr>
              <p:spPr>
                <a:xfrm>
                  <a:off x="-426900" y="4894975"/>
                  <a:ext cx="216000" cy="12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0" h="5038" extrusionOk="0">
                      <a:moveTo>
                        <a:pt x="7406" y="1"/>
                      </a:moveTo>
                      <a:cubicBezTo>
                        <a:pt x="5271" y="1869"/>
                        <a:pt x="2602" y="3403"/>
                        <a:pt x="0" y="5038"/>
                      </a:cubicBezTo>
                      <a:cubicBezTo>
                        <a:pt x="434" y="5004"/>
                        <a:pt x="834" y="5004"/>
                        <a:pt x="1268" y="5004"/>
                      </a:cubicBezTo>
                      <a:cubicBezTo>
                        <a:pt x="4003" y="3503"/>
                        <a:pt x="6272" y="1702"/>
                        <a:pt x="8640" y="34"/>
                      </a:cubicBezTo>
                      <a:lnTo>
                        <a:pt x="7406" y="34"/>
                      </a:lnTo>
                      <a:lnTo>
                        <a:pt x="740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52" name="Google Shape;1356;p23">
                  <a:extLst>
                    <a:ext uri="{FF2B5EF4-FFF2-40B4-BE49-F238E27FC236}">
                      <a16:creationId xmlns:a16="http://schemas.microsoft.com/office/drawing/2014/main" id="{930B8209-2EBE-4B1F-A065-01BA2A93AD0C}"/>
                    </a:ext>
                  </a:extLst>
                </p:cNvPr>
                <p:cNvSpPr/>
                <p:nvPr/>
              </p:nvSpPr>
              <p:spPr>
                <a:xfrm>
                  <a:off x="-718775" y="4845775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02"/>
                        <a:pt x="3236" y="4137"/>
                        <a:pt x="0" y="6172"/>
                      </a:cubicBezTo>
                      <a:lnTo>
                        <a:pt x="0" y="6972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53" name="Google Shape;1357;p23">
                  <a:extLst>
                    <a:ext uri="{FF2B5EF4-FFF2-40B4-BE49-F238E27FC236}">
                      <a16:creationId xmlns:a16="http://schemas.microsoft.com/office/drawing/2014/main" id="{80BF37CA-1717-42D4-8F72-95D307AE886F}"/>
                    </a:ext>
                  </a:extLst>
                </p:cNvPr>
                <p:cNvSpPr/>
                <p:nvPr/>
              </p:nvSpPr>
              <p:spPr>
                <a:xfrm>
                  <a:off x="-386050" y="4894975"/>
                  <a:ext cx="215175" cy="1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7" h="5005" extrusionOk="0">
                      <a:moveTo>
                        <a:pt x="7373" y="1"/>
                      </a:moveTo>
                      <a:cubicBezTo>
                        <a:pt x="5238" y="1836"/>
                        <a:pt x="2603" y="3370"/>
                        <a:pt x="1" y="5004"/>
                      </a:cubicBezTo>
                      <a:lnTo>
                        <a:pt x="1268" y="5004"/>
                      </a:lnTo>
                      <a:cubicBezTo>
                        <a:pt x="3970" y="3503"/>
                        <a:pt x="6239" y="1702"/>
                        <a:pt x="860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54" name="Google Shape;1358;p23">
                  <a:extLst>
                    <a:ext uri="{FF2B5EF4-FFF2-40B4-BE49-F238E27FC236}">
                      <a16:creationId xmlns:a16="http://schemas.microsoft.com/office/drawing/2014/main" id="{F4EC4B5D-A397-46FB-A321-3CACE692F8E3}"/>
                    </a:ext>
                  </a:extLst>
                </p:cNvPr>
                <p:cNvSpPr/>
                <p:nvPr/>
              </p:nvSpPr>
              <p:spPr>
                <a:xfrm>
                  <a:off x="-345175" y="4894975"/>
                  <a:ext cx="215175" cy="1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7" h="5005" extrusionOk="0">
                      <a:moveTo>
                        <a:pt x="7372" y="1"/>
                      </a:moveTo>
                      <a:cubicBezTo>
                        <a:pt x="5237" y="1836"/>
                        <a:pt x="2569" y="3370"/>
                        <a:pt x="0" y="5004"/>
                      </a:cubicBezTo>
                      <a:lnTo>
                        <a:pt x="1268" y="5004"/>
                      </a:lnTo>
                      <a:cubicBezTo>
                        <a:pt x="3970" y="3470"/>
                        <a:pt x="6238" y="1702"/>
                        <a:pt x="860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55" name="Google Shape;1359;p23">
                  <a:extLst>
                    <a:ext uri="{FF2B5EF4-FFF2-40B4-BE49-F238E27FC236}">
                      <a16:creationId xmlns:a16="http://schemas.microsoft.com/office/drawing/2014/main" id="{542BEB2D-0EDB-431B-8AB1-DBFB6BCBFEFA}"/>
                    </a:ext>
                  </a:extLst>
                </p:cNvPr>
                <p:cNvSpPr/>
                <p:nvPr/>
              </p:nvSpPr>
              <p:spPr>
                <a:xfrm>
                  <a:off x="-672075" y="4894975"/>
                  <a:ext cx="219350" cy="12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5105" extrusionOk="0">
                      <a:moveTo>
                        <a:pt x="8373" y="1"/>
                      </a:moveTo>
                      <a:cubicBezTo>
                        <a:pt x="8321" y="122"/>
                        <a:pt x="8125" y="180"/>
                        <a:pt x="7930" y="180"/>
                      </a:cubicBezTo>
                      <a:cubicBezTo>
                        <a:pt x="7750" y="180"/>
                        <a:pt x="7570" y="130"/>
                        <a:pt x="7506" y="34"/>
                      </a:cubicBezTo>
                      <a:cubicBezTo>
                        <a:pt x="5338" y="1902"/>
                        <a:pt x="2636" y="3437"/>
                        <a:pt x="0" y="5105"/>
                      </a:cubicBezTo>
                      <a:lnTo>
                        <a:pt x="1235" y="5105"/>
                      </a:lnTo>
                      <a:cubicBezTo>
                        <a:pt x="4037" y="3570"/>
                        <a:pt x="6338" y="1735"/>
                        <a:pt x="87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56" name="Google Shape;1360;p23">
                  <a:extLst>
                    <a:ext uri="{FF2B5EF4-FFF2-40B4-BE49-F238E27FC236}">
                      <a16:creationId xmlns:a16="http://schemas.microsoft.com/office/drawing/2014/main" id="{E64F9B7D-EC10-4F46-BEC9-797540C13950}"/>
                    </a:ext>
                  </a:extLst>
                </p:cNvPr>
                <p:cNvSpPr/>
                <p:nvPr/>
              </p:nvSpPr>
              <p:spPr>
                <a:xfrm>
                  <a:off x="-713775" y="4871625"/>
                  <a:ext cx="227675" cy="15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6039" extrusionOk="0">
                      <a:moveTo>
                        <a:pt x="9107" y="1"/>
                      </a:moveTo>
                      <a:cubicBezTo>
                        <a:pt x="6372" y="2169"/>
                        <a:pt x="3169" y="4070"/>
                        <a:pt x="1" y="6039"/>
                      </a:cubicBezTo>
                      <a:lnTo>
                        <a:pt x="1268" y="6039"/>
                      </a:lnTo>
                      <a:cubicBezTo>
                        <a:pt x="4170" y="4471"/>
                        <a:pt x="6539" y="2536"/>
                        <a:pt x="9040" y="801"/>
                      </a:cubicBezTo>
                      <a:cubicBezTo>
                        <a:pt x="8673" y="768"/>
                        <a:pt x="8707" y="468"/>
                        <a:pt x="9074" y="435"/>
                      </a:cubicBezTo>
                      <a:lnTo>
                        <a:pt x="9107" y="435"/>
                      </a:lnTo>
                      <a:lnTo>
                        <a:pt x="910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57" name="Google Shape;1361;p23">
                  <a:extLst>
                    <a:ext uri="{FF2B5EF4-FFF2-40B4-BE49-F238E27FC236}">
                      <a16:creationId xmlns:a16="http://schemas.microsoft.com/office/drawing/2014/main" id="{4F0A2F7D-1634-4774-A327-43568293993B}"/>
                    </a:ext>
                  </a:extLst>
                </p:cNvPr>
                <p:cNvSpPr/>
                <p:nvPr/>
              </p:nvSpPr>
              <p:spPr>
                <a:xfrm>
                  <a:off x="-631225" y="4894975"/>
                  <a:ext cx="218525" cy="12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1" h="5105" extrusionOk="0">
                      <a:moveTo>
                        <a:pt x="7506" y="1"/>
                      </a:moveTo>
                      <a:cubicBezTo>
                        <a:pt x="5338" y="1869"/>
                        <a:pt x="2636" y="3437"/>
                        <a:pt x="1" y="5105"/>
                      </a:cubicBezTo>
                      <a:cubicBezTo>
                        <a:pt x="435" y="5071"/>
                        <a:pt x="835" y="5071"/>
                        <a:pt x="1268" y="5071"/>
                      </a:cubicBezTo>
                      <a:cubicBezTo>
                        <a:pt x="4037" y="3537"/>
                        <a:pt x="6339" y="1702"/>
                        <a:pt x="87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58" name="Google Shape;1362;p23">
                  <a:extLst>
                    <a:ext uri="{FF2B5EF4-FFF2-40B4-BE49-F238E27FC236}">
                      <a16:creationId xmlns:a16="http://schemas.microsoft.com/office/drawing/2014/main" id="{699B415B-F657-4A2F-9C24-200C31CBAEC4}"/>
                    </a:ext>
                  </a:extLst>
                </p:cNvPr>
                <p:cNvSpPr/>
                <p:nvPr/>
              </p:nvSpPr>
              <p:spPr>
                <a:xfrm>
                  <a:off x="-590350" y="4894975"/>
                  <a:ext cx="218500" cy="1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0" h="5072" extrusionOk="0">
                      <a:moveTo>
                        <a:pt x="7472" y="1"/>
                      </a:moveTo>
                      <a:cubicBezTo>
                        <a:pt x="5338" y="1869"/>
                        <a:pt x="2636" y="3437"/>
                        <a:pt x="0" y="5071"/>
                      </a:cubicBezTo>
                      <a:lnTo>
                        <a:pt x="1268" y="5071"/>
                      </a:lnTo>
                      <a:cubicBezTo>
                        <a:pt x="4037" y="3537"/>
                        <a:pt x="6305" y="1702"/>
                        <a:pt x="87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59" name="Google Shape;1363;p23">
                  <a:extLst>
                    <a:ext uri="{FF2B5EF4-FFF2-40B4-BE49-F238E27FC236}">
                      <a16:creationId xmlns:a16="http://schemas.microsoft.com/office/drawing/2014/main" id="{C28632F0-6466-4A21-8B6C-D5BE24C214F3}"/>
                    </a:ext>
                  </a:extLst>
                </p:cNvPr>
                <p:cNvSpPr/>
                <p:nvPr/>
              </p:nvSpPr>
              <p:spPr>
                <a:xfrm>
                  <a:off x="-548650" y="4894975"/>
                  <a:ext cx="216825" cy="1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3" h="5072" extrusionOk="0">
                      <a:moveTo>
                        <a:pt x="7439" y="1"/>
                      </a:moveTo>
                      <a:cubicBezTo>
                        <a:pt x="5271" y="1869"/>
                        <a:pt x="2569" y="3403"/>
                        <a:pt x="0" y="5071"/>
                      </a:cubicBezTo>
                      <a:lnTo>
                        <a:pt x="1234" y="5038"/>
                      </a:lnTo>
                      <a:cubicBezTo>
                        <a:pt x="4003" y="3503"/>
                        <a:pt x="6271" y="1702"/>
                        <a:pt x="86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60" name="Google Shape;1364;p23">
                  <a:extLst>
                    <a:ext uri="{FF2B5EF4-FFF2-40B4-BE49-F238E27FC236}">
                      <a16:creationId xmlns:a16="http://schemas.microsoft.com/office/drawing/2014/main" id="{0A9DDA91-DAF7-4550-B91C-6B0743579D67}"/>
                    </a:ext>
                  </a:extLst>
                </p:cNvPr>
                <p:cNvSpPr/>
                <p:nvPr/>
              </p:nvSpPr>
              <p:spPr>
                <a:xfrm>
                  <a:off x="-717100" y="3895925"/>
                  <a:ext cx="231000" cy="17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0" h="6940" extrusionOk="0">
                      <a:moveTo>
                        <a:pt x="9240" y="1"/>
                      </a:moveTo>
                      <a:cubicBezTo>
                        <a:pt x="6471" y="2203"/>
                        <a:pt x="3202" y="4137"/>
                        <a:pt x="0" y="6139"/>
                      </a:cubicBezTo>
                      <a:cubicBezTo>
                        <a:pt x="0" y="6406"/>
                        <a:pt x="0" y="6672"/>
                        <a:pt x="0" y="6939"/>
                      </a:cubicBezTo>
                      <a:cubicBezTo>
                        <a:pt x="3403" y="5005"/>
                        <a:pt x="6305" y="2803"/>
                        <a:pt x="9240" y="701"/>
                      </a:cubicBezTo>
                      <a:lnTo>
                        <a:pt x="924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61" name="Google Shape;1365;p23">
                  <a:extLst>
                    <a:ext uri="{FF2B5EF4-FFF2-40B4-BE49-F238E27FC236}">
                      <a16:creationId xmlns:a16="http://schemas.microsoft.com/office/drawing/2014/main" id="{9019A676-7B1D-4465-969D-B7B178BFD383}"/>
                    </a:ext>
                  </a:extLst>
                </p:cNvPr>
                <p:cNvSpPr/>
                <p:nvPr/>
              </p:nvSpPr>
              <p:spPr>
                <a:xfrm>
                  <a:off x="-715450" y="4152775"/>
                  <a:ext cx="229350" cy="17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6873" extrusionOk="0">
                      <a:moveTo>
                        <a:pt x="9174" y="1"/>
                      </a:moveTo>
                      <a:cubicBezTo>
                        <a:pt x="6405" y="2169"/>
                        <a:pt x="3170" y="4104"/>
                        <a:pt x="1" y="6105"/>
                      </a:cubicBezTo>
                      <a:cubicBezTo>
                        <a:pt x="1" y="6339"/>
                        <a:pt x="1" y="6606"/>
                        <a:pt x="1" y="6873"/>
                      </a:cubicBezTo>
                      <a:cubicBezTo>
                        <a:pt x="3370" y="4971"/>
                        <a:pt x="6239" y="2803"/>
                        <a:pt x="9174" y="668"/>
                      </a:cubicBezTo>
                      <a:lnTo>
                        <a:pt x="917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62" name="Google Shape;1366;p23">
                  <a:extLst>
                    <a:ext uri="{FF2B5EF4-FFF2-40B4-BE49-F238E27FC236}">
                      <a16:creationId xmlns:a16="http://schemas.microsoft.com/office/drawing/2014/main" id="{3A654FCF-3D5A-4F2A-9D00-52C847E2646B}"/>
                    </a:ext>
                  </a:extLst>
                </p:cNvPr>
                <p:cNvSpPr/>
                <p:nvPr/>
              </p:nvSpPr>
              <p:spPr>
                <a:xfrm>
                  <a:off x="-715450" y="4126925"/>
                  <a:ext cx="229350" cy="17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6873" extrusionOk="0">
                      <a:moveTo>
                        <a:pt x="9174" y="1"/>
                      </a:moveTo>
                      <a:cubicBezTo>
                        <a:pt x="6405" y="2169"/>
                        <a:pt x="3203" y="4104"/>
                        <a:pt x="1" y="6105"/>
                      </a:cubicBezTo>
                      <a:cubicBezTo>
                        <a:pt x="1" y="6339"/>
                        <a:pt x="1" y="6606"/>
                        <a:pt x="1" y="6872"/>
                      </a:cubicBezTo>
                      <a:cubicBezTo>
                        <a:pt x="3370" y="4971"/>
                        <a:pt x="6239" y="2803"/>
                        <a:pt x="9174" y="668"/>
                      </a:cubicBezTo>
                      <a:lnTo>
                        <a:pt x="917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63" name="Google Shape;1367;p23">
                  <a:extLst>
                    <a:ext uri="{FF2B5EF4-FFF2-40B4-BE49-F238E27FC236}">
                      <a16:creationId xmlns:a16="http://schemas.microsoft.com/office/drawing/2014/main" id="{55384DE8-85C6-4A39-B83C-FF49D49D719E}"/>
                    </a:ext>
                  </a:extLst>
                </p:cNvPr>
                <p:cNvSpPr/>
                <p:nvPr/>
              </p:nvSpPr>
              <p:spPr>
                <a:xfrm>
                  <a:off x="-715450" y="4075225"/>
                  <a:ext cx="229350" cy="17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6906" extrusionOk="0">
                      <a:moveTo>
                        <a:pt x="9174" y="1"/>
                      </a:moveTo>
                      <a:cubicBezTo>
                        <a:pt x="6405" y="2202"/>
                        <a:pt x="3170" y="4104"/>
                        <a:pt x="1" y="6105"/>
                      </a:cubicBezTo>
                      <a:cubicBezTo>
                        <a:pt x="1" y="6372"/>
                        <a:pt x="1" y="6639"/>
                        <a:pt x="1" y="6906"/>
                      </a:cubicBezTo>
                      <a:cubicBezTo>
                        <a:pt x="3370" y="5004"/>
                        <a:pt x="6239" y="2803"/>
                        <a:pt x="9174" y="701"/>
                      </a:cubicBezTo>
                      <a:lnTo>
                        <a:pt x="917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64" name="Google Shape;1368;p23">
                  <a:extLst>
                    <a:ext uri="{FF2B5EF4-FFF2-40B4-BE49-F238E27FC236}">
                      <a16:creationId xmlns:a16="http://schemas.microsoft.com/office/drawing/2014/main" id="{5BE4E4B0-4309-45D5-8502-63B986476752}"/>
                    </a:ext>
                  </a:extLst>
                </p:cNvPr>
                <p:cNvSpPr/>
                <p:nvPr/>
              </p:nvSpPr>
              <p:spPr>
                <a:xfrm>
                  <a:off x="-715450" y="4101075"/>
                  <a:ext cx="229350" cy="17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6906" extrusionOk="0">
                      <a:moveTo>
                        <a:pt x="9174" y="1"/>
                      </a:moveTo>
                      <a:cubicBezTo>
                        <a:pt x="6405" y="2169"/>
                        <a:pt x="3203" y="4104"/>
                        <a:pt x="1" y="6105"/>
                      </a:cubicBezTo>
                      <a:lnTo>
                        <a:pt x="1" y="6272"/>
                      </a:lnTo>
                      <a:lnTo>
                        <a:pt x="1" y="6906"/>
                      </a:lnTo>
                      <a:cubicBezTo>
                        <a:pt x="3370" y="5004"/>
                        <a:pt x="6239" y="2803"/>
                        <a:pt x="9174" y="701"/>
                      </a:cubicBezTo>
                      <a:lnTo>
                        <a:pt x="917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65" name="Google Shape;1369;p23">
                  <a:extLst>
                    <a:ext uri="{FF2B5EF4-FFF2-40B4-BE49-F238E27FC236}">
                      <a16:creationId xmlns:a16="http://schemas.microsoft.com/office/drawing/2014/main" id="{3330FBB7-92A1-4ED4-91A6-463D7D2FE772}"/>
                    </a:ext>
                  </a:extLst>
                </p:cNvPr>
                <p:cNvSpPr/>
                <p:nvPr/>
              </p:nvSpPr>
              <p:spPr>
                <a:xfrm>
                  <a:off x="-715450" y="4049375"/>
                  <a:ext cx="229350" cy="17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6906" extrusionOk="0">
                      <a:moveTo>
                        <a:pt x="9174" y="1"/>
                      </a:moveTo>
                      <a:cubicBezTo>
                        <a:pt x="6405" y="2202"/>
                        <a:pt x="3170" y="4104"/>
                        <a:pt x="1" y="6105"/>
                      </a:cubicBezTo>
                      <a:cubicBezTo>
                        <a:pt x="1" y="6372"/>
                        <a:pt x="1" y="6639"/>
                        <a:pt x="1" y="6906"/>
                      </a:cubicBezTo>
                      <a:cubicBezTo>
                        <a:pt x="3370" y="5004"/>
                        <a:pt x="6239" y="2803"/>
                        <a:pt x="9174" y="701"/>
                      </a:cubicBezTo>
                      <a:lnTo>
                        <a:pt x="917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66" name="Google Shape;1370;p23">
                  <a:extLst>
                    <a:ext uri="{FF2B5EF4-FFF2-40B4-BE49-F238E27FC236}">
                      <a16:creationId xmlns:a16="http://schemas.microsoft.com/office/drawing/2014/main" id="{AC6B28C5-6B52-48C8-BB26-FD6B185903FD}"/>
                    </a:ext>
                  </a:extLst>
                </p:cNvPr>
                <p:cNvSpPr/>
                <p:nvPr/>
              </p:nvSpPr>
              <p:spPr>
                <a:xfrm>
                  <a:off x="-715450" y="4177800"/>
                  <a:ext cx="229350" cy="17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6906" extrusionOk="0">
                      <a:moveTo>
                        <a:pt x="9174" y="1"/>
                      </a:moveTo>
                      <a:cubicBezTo>
                        <a:pt x="6405" y="2202"/>
                        <a:pt x="3170" y="4104"/>
                        <a:pt x="1" y="6105"/>
                      </a:cubicBezTo>
                      <a:cubicBezTo>
                        <a:pt x="1" y="6372"/>
                        <a:pt x="1" y="6639"/>
                        <a:pt x="1" y="6906"/>
                      </a:cubicBezTo>
                      <a:cubicBezTo>
                        <a:pt x="3370" y="5004"/>
                        <a:pt x="6239" y="2803"/>
                        <a:pt x="9174" y="701"/>
                      </a:cubicBezTo>
                      <a:lnTo>
                        <a:pt x="917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67" name="Google Shape;1371;p23">
                  <a:extLst>
                    <a:ext uri="{FF2B5EF4-FFF2-40B4-BE49-F238E27FC236}">
                      <a16:creationId xmlns:a16="http://schemas.microsoft.com/office/drawing/2014/main" id="{6412BD66-9DAE-4CD4-84BD-A4D14E9AAEE9}"/>
                    </a:ext>
                  </a:extLst>
                </p:cNvPr>
                <p:cNvSpPr/>
                <p:nvPr/>
              </p:nvSpPr>
              <p:spPr>
                <a:xfrm>
                  <a:off x="-715450" y="4203650"/>
                  <a:ext cx="229350" cy="17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6906" extrusionOk="0">
                      <a:moveTo>
                        <a:pt x="9174" y="1"/>
                      </a:moveTo>
                      <a:cubicBezTo>
                        <a:pt x="6405" y="2202"/>
                        <a:pt x="3170" y="4104"/>
                        <a:pt x="1" y="6105"/>
                      </a:cubicBezTo>
                      <a:cubicBezTo>
                        <a:pt x="1" y="6372"/>
                        <a:pt x="1" y="6639"/>
                        <a:pt x="1" y="6906"/>
                      </a:cubicBezTo>
                      <a:cubicBezTo>
                        <a:pt x="3370" y="5004"/>
                        <a:pt x="6239" y="2803"/>
                        <a:pt x="9174" y="701"/>
                      </a:cubicBezTo>
                      <a:lnTo>
                        <a:pt x="917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68" name="Google Shape;1372;p23">
                  <a:extLst>
                    <a:ext uri="{FF2B5EF4-FFF2-40B4-BE49-F238E27FC236}">
                      <a16:creationId xmlns:a16="http://schemas.microsoft.com/office/drawing/2014/main" id="{BC5EB479-44EB-46B7-9A7E-27B9442A145F}"/>
                    </a:ext>
                  </a:extLst>
                </p:cNvPr>
                <p:cNvSpPr/>
                <p:nvPr/>
              </p:nvSpPr>
              <p:spPr>
                <a:xfrm>
                  <a:off x="-716275" y="4280375"/>
                  <a:ext cx="230175" cy="17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7" h="6939" extrusionOk="0">
                      <a:moveTo>
                        <a:pt x="9207" y="1"/>
                      </a:moveTo>
                      <a:cubicBezTo>
                        <a:pt x="6438" y="2202"/>
                        <a:pt x="3203" y="4137"/>
                        <a:pt x="0" y="6138"/>
                      </a:cubicBezTo>
                      <a:cubicBezTo>
                        <a:pt x="0" y="6405"/>
                        <a:pt x="0" y="6672"/>
                        <a:pt x="0" y="6939"/>
                      </a:cubicBezTo>
                      <a:cubicBezTo>
                        <a:pt x="3370" y="5038"/>
                        <a:pt x="6272" y="2836"/>
                        <a:pt x="9207" y="701"/>
                      </a:cubicBezTo>
                      <a:lnTo>
                        <a:pt x="920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69" name="Google Shape;1373;p23">
                  <a:extLst>
                    <a:ext uri="{FF2B5EF4-FFF2-40B4-BE49-F238E27FC236}">
                      <a16:creationId xmlns:a16="http://schemas.microsoft.com/office/drawing/2014/main" id="{19092C57-8D52-4F7D-B4C1-F22823A670A0}"/>
                    </a:ext>
                  </a:extLst>
                </p:cNvPr>
                <p:cNvSpPr/>
                <p:nvPr/>
              </p:nvSpPr>
              <p:spPr>
                <a:xfrm>
                  <a:off x="-717100" y="4306225"/>
                  <a:ext cx="231000" cy="17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0" h="6939" extrusionOk="0">
                      <a:moveTo>
                        <a:pt x="9240" y="1"/>
                      </a:moveTo>
                      <a:cubicBezTo>
                        <a:pt x="6471" y="2202"/>
                        <a:pt x="3202" y="4137"/>
                        <a:pt x="0" y="6138"/>
                      </a:cubicBezTo>
                      <a:cubicBezTo>
                        <a:pt x="0" y="6405"/>
                        <a:pt x="0" y="6672"/>
                        <a:pt x="0" y="6939"/>
                      </a:cubicBezTo>
                      <a:cubicBezTo>
                        <a:pt x="3403" y="5038"/>
                        <a:pt x="6305" y="2836"/>
                        <a:pt x="9240" y="701"/>
                      </a:cubicBezTo>
                      <a:lnTo>
                        <a:pt x="924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70" name="Google Shape;1374;p23">
                  <a:extLst>
                    <a:ext uri="{FF2B5EF4-FFF2-40B4-BE49-F238E27FC236}">
                      <a16:creationId xmlns:a16="http://schemas.microsoft.com/office/drawing/2014/main" id="{F311190D-5D14-4D83-8217-0D7CECA4366E}"/>
                    </a:ext>
                  </a:extLst>
                </p:cNvPr>
                <p:cNvSpPr/>
                <p:nvPr/>
              </p:nvSpPr>
              <p:spPr>
                <a:xfrm>
                  <a:off x="-716275" y="4255350"/>
                  <a:ext cx="230175" cy="17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7" h="6906" extrusionOk="0">
                      <a:moveTo>
                        <a:pt x="9207" y="1"/>
                      </a:moveTo>
                      <a:cubicBezTo>
                        <a:pt x="6438" y="2169"/>
                        <a:pt x="3203" y="4104"/>
                        <a:pt x="0" y="6105"/>
                      </a:cubicBezTo>
                      <a:cubicBezTo>
                        <a:pt x="0" y="6372"/>
                        <a:pt x="0" y="6639"/>
                        <a:pt x="0" y="6906"/>
                      </a:cubicBezTo>
                      <a:cubicBezTo>
                        <a:pt x="3370" y="5005"/>
                        <a:pt x="6272" y="2803"/>
                        <a:pt x="9207" y="701"/>
                      </a:cubicBezTo>
                      <a:lnTo>
                        <a:pt x="920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71" name="Google Shape;1375;p23">
                  <a:extLst>
                    <a:ext uri="{FF2B5EF4-FFF2-40B4-BE49-F238E27FC236}">
                      <a16:creationId xmlns:a16="http://schemas.microsoft.com/office/drawing/2014/main" id="{9C7434E5-AA55-4B31-95E4-13CBB13E0160}"/>
                    </a:ext>
                  </a:extLst>
                </p:cNvPr>
                <p:cNvSpPr/>
                <p:nvPr/>
              </p:nvSpPr>
              <p:spPr>
                <a:xfrm>
                  <a:off x="-716275" y="4229500"/>
                  <a:ext cx="230175" cy="17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7" h="6906" extrusionOk="0">
                      <a:moveTo>
                        <a:pt x="9207" y="1"/>
                      </a:moveTo>
                      <a:cubicBezTo>
                        <a:pt x="6438" y="2169"/>
                        <a:pt x="3203" y="4104"/>
                        <a:pt x="34" y="6105"/>
                      </a:cubicBezTo>
                      <a:cubicBezTo>
                        <a:pt x="0" y="6372"/>
                        <a:pt x="0" y="6639"/>
                        <a:pt x="0" y="6906"/>
                      </a:cubicBezTo>
                      <a:cubicBezTo>
                        <a:pt x="3403" y="5004"/>
                        <a:pt x="6272" y="2803"/>
                        <a:pt x="9207" y="701"/>
                      </a:cubicBezTo>
                      <a:lnTo>
                        <a:pt x="920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72" name="Google Shape;1376;p23">
                  <a:extLst>
                    <a:ext uri="{FF2B5EF4-FFF2-40B4-BE49-F238E27FC236}">
                      <a16:creationId xmlns:a16="http://schemas.microsoft.com/office/drawing/2014/main" id="{92A95A18-9B64-48DD-B73A-7328BBC9E5F6}"/>
                    </a:ext>
                  </a:extLst>
                </p:cNvPr>
                <p:cNvSpPr/>
                <p:nvPr/>
              </p:nvSpPr>
              <p:spPr>
                <a:xfrm>
                  <a:off x="-718775" y="3844225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36"/>
                        <a:pt x="3236" y="4170"/>
                        <a:pt x="0" y="6172"/>
                      </a:cubicBezTo>
                      <a:cubicBezTo>
                        <a:pt x="0" y="6439"/>
                        <a:pt x="34" y="6706"/>
                        <a:pt x="34" y="6972"/>
                      </a:cubicBez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73" name="Google Shape;1377;p23">
                  <a:extLst>
                    <a:ext uri="{FF2B5EF4-FFF2-40B4-BE49-F238E27FC236}">
                      <a16:creationId xmlns:a16="http://schemas.microsoft.com/office/drawing/2014/main" id="{F1A1CC09-20B5-4297-85AE-8B00AB1F3942}"/>
                    </a:ext>
                  </a:extLst>
                </p:cNvPr>
                <p:cNvSpPr/>
                <p:nvPr/>
              </p:nvSpPr>
              <p:spPr>
                <a:xfrm>
                  <a:off x="-717950" y="3870075"/>
                  <a:ext cx="231850" cy="17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4" h="6940" extrusionOk="0">
                      <a:moveTo>
                        <a:pt x="9274" y="1"/>
                      </a:moveTo>
                      <a:cubicBezTo>
                        <a:pt x="6505" y="2202"/>
                        <a:pt x="3203" y="4137"/>
                        <a:pt x="1" y="6172"/>
                      </a:cubicBezTo>
                      <a:cubicBezTo>
                        <a:pt x="1" y="6405"/>
                        <a:pt x="1" y="6672"/>
                        <a:pt x="1" y="6939"/>
                      </a:cubicBezTo>
                      <a:cubicBezTo>
                        <a:pt x="3403" y="5004"/>
                        <a:pt x="6339" y="2803"/>
                        <a:pt x="9274" y="701"/>
                      </a:cubicBezTo>
                      <a:lnTo>
                        <a:pt x="927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74" name="Google Shape;1378;p23">
                  <a:extLst>
                    <a:ext uri="{FF2B5EF4-FFF2-40B4-BE49-F238E27FC236}">
                      <a16:creationId xmlns:a16="http://schemas.microsoft.com/office/drawing/2014/main" id="{A54AFF60-393E-4BB2-97BB-B4442D6912AD}"/>
                    </a:ext>
                  </a:extLst>
                </p:cNvPr>
                <p:cNvSpPr/>
                <p:nvPr/>
              </p:nvSpPr>
              <p:spPr>
                <a:xfrm>
                  <a:off x="-718775" y="4486350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02"/>
                        <a:pt x="3236" y="4137"/>
                        <a:pt x="0" y="6172"/>
                      </a:cubicBezTo>
                      <a:lnTo>
                        <a:pt x="0" y="6973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75" name="Google Shape;1379;p23">
                  <a:extLst>
                    <a:ext uri="{FF2B5EF4-FFF2-40B4-BE49-F238E27FC236}">
                      <a16:creationId xmlns:a16="http://schemas.microsoft.com/office/drawing/2014/main" id="{D7558E14-69A9-4FF6-B79B-550308E862C9}"/>
                    </a:ext>
                  </a:extLst>
                </p:cNvPr>
                <p:cNvSpPr/>
                <p:nvPr/>
              </p:nvSpPr>
              <p:spPr>
                <a:xfrm>
                  <a:off x="-718775" y="4408800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36"/>
                        <a:pt x="3236" y="4170"/>
                        <a:pt x="0" y="6205"/>
                      </a:cubicBezTo>
                      <a:lnTo>
                        <a:pt x="0" y="6972"/>
                      </a:lnTo>
                      <a:cubicBezTo>
                        <a:pt x="3436" y="5071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76" name="Google Shape;1380;p23">
                  <a:extLst>
                    <a:ext uri="{FF2B5EF4-FFF2-40B4-BE49-F238E27FC236}">
                      <a16:creationId xmlns:a16="http://schemas.microsoft.com/office/drawing/2014/main" id="{967E306B-0592-408A-9171-0253B95B2584}"/>
                    </a:ext>
                  </a:extLst>
                </p:cNvPr>
                <p:cNvSpPr/>
                <p:nvPr/>
              </p:nvSpPr>
              <p:spPr>
                <a:xfrm>
                  <a:off x="-718775" y="4434650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36"/>
                        <a:pt x="3236" y="4170"/>
                        <a:pt x="0" y="6205"/>
                      </a:cubicBezTo>
                      <a:lnTo>
                        <a:pt x="0" y="6972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77" name="Google Shape;1381;p23">
                  <a:extLst>
                    <a:ext uri="{FF2B5EF4-FFF2-40B4-BE49-F238E27FC236}">
                      <a16:creationId xmlns:a16="http://schemas.microsoft.com/office/drawing/2014/main" id="{4CCB013F-73A6-4F75-A4BF-F0EAD6B8A740}"/>
                    </a:ext>
                  </a:extLst>
                </p:cNvPr>
                <p:cNvSpPr/>
                <p:nvPr/>
              </p:nvSpPr>
              <p:spPr>
                <a:xfrm>
                  <a:off x="-718775" y="4460500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02"/>
                        <a:pt x="3236" y="4170"/>
                        <a:pt x="0" y="6172"/>
                      </a:cubicBezTo>
                      <a:lnTo>
                        <a:pt x="0" y="6972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78" name="Google Shape;1382;p23">
                  <a:extLst>
                    <a:ext uri="{FF2B5EF4-FFF2-40B4-BE49-F238E27FC236}">
                      <a16:creationId xmlns:a16="http://schemas.microsoft.com/office/drawing/2014/main" id="{73B74A08-9C23-4CD0-9D3F-433A62DA6BCC}"/>
                    </a:ext>
                  </a:extLst>
                </p:cNvPr>
                <p:cNvSpPr/>
                <p:nvPr/>
              </p:nvSpPr>
              <p:spPr>
                <a:xfrm>
                  <a:off x="-717100" y="3920950"/>
                  <a:ext cx="231000" cy="17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0" h="6939" extrusionOk="0">
                      <a:moveTo>
                        <a:pt x="9240" y="1"/>
                      </a:moveTo>
                      <a:cubicBezTo>
                        <a:pt x="6471" y="2202"/>
                        <a:pt x="3202" y="4137"/>
                        <a:pt x="0" y="6172"/>
                      </a:cubicBezTo>
                      <a:cubicBezTo>
                        <a:pt x="0" y="6405"/>
                        <a:pt x="0" y="6672"/>
                        <a:pt x="0" y="6939"/>
                      </a:cubicBezTo>
                      <a:cubicBezTo>
                        <a:pt x="3403" y="5038"/>
                        <a:pt x="6305" y="2836"/>
                        <a:pt x="9240" y="701"/>
                      </a:cubicBezTo>
                      <a:lnTo>
                        <a:pt x="924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79" name="Google Shape;1383;p23">
                  <a:extLst>
                    <a:ext uri="{FF2B5EF4-FFF2-40B4-BE49-F238E27FC236}">
                      <a16:creationId xmlns:a16="http://schemas.microsoft.com/office/drawing/2014/main" id="{1B9DFA59-7C74-481C-BBE0-CC7946F98390}"/>
                    </a:ext>
                  </a:extLst>
                </p:cNvPr>
                <p:cNvSpPr/>
                <p:nvPr/>
              </p:nvSpPr>
              <p:spPr>
                <a:xfrm>
                  <a:off x="-717950" y="4332075"/>
                  <a:ext cx="231850" cy="17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4" h="6940" extrusionOk="0">
                      <a:moveTo>
                        <a:pt x="9274" y="1"/>
                      </a:moveTo>
                      <a:cubicBezTo>
                        <a:pt x="6505" y="2202"/>
                        <a:pt x="3236" y="4137"/>
                        <a:pt x="34" y="6139"/>
                      </a:cubicBezTo>
                      <a:cubicBezTo>
                        <a:pt x="34" y="6405"/>
                        <a:pt x="34" y="6672"/>
                        <a:pt x="1" y="6939"/>
                      </a:cubicBezTo>
                      <a:cubicBezTo>
                        <a:pt x="3403" y="5038"/>
                        <a:pt x="6339" y="2836"/>
                        <a:pt x="9274" y="701"/>
                      </a:cubicBezTo>
                      <a:lnTo>
                        <a:pt x="927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80" name="Google Shape;1384;p23">
                  <a:extLst>
                    <a:ext uri="{FF2B5EF4-FFF2-40B4-BE49-F238E27FC236}">
                      <a16:creationId xmlns:a16="http://schemas.microsoft.com/office/drawing/2014/main" id="{BED2B208-0A0A-4517-BF71-831E8CB48E3F}"/>
                    </a:ext>
                  </a:extLst>
                </p:cNvPr>
                <p:cNvSpPr/>
                <p:nvPr/>
              </p:nvSpPr>
              <p:spPr>
                <a:xfrm>
                  <a:off x="-716275" y="3998500"/>
                  <a:ext cx="230175" cy="17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7" h="6906" extrusionOk="0">
                      <a:moveTo>
                        <a:pt x="9207" y="1"/>
                      </a:moveTo>
                      <a:cubicBezTo>
                        <a:pt x="6438" y="2169"/>
                        <a:pt x="3203" y="4104"/>
                        <a:pt x="0" y="6105"/>
                      </a:cubicBezTo>
                      <a:cubicBezTo>
                        <a:pt x="34" y="6372"/>
                        <a:pt x="34" y="6639"/>
                        <a:pt x="34" y="6906"/>
                      </a:cubicBezTo>
                      <a:cubicBezTo>
                        <a:pt x="3403" y="5004"/>
                        <a:pt x="6272" y="2803"/>
                        <a:pt x="9207" y="701"/>
                      </a:cubicBezTo>
                      <a:lnTo>
                        <a:pt x="920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81" name="Google Shape;1385;p23">
                  <a:extLst>
                    <a:ext uri="{FF2B5EF4-FFF2-40B4-BE49-F238E27FC236}">
                      <a16:creationId xmlns:a16="http://schemas.microsoft.com/office/drawing/2014/main" id="{D0BB5F91-FF1D-41C3-838B-F40ABE0AFA89}"/>
                    </a:ext>
                  </a:extLst>
                </p:cNvPr>
                <p:cNvSpPr/>
                <p:nvPr/>
              </p:nvSpPr>
              <p:spPr>
                <a:xfrm>
                  <a:off x="-716275" y="3972650"/>
                  <a:ext cx="230175" cy="17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7" h="6906" extrusionOk="0">
                      <a:moveTo>
                        <a:pt x="9207" y="1"/>
                      </a:moveTo>
                      <a:cubicBezTo>
                        <a:pt x="6438" y="2202"/>
                        <a:pt x="3203" y="4137"/>
                        <a:pt x="0" y="6139"/>
                      </a:cubicBezTo>
                      <a:cubicBezTo>
                        <a:pt x="0" y="6372"/>
                        <a:pt x="0" y="6639"/>
                        <a:pt x="0" y="6906"/>
                      </a:cubicBezTo>
                      <a:cubicBezTo>
                        <a:pt x="3403" y="5004"/>
                        <a:pt x="6272" y="2803"/>
                        <a:pt x="9207" y="701"/>
                      </a:cubicBezTo>
                      <a:lnTo>
                        <a:pt x="920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82" name="Google Shape;1386;p23">
                  <a:extLst>
                    <a:ext uri="{FF2B5EF4-FFF2-40B4-BE49-F238E27FC236}">
                      <a16:creationId xmlns:a16="http://schemas.microsoft.com/office/drawing/2014/main" id="{9BBEDA62-1227-4AA8-9DFD-BBF687A91E9A}"/>
                    </a:ext>
                  </a:extLst>
                </p:cNvPr>
                <p:cNvSpPr/>
                <p:nvPr/>
              </p:nvSpPr>
              <p:spPr>
                <a:xfrm>
                  <a:off x="-716275" y="3946800"/>
                  <a:ext cx="230175" cy="17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7" h="6906" extrusionOk="0">
                      <a:moveTo>
                        <a:pt x="9207" y="1"/>
                      </a:moveTo>
                      <a:cubicBezTo>
                        <a:pt x="6438" y="2202"/>
                        <a:pt x="3169" y="4137"/>
                        <a:pt x="0" y="6138"/>
                      </a:cubicBezTo>
                      <a:cubicBezTo>
                        <a:pt x="0" y="6405"/>
                        <a:pt x="0" y="6672"/>
                        <a:pt x="0" y="6906"/>
                      </a:cubicBezTo>
                      <a:cubicBezTo>
                        <a:pt x="3370" y="5004"/>
                        <a:pt x="6272" y="2836"/>
                        <a:pt x="9207" y="701"/>
                      </a:cubicBezTo>
                      <a:lnTo>
                        <a:pt x="920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83" name="Google Shape;1387;p23">
                  <a:extLst>
                    <a:ext uri="{FF2B5EF4-FFF2-40B4-BE49-F238E27FC236}">
                      <a16:creationId xmlns:a16="http://schemas.microsoft.com/office/drawing/2014/main" id="{7165B685-D667-40E8-9809-BB06E0A7934F}"/>
                    </a:ext>
                  </a:extLst>
                </p:cNvPr>
                <p:cNvSpPr/>
                <p:nvPr/>
              </p:nvSpPr>
              <p:spPr>
                <a:xfrm>
                  <a:off x="-715450" y="4024350"/>
                  <a:ext cx="229350" cy="17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6873" extrusionOk="0">
                      <a:moveTo>
                        <a:pt x="9174" y="1"/>
                      </a:moveTo>
                      <a:cubicBezTo>
                        <a:pt x="6405" y="2169"/>
                        <a:pt x="3170" y="4104"/>
                        <a:pt x="1" y="6105"/>
                      </a:cubicBezTo>
                      <a:cubicBezTo>
                        <a:pt x="1" y="6372"/>
                        <a:pt x="1" y="6639"/>
                        <a:pt x="1" y="6873"/>
                      </a:cubicBezTo>
                      <a:cubicBezTo>
                        <a:pt x="3370" y="4971"/>
                        <a:pt x="6239" y="2803"/>
                        <a:pt x="9174" y="668"/>
                      </a:cubicBezTo>
                      <a:lnTo>
                        <a:pt x="917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84" name="Google Shape;1388;p23">
                  <a:extLst>
                    <a:ext uri="{FF2B5EF4-FFF2-40B4-BE49-F238E27FC236}">
                      <a16:creationId xmlns:a16="http://schemas.microsoft.com/office/drawing/2014/main" id="{2490C23F-C55E-4836-8D81-582A59148A91}"/>
                    </a:ext>
                  </a:extLst>
                </p:cNvPr>
                <p:cNvSpPr/>
                <p:nvPr/>
              </p:nvSpPr>
              <p:spPr>
                <a:xfrm>
                  <a:off x="6568100" y="4894975"/>
                  <a:ext cx="206825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3" h="4438" extrusionOk="0">
                      <a:moveTo>
                        <a:pt x="6572" y="1"/>
                      </a:moveTo>
                      <a:cubicBezTo>
                        <a:pt x="4637" y="1602"/>
                        <a:pt x="2302" y="3003"/>
                        <a:pt x="0" y="4437"/>
                      </a:cubicBezTo>
                      <a:cubicBezTo>
                        <a:pt x="601" y="4437"/>
                        <a:pt x="1234" y="4404"/>
                        <a:pt x="1835" y="4404"/>
                      </a:cubicBezTo>
                      <a:cubicBezTo>
                        <a:pt x="4170" y="3070"/>
                        <a:pt x="6205" y="15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85" name="Google Shape;1389;p23">
                  <a:extLst>
                    <a:ext uri="{FF2B5EF4-FFF2-40B4-BE49-F238E27FC236}">
                      <a16:creationId xmlns:a16="http://schemas.microsoft.com/office/drawing/2014/main" id="{21CF1F34-ED6C-44BD-8BE3-71C6EA872E0A}"/>
                    </a:ext>
                  </a:extLst>
                </p:cNvPr>
                <p:cNvSpPr/>
                <p:nvPr/>
              </p:nvSpPr>
              <p:spPr>
                <a:xfrm>
                  <a:off x="7885700" y="4894975"/>
                  <a:ext cx="217675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7" h="4605" extrusionOk="0">
                      <a:moveTo>
                        <a:pt x="6872" y="1"/>
                      </a:moveTo>
                      <a:cubicBezTo>
                        <a:pt x="4837" y="1669"/>
                        <a:pt x="2402" y="3103"/>
                        <a:pt x="0" y="4604"/>
                      </a:cubicBezTo>
                      <a:lnTo>
                        <a:pt x="1935" y="4604"/>
                      </a:lnTo>
                      <a:cubicBezTo>
                        <a:pt x="4437" y="3203"/>
                        <a:pt x="6538" y="1569"/>
                        <a:pt x="870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86" name="Google Shape;1390;p23">
                  <a:extLst>
                    <a:ext uri="{FF2B5EF4-FFF2-40B4-BE49-F238E27FC236}">
                      <a16:creationId xmlns:a16="http://schemas.microsoft.com/office/drawing/2014/main" id="{1EA45836-3000-45EC-AEB2-B364CB19BC9F}"/>
                    </a:ext>
                  </a:extLst>
                </p:cNvPr>
                <p:cNvSpPr/>
                <p:nvPr/>
              </p:nvSpPr>
              <p:spPr>
                <a:xfrm>
                  <a:off x="8009125" y="4881650"/>
                  <a:ext cx="559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6" h="267" extrusionOk="0">
                      <a:moveTo>
                        <a:pt x="2235" y="0"/>
                      </a:moveTo>
                      <a:cubicBezTo>
                        <a:pt x="1568" y="0"/>
                        <a:pt x="901" y="34"/>
                        <a:pt x="234" y="34"/>
                      </a:cubicBezTo>
                      <a:cubicBezTo>
                        <a:pt x="234" y="34"/>
                        <a:pt x="234" y="67"/>
                        <a:pt x="200" y="67"/>
                      </a:cubicBezTo>
                      <a:cubicBezTo>
                        <a:pt x="134" y="134"/>
                        <a:pt x="67" y="200"/>
                        <a:pt x="0" y="267"/>
                      </a:cubicBezTo>
                      <a:lnTo>
                        <a:pt x="1902" y="267"/>
                      </a:lnTo>
                      <a:cubicBezTo>
                        <a:pt x="2002" y="167"/>
                        <a:pt x="2135" y="100"/>
                        <a:pt x="223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87" name="Google Shape;1391;p23">
                  <a:extLst>
                    <a:ext uri="{FF2B5EF4-FFF2-40B4-BE49-F238E27FC236}">
                      <a16:creationId xmlns:a16="http://schemas.microsoft.com/office/drawing/2014/main" id="{0CF565C3-C8CF-4589-AABA-5442A15EC004}"/>
                    </a:ext>
                  </a:extLst>
                </p:cNvPr>
                <p:cNvSpPr/>
                <p:nvPr/>
              </p:nvSpPr>
              <p:spPr>
                <a:xfrm>
                  <a:off x="7943250" y="4894975"/>
                  <a:ext cx="216825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3" h="4605" extrusionOk="0">
                      <a:moveTo>
                        <a:pt x="6838" y="1"/>
                      </a:moveTo>
                      <a:cubicBezTo>
                        <a:pt x="4804" y="1669"/>
                        <a:pt x="2368" y="3103"/>
                        <a:pt x="0" y="4604"/>
                      </a:cubicBezTo>
                      <a:cubicBezTo>
                        <a:pt x="667" y="4604"/>
                        <a:pt x="1301" y="4571"/>
                        <a:pt x="1935" y="4571"/>
                      </a:cubicBezTo>
                      <a:cubicBezTo>
                        <a:pt x="4403" y="3203"/>
                        <a:pt x="6538" y="1569"/>
                        <a:pt x="86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88" name="Google Shape;1392;p23">
                  <a:extLst>
                    <a:ext uri="{FF2B5EF4-FFF2-40B4-BE49-F238E27FC236}">
                      <a16:creationId xmlns:a16="http://schemas.microsoft.com/office/drawing/2014/main" id="{3A47DA20-1CD9-4DD5-A2DF-41BA8234DD83}"/>
                    </a:ext>
                  </a:extLst>
                </p:cNvPr>
                <p:cNvSpPr/>
                <p:nvPr/>
              </p:nvSpPr>
              <p:spPr>
                <a:xfrm>
                  <a:off x="8065825" y="4881650"/>
                  <a:ext cx="56725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267" extrusionOk="0">
                      <a:moveTo>
                        <a:pt x="234" y="0"/>
                      </a:moveTo>
                      <a:cubicBezTo>
                        <a:pt x="267" y="34"/>
                        <a:pt x="267" y="67"/>
                        <a:pt x="234" y="67"/>
                      </a:cubicBezTo>
                      <a:cubicBezTo>
                        <a:pt x="167" y="134"/>
                        <a:pt x="67" y="200"/>
                        <a:pt x="1" y="267"/>
                      </a:cubicBezTo>
                      <a:lnTo>
                        <a:pt x="1902" y="267"/>
                      </a:lnTo>
                      <a:cubicBezTo>
                        <a:pt x="2035" y="167"/>
                        <a:pt x="2135" y="100"/>
                        <a:pt x="226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89" name="Google Shape;1393;p23">
                  <a:extLst>
                    <a:ext uri="{FF2B5EF4-FFF2-40B4-BE49-F238E27FC236}">
                      <a16:creationId xmlns:a16="http://schemas.microsoft.com/office/drawing/2014/main" id="{ED65EB62-D0D7-41BE-892A-31C6C9272186}"/>
                    </a:ext>
                  </a:extLst>
                </p:cNvPr>
                <p:cNvSpPr/>
                <p:nvPr/>
              </p:nvSpPr>
              <p:spPr>
                <a:xfrm>
                  <a:off x="7829000" y="4894975"/>
                  <a:ext cx="216825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3" h="4605" extrusionOk="0">
                      <a:moveTo>
                        <a:pt x="6838" y="1"/>
                      </a:moveTo>
                      <a:cubicBezTo>
                        <a:pt x="4804" y="1669"/>
                        <a:pt x="2369" y="3103"/>
                        <a:pt x="0" y="4604"/>
                      </a:cubicBezTo>
                      <a:lnTo>
                        <a:pt x="1902" y="4604"/>
                      </a:lnTo>
                      <a:cubicBezTo>
                        <a:pt x="4403" y="3203"/>
                        <a:pt x="6505" y="1569"/>
                        <a:pt x="86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90" name="Google Shape;1394;p23">
                  <a:extLst>
                    <a:ext uri="{FF2B5EF4-FFF2-40B4-BE49-F238E27FC236}">
                      <a16:creationId xmlns:a16="http://schemas.microsoft.com/office/drawing/2014/main" id="{9CD5E6E2-EF31-4AEB-B7C7-7B184146AA8D}"/>
                    </a:ext>
                  </a:extLst>
                </p:cNvPr>
                <p:cNvSpPr/>
                <p:nvPr/>
              </p:nvSpPr>
              <p:spPr>
                <a:xfrm>
                  <a:off x="7837325" y="4882475"/>
                  <a:ext cx="55900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6" h="234" extrusionOk="0">
                      <a:moveTo>
                        <a:pt x="234" y="1"/>
                      </a:moveTo>
                      <a:cubicBezTo>
                        <a:pt x="234" y="1"/>
                        <a:pt x="234" y="34"/>
                        <a:pt x="234" y="34"/>
                      </a:cubicBezTo>
                      <a:cubicBezTo>
                        <a:pt x="168" y="101"/>
                        <a:pt x="67" y="167"/>
                        <a:pt x="1" y="234"/>
                      </a:cubicBezTo>
                      <a:lnTo>
                        <a:pt x="1902" y="234"/>
                      </a:lnTo>
                      <a:cubicBezTo>
                        <a:pt x="2002" y="134"/>
                        <a:pt x="2102" y="67"/>
                        <a:pt x="22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91" name="Google Shape;1395;p23">
                  <a:extLst>
                    <a:ext uri="{FF2B5EF4-FFF2-40B4-BE49-F238E27FC236}">
                      <a16:creationId xmlns:a16="http://schemas.microsoft.com/office/drawing/2014/main" id="{C427544A-5B1D-4514-9A90-D57D95D1E1BD}"/>
                    </a:ext>
                  </a:extLst>
                </p:cNvPr>
                <p:cNvSpPr/>
                <p:nvPr/>
              </p:nvSpPr>
              <p:spPr>
                <a:xfrm>
                  <a:off x="8123375" y="4881650"/>
                  <a:ext cx="56725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267" extrusionOk="0">
                      <a:moveTo>
                        <a:pt x="234" y="0"/>
                      </a:moveTo>
                      <a:cubicBezTo>
                        <a:pt x="234" y="34"/>
                        <a:pt x="234" y="34"/>
                        <a:pt x="234" y="67"/>
                      </a:cubicBezTo>
                      <a:cubicBezTo>
                        <a:pt x="134" y="134"/>
                        <a:pt x="67" y="200"/>
                        <a:pt x="0" y="267"/>
                      </a:cubicBezTo>
                      <a:lnTo>
                        <a:pt x="1902" y="267"/>
                      </a:lnTo>
                      <a:cubicBezTo>
                        <a:pt x="2002" y="167"/>
                        <a:pt x="2135" y="100"/>
                        <a:pt x="226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92" name="Google Shape;1396;p23">
                  <a:extLst>
                    <a:ext uri="{FF2B5EF4-FFF2-40B4-BE49-F238E27FC236}">
                      <a16:creationId xmlns:a16="http://schemas.microsoft.com/office/drawing/2014/main" id="{7BCC0540-9369-4658-ADCD-7CB10BCD4E48}"/>
                    </a:ext>
                  </a:extLst>
                </p:cNvPr>
                <p:cNvSpPr/>
                <p:nvPr/>
              </p:nvSpPr>
              <p:spPr>
                <a:xfrm>
                  <a:off x="7713900" y="4894975"/>
                  <a:ext cx="217700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8" h="4605" extrusionOk="0">
                      <a:moveTo>
                        <a:pt x="6872" y="1"/>
                      </a:moveTo>
                      <a:cubicBezTo>
                        <a:pt x="4838" y="1669"/>
                        <a:pt x="2369" y="3103"/>
                        <a:pt x="1" y="4604"/>
                      </a:cubicBezTo>
                      <a:lnTo>
                        <a:pt x="1936" y="4604"/>
                      </a:lnTo>
                      <a:cubicBezTo>
                        <a:pt x="4437" y="3203"/>
                        <a:pt x="6539" y="1569"/>
                        <a:pt x="870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93" name="Google Shape;1397;p23">
                  <a:extLst>
                    <a:ext uri="{FF2B5EF4-FFF2-40B4-BE49-F238E27FC236}">
                      <a16:creationId xmlns:a16="http://schemas.microsoft.com/office/drawing/2014/main" id="{F454BE53-D0D3-4825-9B9A-8B137021E443}"/>
                    </a:ext>
                  </a:extLst>
                </p:cNvPr>
                <p:cNvSpPr/>
                <p:nvPr/>
              </p:nvSpPr>
              <p:spPr>
                <a:xfrm>
                  <a:off x="7894875" y="4882475"/>
                  <a:ext cx="55050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234" extrusionOk="0">
                      <a:moveTo>
                        <a:pt x="234" y="1"/>
                      </a:moveTo>
                      <a:cubicBezTo>
                        <a:pt x="234" y="1"/>
                        <a:pt x="234" y="34"/>
                        <a:pt x="201" y="34"/>
                      </a:cubicBezTo>
                      <a:cubicBezTo>
                        <a:pt x="134" y="101"/>
                        <a:pt x="67" y="167"/>
                        <a:pt x="0" y="234"/>
                      </a:cubicBezTo>
                      <a:lnTo>
                        <a:pt x="1902" y="234"/>
                      </a:lnTo>
                      <a:cubicBezTo>
                        <a:pt x="2002" y="134"/>
                        <a:pt x="2102" y="67"/>
                        <a:pt x="22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94" name="Google Shape;1398;p23">
                  <a:extLst>
                    <a:ext uri="{FF2B5EF4-FFF2-40B4-BE49-F238E27FC236}">
                      <a16:creationId xmlns:a16="http://schemas.microsoft.com/office/drawing/2014/main" id="{E56E3AD8-6878-4511-99E3-8F2F85DDC052}"/>
                    </a:ext>
                  </a:extLst>
                </p:cNvPr>
                <p:cNvSpPr/>
                <p:nvPr/>
              </p:nvSpPr>
              <p:spPr>
                <a:xfrm>
                  <a:off x="7771450" y="4894975"/>
                  <a:ext cx="217675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7" h="4605" extrusionOk="0">
                      <a:moveTo>
                        <a:pt x="6872" y="1"/>
                      </a:moveTo>
                      <a:cubicBezTo>
                        <a:pt x="4837" y="1669"/>
                        <a:pt x="2369" y="3103"/>
                        <a:pt x="1" y="4604"/>
                      </a:cubicBezTo>
                      <a:lnTo>
                        <a:pt x="1935" y="4604"/>
                      </a:lnTo>
                      <a:cubicBezTo>
                        <a:pt x="4404" y="3203"/>
                        <a:pt x="6539" y="1569"/>
                        <a:pt x="870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95" name="Google Shape;1399;p23">
                  <a:extLst>
                    <a:ext uri="{FF2B5EF4-FFF2-40B4-BE49-F238E27FC236}">
                      <a16:creationId xmlns:a16="http://schemas.microsoft.com/office/drawing/2014/main" id="{95693439-4858-4DDB-A6CB-455ED9BC7F8F}"/>
                    </a:ext>
                  </a:extLst>
                </p:cNvPr>
                <p:cNvSpPr/>
                <p:nvPr/>
              </p:nvSpPr>
              <p:spPr>
                <a:xfrm>
                  <a:off x="7951575" y="4881650"/>
                  <a:ext cx="559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6" h="267" extrusionOk="0">
                      <a:moveTo>
                        <a:pt x="2236" y="0"/>
                      </a:moveTo>
                      <a:cubicBezTo>
                        <a:pt x="1568" y="0"/>
                        <a:pt x="901" y="34"/>
                        <a:pt x="234" y="34"/>
                      </a:cubicBezTo>
                      <a:cubicBezTo>
                        <a:pt x="268" y="34"/>
                        <a:pt x="268" y="67"/>
                        <a:pt x="234" y="67"/>
                      </a:cubicBezTo>
                      <a:cubicBezTo>
                        <a:pt x="167" y="134"/>
                        <a:pt x="67" y="200"/>
                        <a:pt x="1" y="267"/>
                      </a:cubicBezTo>
                      <a:lnTo>
                        <a:pt x="1902" y="267"/>
                      </a:lnTo>
                      <a:cubicBezTo>
                        <a:pt x="2002" y="167"/>
                        <a:pt x="2136" y="100"/>
                        <a:pt x="223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96" name="Google Shape;1400;p23">
                  <a:extLst>
                    <a:ext uri="{FF2B5EF4-FFF2-40B4-BE49-F238E27FC236}">
                      <a16:creationId xmlns:a16="http://schemas.microsoft.com/office/drawing/2014/main" id="{B518EF5C-E68C-4F41-8F5D-F794ADE68819}"/>
                    </a:ext>
                  </a:extLst>
                </p:cNvPr>
                <p:cNvSpPr/>
                <p:nvPr/>
              </p:nvSpPr>
              <p:spPr>
                <a:xfrm>
                  <a:off x="8466125" y="4880800"/>
                  <a:ext cx="575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2" h="301" extrusionOk="0">
                      <a:moveTo>
                        <a:pt x="200" y="1"/>
                      </a:moveTo>
                      <a:cubicBezTo>
                        <a:pt x="234" y="34"/>
                        <a:pt x="267" y="68"/>
                        <a:pt x="234" y="101"/>
                      </a:cubicBezTo>
                      <a:cubicBezTo>
                        <a:pt x="167" y="168"/>
                        <a:pt x="67" y="234"/>
                        <a:pt x="0" y="301"/>
                      </a:cubicBezTo>
                      <a:lnTo>
                        <a:pt x="1901" y="301"/>
                      </a:lnTo>
                      <a:cubicBezTo>
                        <a:pt x="2035" y="201"/>
                        <a:pt x="2168" y="101"/>
                        <a:pt x="23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97" name="Google Shape;1401;p23">
                  <a:extLst>
                    <a:ext uri="{FF2B5EF4-FFF2-40B4-BE49-F238E27FC236}">
                      <a16:creationId xmlns:a16="http://schemas.microsoft.com/office/drawing/2014/main" id="{6F1D5827-0037-45EA-AB02-6724858CCE47}"/>
                    </a:ext>
                  </a:extLst>
                </p:cNvPr>
                <p:cNvSpPr/>
                <p:nvPr/>
              </p:nvSpPr>
              <p:spPr>
                <a:xfrm>
                  <a:off x="8351875" y="4881650"/>
                  <a:ext cx="56725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267" extrusionOk="0">
                      <a:moveTo>
                        <a:pt x="200" y="0"/>
                      </a:moveTo>
                      <a:cubicBezTo>
                        <a:pt x="234" y="0"/>
                        <a:pt x="267" y="34"/>
                        <a:pt x="234" y="67"/>
                      </a:cubicBezTo>
                      <a:cubicBezTo>
                        <a:pt x="167" y="134"/>
                        <a:pt x="67" y="200"/>
                        <a:pt x="0" y="267"/>
                      </a:cubicBezTo>
                      <a:lnTo>
                        <a:pt x="1901" y="267"/>
                      </a:lnTo>
                      <a:cubicBezTo>
                        <a:pt x="2035" y="167"/>
                        <a:pt x="2168" y="67"/>
                        <a:pt x="22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98" name="Google Shape;1402;p23">
                  <a:extLst>
                    <a:ext uri="{FF2B5EF4-FFF2-40B4-BE49-F238E27FC236}">
                      <a16:creationId xmlns:a16="http://schemas.microsoft.com/office/drawing/2014/main" id="{5B4EFE93-EF98-40C0-BED4-5AE395DE64BF}"/>
                    </a:ext>
                  </a:extLst>
                </p:cNvPr>
                <p:cNvSpPr/>
                <p:nvPr/>
              </p:nvSpPr>
              <p:spPr>
                <a:xfrm>
                  <a:off x="8230100" y="4894975"/>
                  <a:ext cx="216025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1" h="4571" extrusionOk="0">
                      <a:moveTo>
                        <a:pt x="6806" y="1"/>
                      </a:moveTo>
                      <a:cubicBezTo>
                        <a:pt x="4771" y="1669"/>
                        <a:pt x="2369" y="3070"/>
                        <a:pt x="1" y="4571"/>
                      </a:cubicBezTo>
                      <a:lnTo>
                        <a:pt x="1936" y="4571"/>
                      </a:lnTo>
                      <a:cubicBezTo>
                        <a:pt x="4404" y="3170"/>
                        <a:pt x="6506" y="1569"/>
                        <a:pt x="86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599" name="Google Shape;1403;p23">
                  <a:extLst>
                    <a:ext uri="{FF2B5EF4-FFF2-40B4-BE49-F238E27FC236}">
                      <a16:creationId xmlns:a16="http://schemas.microsoft.com/office/drawing/2014/main" id="{33621288-8592-4AC4-8C44-D49B35557992}"/>
                    </a:ext>
                  </a:extLst>
                </p:cNvPr>
                <p:cNvSpPr/>
                <p:nvPr/>
              </p:nvSpPr>
              <p:spPr>
                <a:xfrm>
                  <a:off x="8000775" y="4894975"/>
                  <a:ext cx="216850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4" h="4605" extrusionOk="0">
                      <a:moveTo>
                        <a:pt x="6839" y="1"/>
                      </a:moveTo>
                      <a:cubicBezTo>
                        <a:pt x="4804" y="1669"/>
                        <a:pt x="2369" y="3103"/>
                        <a:pt x="1" y="4604"/>
                      </a:cubicBezTo>
                      <a:cubicBezTo>
                        <a:pt x="635" y="4604"/>
                        <a:pt x="1302" y="4571"/>
                        <a:pt x="1935" y="4571"/>
                      </a:cubicBezTo>
                      <a:cubicBezTo>
                        <a:pt x="4404" y="3170"/>
                        <a:pt x="6505" y="1569"/>
                        <a:pt x="86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00" name="Google Shape;1404;p23">
                  <a:extLst>
                    <a:ext uri="{FF2B5EF4-FFF2-40B4-BE49-F238E27FC236}">
                      <a16:creationId xmlns:a16="http://schemas.microsoft.com/office/drawing/2014/main" id="{B2B0AC9A-D63E-4C1E-83A1-1321DF934D5E}"/>
                    </a:ext>
                  </a:extLst>
                </p:cNvPr>
                <p:cNvSpPr/>
                <p:nvPr/>
              </p:nvSpPr>
              <p:spPr>
                <a:xfrm>
                  <a:off x="8172575" y="4894975"/>
                  <a:ext cx="216850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4" h="4571" extrusionOk="0">
                      <a:moveTo>
                        <a:pt x="6805" y="1"/>
                      </a:moveTo>
                      <a:cubicBezTo>
                        <a:pt x="4804" y="1669"/>
                        <a:pt x="2369" y="3103"/>
                        <a:pt x="0" y="4571"/>
                      </a:cubicBezTo>
                      <a:lnTo>
                        <a:pt x="1935" y="4571"/>
                      </a:lnTo>
                      <a:cubicBezTo>
                        <a:pt x="4403" y="3170"/>
                        <a:pt x="6505" y="1569"/>
                        <a:pt x="86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01" name="Google Shape;1405;p23">
                  <a:extLst>
                    <a:ext uri="{FF2B5EF4-FFF2-40B4-BE49-F238E27FC236}">
                      <a16:creationId xmlns:a16="http://schemas.microsoft.com/office/drawing/2014/main" id="{D743CF56-A6D8-4CA4-9EF2-99C0A4C05E67}"/>
                    </a:ext>
                  </a:extLst>
                </p:cNvPr>
                <p:cNvSpPr/>
                <p:nvPr/>
              </p:nvSpPr>
              <p:spPr>
                <a:xfrm>
                  <a:off x="8409400" y="4880800"/>
                  <a:ext cx="56725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301" extrusionOk="0">
                      <a:moveTo>
                        <a:pt x="201" y="1"/>
                      </a:moveTo>
                      <a:cubicBezTo>
                        <a:pt x="234" y="34"/>
                        <a:pt x="268" y="68"/>
                        <a:pt x="201" y="101"/>
                      </a:cubicBezTo>
                      <a:cubicBezTo>
                        <a:pt x="134" y="168"/>
                        <a:pt x="67" y="234"/>
                        <a:pt x="1" y="301"/>
                      </a:cubicBezTo>
                      <a:lnTo>
                        <a:pt x="1902" y="301"/>
                      </a:lnTo>
                      <a:cubicBezTo>
                        <a:pt x="2002" y="201"/>
                        <a:pt x="2136" y="101"/>
                        <a:pt x="226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02" name="Google Shape;1406;p23">
                  <a:extLst>
                    <a:ext uri="{FF2B5EF4-FFF2-40B4-BE49-F238E27FC236}">
                      <a16:creationId xmlns:a16="http://schemas.microsoft.com/office/drawing/2014/main" id="{D5506B2C-B6A6-47A9-BD5A-963C2F7AC9E7}"/>
                    </a:ext>
                  </a:extLst>
                </p:cNvPr>
                <p:cNvSpPr/>
                <p:nvPr/>
              </p:nvSpPr>
              <p:spPr>
                <a:xfrm>
                  <a:off x="7656375" y="4894975"/>
                  <a:ext cx="218500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0" h="4605" extrusionOk="0">
                      <a:moveTo>
                        <a:pt x="6872" y="1"/>
                      </a:moveTo>
                      <a:cubicBezTo>
                        <a:pt x="4837" y="1669"/>
                        <a:pt x="2402" y="3103"/>
                        <a:pt x="0" y="4604"/>
                      </a:cubicBezTo>
                      <a:lnTo>
                        <a:pt x="1935" y="4604"/>
                      </a:lnTo>
                      <a:cubicBezTo>
                        <a:pt x="4437" y="3203"/>
                        <a:pt x="6572" y="1569"/>
                        <a:pt x="87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03" name="Google Shape;1407;p23">
                  <a:extLst>
                    <a:ext uri="{FF2B5EF4-FFF2-40B4-BE49-F238E27FC236}">
                      <a16:creationId xmlns:a16="http://schemas.microsoft.com/office/drawing/2014/main" id="{6153D65C-FD95-425F-8133-A010B29BFA2F}"/>
                    </a:ext>
                  </a:extLst>
                </p:cNvPr>
                <p:cNvSpPr/>
                <p:nvPr/>
              </p:nvSpPr>
              <p:spPr>
                <a:xfrm>
                  <a:off x="8180075" y="4881650"/>
                  <a:ext cx="56725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267" extrusionOk="0">
                      <a:moveTo>
                        <a:pt x="234" y="0"/>
                      </a:moveTo>
                      <a:cubicBezTo>
                        <a:pt x="267" y="34"/>
                        <a:pt x="267" y="67"/>
                        <a:pt x="234" y="67"/>
                      </a:cubicBezTo>
                      <a:cubicBezTo>
                        <a:pt x="167" y="134"/>
                        <a:pt x="101" y="200"/>
                        <a:pt x="1" y="267"/>
                      </a:cubicBezTo>
                      <a:lnTo>
                        <a:pt x="1902" y="267"/>
                      </a:lnTo>
                      <a:cubicBezTo>
                        <a:pt x="2035" y="167"/>
                        <a:pt x="2169" y="67"/>
                        <a:pt x="226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04" name="Google Shape;1408;p23">
                  <a:extLst>
                    <a:ext uri="{FF2B5EF4-FFF2-40B4-BE49-F238E27FC236}">
                      <a16:creationId xmlns:a16="http://schemas.microsoft.com/office/drawing/2014/main" id="{DCF72E7F-A3FF-4EE2-B749-1825C734AF43}"/>
                    </a:ext>
                  </a:extLst>
                </p:cNvPr>
                <p:cNvSpPr/>
                <p:nvPr/>
              </p:nvSpPr>
              <p:spPr>
                <a:xfrm>
                  <a:off x="8523650" y="4880800"/>
                  <a:ext cx="56725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301" extrusionOk="0">
                      <a:moveTo>
                        <a:pt x="167" y="1"/>
                      </a:moveTo>
                      <a:cubicBezTo>
                        <a:pt x="234" y="34"/>
                        <a:pt x="268" y="68"/>
                        <a:pt x="201" y="101"/>
                      </a:cubicBezTo>
                      <a:cubicBezTo>
                        <a:pt x="134" y="168"/>
                        <a:pt x="67" y="234"/>
                        <a:pt x="1" y="301"/>
                      </a:cubicBezTo>
                      <a:lnTo>
                        <a:pt x="1902" y="301"/>
                      </a:lnTo>
                      <a:cubicBezTo>
                        <a:pt x="2002" y="201"/>
                        <a:pt x="2136" y="101"/>
                        <a:pt x="226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05" name="Google Shape;1409;p23">
                  <a:extLst>
                    <a:ext uri="{FF2B5EF4-FFF2-40B4-BE49-F238E27FC236}">
                      <a16:creationId xmlns:a16="http://schemas.microsoft.com/office/drawing/2014/main" id="{3A721043-4773-444F-AB58-7B204C7D9C05}"/>
                    </a:ext>
                  </a:extLst>
                </p:cNvPr>
                <p:cNvSpPr/>
                <p:nvPr/>
              </p:nvSpPr>
              <p:spPr>
                <a:xfrm>
                  <a:off x="8237625" y="4881650"/>
                  <a:ext cx="56725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267" extrusionOk="0">
                      <a:moveTo>
                        <a:pt x="200" y="0"/>
                      </a:moveTo>
                      <a:cubicBezTo>
                        <a:pt x="234" y="34"/>
                        <a:pt x="267" y="34"/>
                        <a:pt x="234" y="67"/>
                      </a:cubicBezTo>
                      <a:cubicBezTo>
                        <a:pt x="134" y="134"/>
                        <a:pt x="67" y="200"/>
                        <a:pt x="0" y="267"/>
                      </a:cubicBezTo>
                      <a:lnTo>
                        <a:pt x="1902" y="267"/>
                      </a:lnTo>
                      <a:cubicBezTo>
                        <a:pt x="2035" y="167"/>
                        <a:pt x="2135" y="67"/>
                        <a:pt x="22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06" name="Google Shape;1410;p23">
                  <a:extLst>
                    <a:ext uri="{FF2B5EF4-FFF2-40B4-BE49-F238E27FC236}">
                      <a16:creationId xmlns:a16="http://schemas.microsoft.com/office/drawing/2014/main" id="{B531D120-6B0B-4C7A-BE8A-F89DF0DA3B76}"/>
                    </a:ext>
                  </a:extLst>
                </p:cNvPr>
                <p:cNvSpPr/>
                <p:nvPr/>
              </p:nvSpPr>
              <p:spPr>
                <a:xfrm>
                  <a:off x="8294325" y="4881650"/>
                  <a:ext cx="57575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67" extrusionOk="0">
                      <a:moveTo>
                        <a:pt x="234" y="0"/>
                      </a:moveTo>
                      <a:cubicBezTo>
                        <a:pt x="267" y="34"/>
                        <a:pt x="267" y="34"/>
                        <a:pt x="234" y="67"/>
                      </a:cubicBezTo>
                      <a:cubicBezTo>
                        <a:pt x="167" y="134"/>
                        <a:pt x="101" y="200"/>
                        <a:pt x="0" y="267"/>
                      </a:cubicBezTo>
                      <a:lnTo>
                        <a:pt x="1902" y="267"/>
                      </a:lnTo>
                      <a:cubicBezTo>
                        <a:pt x="2035" y="167"/>
                        <a:pt x="2169" y="67"/>
                        <a:pt x="230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07" name="Google Shape;1411;p23">
                  <a:extLst>
                    <a:ext uri="{FF2B5EF4-FFF2-40B4-BE49-F238E27FC236}">
                      <a16:creationId xmlns:a16="http://schemas.microsoft.com/office/drawing/2014/main" id="{6B0AAB07-0F9A-42FA-8870-0E6E70E825BC}"/>
                    </a:ext>
                  </a:extLst>
                </p:cNvPr>
                <p:cNvSpPr/>
                <p:nvPr/>
              </p:nvSpPr>
              <p:spPr>
                <a:xfrm>
                  <a:off x="8115875" y="4894975"/>
                  <a:ext cx="216000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0" h="4571" extrusionOk="0">
                      <a:moveTo>
                        <a:pt x="6805" y="1"/>
                      </a:moveTo>
                      <a:cubicBezTo>
                        <a:pt x="4770" y="1669"/>
                        <a:pt x="2368" y="3103"/>
                        <a:pt x="0" y="4571"/>
                      </a:cubicBezTo>
                      <a:lnTo>
                        <a:pt x="1935" y="4571"/>
                      </a:lnTo>
                      <a:cubicBezTo>
                        <a:pt x="4403" y="3170"/>
                        <a:pt x="6471" y="1569"/>
                        <a:pt x="86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08" name="Google Shape;1412;p23">
                  <a:extLst>
                    <a:ext uri="{FF2B5EF4-FFF2-40B4-BE49-F238E27FC236}">
                      <a16:creationId xmlns:a16="http://schemas.microsoft.com/office/drawing/2014/main" id="{D4DF32C1-16EB-45EE-9191-04909E91FF9D}"/>
                    </a:ext>
                  </a:extLst>
                </p:cNvPr>
                <p:cNvSpPr/>
                <p:nvPr/>
              </p:nvSpPr>
              <p:spPr>
                <a:xfrm>
                  <a:off x="8058325" y="4894975"/>
                  <a:ext cx="216850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4" h="4571" extrusionOk="0">
                      <a:moveTo>
                        <a:pt x="6805" y="1"/>
                      </a:moveTo>
                      <a:cubicBezTo>
                        <a:pt x="4804" y="1669"/>
                        <a:pt x="2369" y="3103"/>
                        <a:pt x="0" y="4571"/>
                      </a:cubicBezTo>
                      <a:lnTo>
                        <a:pt x="1935" y="4571"/>
                      </a:lnTo>
                      <a:cubicBezTo>
                        <a:pt x="4404" y="3170"/>
                        <a:pt x="6505" y="1569"/>
                        <a:pt x="86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09" name="Google Shape;1413;p23">
                  <a:extLst>
                    <a:ext uri="{FF2B5EF4-FFF2-40B4-BE49-F238E27FC236}">
                      <a16:creationId xmlns:a16="http://schemas.microsoft.com/office/drawing/2014/main" id="{6CBFC0F1-68C7-464A-BD68-EB3BC9BDC41C}"/>
                    </a:ext>
                  </a:extLst>
                </p:cNvPr>
                <p:cNvSpPr/>
                <p:nvPr/>
              </p:nvSpPr>
              <p:spPr>
                <a:xfrm>
                  <a:off x="7210225" y="4894975"/>
                  <a:ext cx="204325" cy="10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4371" extrusionOk="0">
                      <a:moveTo>
                        <a:pt x="6471" y="1"/>
                      </a:moveTo>
                      <a:cubicBezTo>
                        <a:pt x="4537" y="1602"/>
                        <a:pt x="2235" y="2970"/>
                        <a:pt x="0" y="4371"/>
                      </a:cubicBezTo>
                      <a:lnTo>
                        <a:pt x="1801" y="4371"/>
                      </a:lnTo>
                      <a:cubicBezTo>
                        <a:pt x="4103" y="3003"/>
                        <a:pt x="6105" y="1469"/>
                        <a:pt x="81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10" name="Google Shape;1414;p23">
                  <a:extLst>
                    <a:ext uri="{FF2B5EF4-FFF2-40B4-BE49-F238E27FC236}">
                      <a16:creationId xmlns:a16="http://schemas.microsoft.com/office/drawing/2014/main" id="{E7BCA117-7B97-4DF0-9F38-19F9A78D1085}"/>
                    </a:ext>
                  </a:extLst>
                </p:cNvPr>
                <p:cNvSpPr/>
                <p:nvPr/>
              </p:nvSpPr>
              <p:spPr>
                <a:xfrm>
                  <a:off x="7327800" y="4883300"/>
                  <a:ext cx="492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201" extrusionOk="0">
                      <a:moveTo>
                        <a:pt x="201" y="1"/>
                      </a:moveTo>
                      <a:cubicBezTo>
                        <a:pt x="134" y="68"/>
                        <a:pt x="67" y="134"/>
                        <a:pt x="1" y="201"/>
                      </a:cubicBezTo>
                      <a:lnTo>
                        <a:pt x="1702" y="201"/>
                      </a:lnTo>
                      <a:cubicBezTo>
                        <a:pt x="1802" y="134"/>
                        <a:pt x="1869" y="68"/>
                        <a:pt x="196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11" name="Google Shape;1415;p23">
                  <a:extLst>
                    <a:ext uri="{FF2B5EF4-FFF2-40B4-BE49-F238E27FC236}">
                      <a16:creationId xmlns:a16="http://schemas.microsoft.com/office/drawing/2014/main" id="{331CFA8B-B5E2-4AD1-AE64-E9AB4411B095}"/>
                    </a:ext>
                  </a:extLst>
                </p:cNvPr>
                <p:cNvSpPr/>
                <p:nvPr/>
              </p:nvSpPr>
              <p:spPr>
                <a:xfrm>
                  <a:off x="7156850" y="4894975"/>
                  <a:ext cx="203500" cy="10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0" h="4371" extrusionOk="0">
                      <a:moveTo>
                        <a:pt x="6472" y="1"/>
                      </a:moveTo>
                      <a:cubicBezTo>
                        <a:pt x="4537" y="1602"/>
                        <a:pt x="2235" y="2970"/>
                        <a:pt x="0" y="4371"/>
                      </a:cubicBezTo>
                      <a:lnTo>
                        <a:pt x="1735" y="4371"/>
                      </a:lnTo>
                      <a:cubicBezTo>
                        <a:pt x="4070" y="3036"/>
                        <a:pt x="6071" y="1502"/>
                        <a:pt x="813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12" name="Google Shape;1416;p23">
                  <a:extLst>
                    <a:ext uri="{FF2B5EF4-FFF2-40B4-BE49-F238E27FC236}">
                      <a16:creationId xmlns:a16="http://schemas.microsoft.com/office/drawing/2014/main" id="{C640A73A-01D5-4E58-A3FB-D67DE914DE7B}"/>
                    </a:ext>
                  </a:extLst>
                </p:cNvPr>
                <p:cNvSpPr/>
                <p:nvPr/>
              </p:nvSpPr>
              <p:spPr>
                <a:xfrm>
                  <a:off x="7381175" y="4883300"/>
                  <a:ext cx="50050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201" extrusionOk="0">
                      <a:moveTo>
                        <a:pt x="201" y="1"/>
                      </a:moveTo>
                      <a:cubicBezTo>
                        <a:pt x="134" y="68"/>
                        <a:pt x="67" y="134"/>
                        <a:pt x="0" y="201"/>
                      </a:cubicBezTo>
                      <a:lnTo>
                        <a:pt x="1735" y="201"/>
                      </a:lnTo>
                      <a:cubicBezTo>
                        <a:pt x="1835" y="134"/>
                        <a:pt x="1902" y="68"/>
                        <a:pt x="20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13" name="Google Shape;1417;p23">
                  <a:extLst>
                    <a:ext uri="{FF2B5EF4-FFF2-40B4-BE49-F238E27FC236}">
                      <a16:creationId xmlns:a16="http://schemas.microsoft.com/office/drawing/2014/main" id="{119B235B-5862-4BE4-AC4C-3C5A6790FC99}"/>
                    </a:ext>
                  </a:extLst>
                </p:cNvPr>
                <p:cNvSpPr/>
                <p:nvPr/>
              </p:nvSpPr>
              <p:spPr>
                <a:xfrm>
                  <a:off x="7265250" y="4894975"/>
                  <a:ext cx="209350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4638" extrusionOk="0">
                      <a:moveTo>
                        <a:pt x="6539" y="1"/>
                      </a:moveTo>
                      <a:cubicBezTo>
                        <a:pt x="4604" y="1602"/>
                        <a:pt x="2302" y="2936"/>
                        <a:pt x="34" y="4371"/>
                      </a:cubicBezTo>
                      <a:lnTo>
                        <a:pt x="268" y="4371"/>
                      </a:lnTo>
                      <a:cubicBezTo>
                        <a:pt x="134" y="4471"/>
                        <a:pt x="67" y="4537"/>
                        <a:pt x="1" y="4638"/>
                      </a:cubicBezTo>
                      <a:lnTo>
                        <a:pt x="1502" y="4638"/>
                      </a:lnTo>
                      <a:cubicBezTo>
                        <a:pt x="4037" y="3237"/>
                        <a:pt x="6172" y="1602"/>
                        <a:pt x="83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14" name="Google Shape;1418;p23">
                  <a:extLst>
                    <a:ext uri="{FF2B5EF4-FFF2-40B4-BE49-F238E27FC236}">
                      <a16:creationId xmlns:a16="http://schemas.microsoft.com/office/drawing/2014/main" id="{72781749-5817-48F0-AC50-F711DA46211B}"/>
                    </a:ext>
                  </a:extLst>
                </p:cNvPr>
                <p:cNvSpPr/>
                <p:nvPr/>
              </p:nvSpPr>
              <p:spPr>
                <a:xfrm>
                  <a:off x="7020925" y="5022575"/>
                  <a:ext cx="233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" h="1" extrusionOk="0">
                      <a:moveTo>
                        <a:pt x="0" y="1"/>
                      </a:moveTo>
                      <a:lnTo>
                        <a:pt x="867" y="1"/>
                      </a:lnTo>
                      <a:cubicBezTo>
                        <a:pt x="901" y="1"/>
                        <a:pt x="901" y="1"/>
                        <a:pt x="934" y="1"/>
                      </a:cubicBezTo>
                      <a:lnTo>
                        <a:pt x="33" y="1"/>
                      </a:ln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15" name="Google Shape;1419;p23">
                  <a:extLst>
                    <a:ext uri="{FF2B5EF4-FFF2-40B4-BE49-F238E27FC236}">
                      <a16:creationId xmlns:a16="http://schemas.microsoft.com/office/drawing/2014/main" id="{1700827D-2198-47D0-AD3B-8C5D489DB7CD}"/>
                    </a:ext>
                  </a:extLst>
                </p:cNvPr>
                <p:cNvSpPr/>
                <p:nvPr/>
              </p:nvSpPr>
              <p:spPr>
                <a:xfrm>
                  <a:off x="7274425" y="4883300"/>
                  <a:ext cx="45050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" h="201" extrusionOk="0">
                      <a:moveTo>
                        <a:pt x="1802" y="1"/>
                      </a:moveTo>
                      <a:cubicBezTo>
                        <a:pt x="1268" y="1"/>
                        <a:pt x="735" y="34"/>
                        <a:pt x="201" y="34"/>
                      </a:cubicBezTo>
                      <a:lnTo>
                        <a:pt x="1" y="201"/>
                      </a:lnTo>
                      <a:lnTo>
                        <a:pt x="1535" y="201"/>
                      </a:lnTo>
                      <a:cubicBezTo>
                        <a:pt x="1635" y="134"/>
                        <a:pt x="1702" y="68"/>
                        <a:pt x="18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16" name="Google Shape;1420;p23">
                  <a:extLst>
                    <a:ext uri="{FF2B5EF4-FFF2-40B4-BE49-F238E27FC236}">
                      <a16:creationId xmlns:a16="http://schemas.microsoft.com/office/drawing/2014/main" id="{E684396D-32B1-43F2-AAAE-011233DE1002}"/>
                    </a:ext>
                  </a:extLst>
                </p:cNvPr>
                <p:cNvSpPr/>
                <p:nvPr/>
              </p:nvSpPr>
              <p:spPr>
                <a:xfrm>
                  <a:off x="7049275" y="4894975"/>
                  <a:ext cx="196825" cy="10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4371" extrusionOk="0">
                      <a:moveTo>
                        <a:pt x="6538" y="1"/>
                      </a:moveTo>
                      <a:cubicBezTo>
                        <a:pt x="4604" y="1602"/>
                        <a:pt x="2269" y="2970"/>
                        <a:pt x="0" y="4371"/>
                      </a:cubicBezTo>
                      <a:lnTo>
                        <a:pt x="1435" y="4371"/>
                      </a:lnTo>
                      <a:cubicBezTo>
                        <a:pt x="3770" y="3036"/>
                        <a:pt x="5804" y="1502"/>
                        <a:pt x="78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17" name="Google Shape;1421;p23">
                  <a:extLst>
                    <a:ext uri="{FF2B5EF4-FFF2-40B4-BE49-F238E27FC236}">
                      <a16:creationId xmlns:a16="http://schemas.microsoft.com/office/drawing/2014/main" id="{EB64E1AC-F416-4BA2-935B-93ADE00FC6C7}"/>
                    </a:ext>
                  </a:extLst>
                </p:cNvPr>
                <p:cNvSpPr/>
                <p:nvPr/>
              </p:nvSpPr>
              <p:spPr>
                <a:xfrm>
                  <a:off x="7437050" y="4883300"/>
                  <a:ext cx="542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201" extrusionOk="0">
                      <a:moveTo>
                        <a:pt x="234" y="1"/>
                      </a:moveTo>
                      <a:cubicBezTo>
                        <a:pt x="167" y="68"/>
                        <a:pt x="67" y="134"/>
                        <a:pt x="0" y="201"/>
                      </a:cubicBezTo>
                      <a:lnTo>
                        <a:pt x="1902" y="201"/>
                      </a:lnTo>
                      <a:cubicBezTo>
                        <a:pt x="2002" y="134"/>
                        <a:pt x="2102" y="68"/>
                        <a:pt x="216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18" name="Google Shape;1422;p23">
                  <a:extLst>
                    <a:ext uri="{FF2B5EF4-FFF2-40B4-BE49-F238E27FC236}">
                      <a16:creationId xmlns:a16="http://schemas.microsoft.com/office/drawing/2014/main" id="{2E0C5D81-BB82-4C6B-BB7B-8FD25B521538}"/>
                    </a:ext>
                  </a:extLst>
                </p:cNvPr>
                <p:cNvSpPr/>
                <p:nvPr/>
              </p:nvSpPr>
              <p:spPr>
                <a:xfrm>
                  <a:off x="7102650" y="4894975"/>
                  <a:ext cx="200150" cy="10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6" h="4371" extrusionOk="0">
                      <a:moveTo>
                        <a:pt x="6505" y="1"/>
                      </a:moveTo>
                      <a:cubicBezTo>
                        <a:pt x="4570" y="1602"/>
                        <a:pt x="2268" y="2970"/>
                        <a:pt x="0" y="4371"/>
                      </a:cubicBezTo>
                      <a:lnTo>
                        <a:pt x="1601" y="4371"/>
                      </a:lnTo>
                      <a:cubicBezTo>
                        <a:pt x="3936" y="3036"/>
                        <a:pt x="5938" y="1502"/>
                        <a:pt x="80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19" name="Google Shape;1423;p23">
                  <a:extLst>
                    <a:ext uri="{FF2B5EF4-FFF2-40B4-BE49-F238E27FC236}">
                      <a16:creationId xmlns:a16="http://schemas.microsoft.com/office/drawing/2014/main" id="{8CF4F152-F64B-45C4-95EA-7AEC7EDA741D}"/>
                    </a:ext>
                  </a:extLst>
                </p:cNvPr>
                <p:cNvSpPr/>
                <p:nvPr/>
              </p:nvSpPr>
              <p:spPr>
                <a:xfrm>
                  <a:off x="7094300" y="4969200"/>
                  <a:ext cx="55900" cy="3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6" h="1402" extrusionOk="0">
                      <a:moveTo>
                        <a:pt x="2235" y="1"/>
                      </a:moveTo>
                      <a:lnTo>
                        <a:pt x="2235" y="1"/>
                      </a:lnTo>
                      <a:cubicBezTo>
                        <a:pt x="1502" y="468"/>
                        <a:pt x="768" y="935"/>
                        <a:pt x="1" y="1402"/>
                      </a:cubicBezTo>
                      <a:lnTo>
                        <a:pt x="34" y="1402"/>
                      </a:lnTo>
                      <a:cubicBezTo>
                        <a:pt x="801" y="968"/>
                        <a:pt x="1535" y="501"/>
                        <a:pt x="223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20" name="Google Shape;1424;p23">
                  <a:extLst>
                    <a:ext uri="{FF2B5EF4-FFF2-40B4-BE49-F238E27FC236}">
                      <a16:creationId xmlns:a16="http://schemas.microsoft.com/office/drawing/2014/main" id="{48BDFBFD-951A-4CE5-8CDA-782665192E3F}"/>
                    </a:ext>
                  </a:extLst>
                </p:cNvPr>
                <p:cNvSpPr/>
                <p:nvPr/>
              </p:nvSpPr>
              <p:spPr>
                <a:xfrm>
                  <a:off x="7608825" y="4882475"/>
                  <a:ext cx="55075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234" extrusionOk="0">
                      <a:moveTo>
                        <a:pt x="2202" y="1"/>
                      </a:moveTo>
                      <a:cubicBezTo>
                        <a:pt x="1535" y="1"/>
                        <a:pt x="868" y="34"/>
                        <a:pt x="234" y="34"/>
                      </a:cubicBezTo>
                      <a:cubicBezTo>
                        <a:pt x="134" y="101"/>
                        <a:pt x="68" y="167"/>
                        <a:pt x="1" y="234"/>
                      </a:cubicBezTo>
                      <a:lnTo>
                        <a:pt x="1902" y="234"/>
                      </a:lnTo>
                      <a:cubicBezTo>
                        <a:pt x="2002" y="167"/>
                        <a:pt x="2102" y="101"/>
                        <a:pt x="22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21" name="Google Shape;1425;p23">
                  <a:extLst>
                    <a:ext uri="{FF2B5EF4-FFF2-40B4-BE49-F238E27FC236}">
                      <a16:creationId xmlns:a16="http://schemas.microsoft.com/office/drawing/2014/main" id="{197936CE-5B83-437C-BCA6-572F745CF9D8}"/>
                    </a:ext>
                  </a:extLst>
                </p:cNvPr>
                <p:cNvSpPr/>
                <p:nvPr/>
              </p:nvSpPr>
              <p:spPr>
                <a:xfrm>
                  <a:off x="7542125" y="4894975"/>
                  <a:ext cx="218500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0" h="4638" extrusionOk="0">
                      <a:moveTo>
                        <a:pt x="6872" y="1"/>
                      </a:moveTo>
                      <a:cubicBezTo>
                        <a:pt x="4837" y="1669"/>
                        <a:pt x="2369" y="3136"/>
                        <a:pt x="0" y="4638"/>
                      </a:cubicBezTo>
                      <a:cubicBezTo>
                        <a:pt x="634" y="4638"/>
                        <a:pt x="1268" y="4604"/>
                        <a:pt x="1935" y="4604"/>
                      </a:cubicBezTo>
                      <a:cubicBezTo>
                        <a:pt x="4437" y="3203"/>
                        <a:pt x="6538" y="1569"/>
                        <a:pt x="87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22" name="Google Shape;1426;p23">
                  <a:extLst>
                    <a:ext uri="{FF2B5EF4-FFF2-40B4-BE49-F238E27FC236}">
                      <a16:creationId xmlns:a16="http://schemas.microsoft.com/office/drawing/2014/main" id="{102E1DC7-3D15-4D7C-B133-0F1E7B7FB498}"/>
                    </a:ext>
                  </a:extLst>
                </p:cNvPr>
                <p:cNvSpPr/>
                <p:nvPr/>
              </p:nvSpPr>
              <p:spPr>
                <a:xfrm>
                  <a:off x="7665550" y="4882475"/>
                  <a:ext cx="55050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234" extrusionOk="0">
                      <a:moveTo>
                        <a:pt x="234" y="1"/>
                      </a:moveTo>
                      <a:cubicBezTo>
                        <a:pt x="234" y="34"/>
                        <a:pt x="234" y="34"/>
                        <a:pt x="234" y="34"/>
                      </a:cubicBezTo>
                      <a:cubicBezTo>
                        <a:pt x="167" y="101"/>
                        <a:pt x="100" y="167"/>
                        <a:pt x="0" y="234"/>
                      </a:cubicBezTo>
                      <a:lnTo>
                        <a:pt x="1902" y="234"/>
                      </a:lnTo>
                      <a:cubicBezTo>
                        <a:pt x="2002" y="134"/>
                        <a:pt x="2102" y="67"/>
                        <a:pt x="22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23" name="Google Shape;1427;p23">
                  <a:extLst>
                    <a:ext uri="{FF2B5EF4-FFF2-40B4-BE49-F238E27FC236}">
                      <a16:creationId xmlns:a16="http://schemas.microsoft.com/office/drawing/2014/main" id="{2096CEA3-E596-4CFA-85F5-5E71FC762CB9}"/>
                    </a:ext>
                  </a:extLst>
                </p:cNvPr>
                <p:cNvSpPr/>
                <p:nvPr/>
              </p:nvSpPr>
              <p:spPr>
                <a:xfrm>
                  <a:off x="7599650" y="4894975"/>
                  <a:ext cx="217700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8" h="4605" extrusionOk="0">
                      <a:moveTo>
                        <a:pt x="6873" y="1"/>
                      </a:moveTo>
                      <a:cubicBezTo>
                        <a:pt x="4838" y="1669"/>
                        <a:pt x="2369" y="3103"/>
                        <a:pt x="1" y="4604"/>
                      </a:cubicBezTo>
                      <a:lnTo>
                        <a:pt x="1902" y="4604"/>
                      </a:lnTo>
                      <a:cubicBezTo>
                        <a:pt x="4404" y="3203"/>
                        <a:pt x="6539" y="1569"/>
                        <a:pt x="870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24" name="Google Shape;1428;p23">
                  <a:extLst>
                    <a:ext uri="{FF2B5EF4-FFF2-40B4-BE49-F238E27FC236}">
                      <a16:creationId xmlns:a16="http://schemas.microsoft.com/office/drawing/2014/main" id="{A6F376BC-81E6-4E8E-9F69-542094BB0E8C}"/>
                    </a:ext>
                  </a:extLst>
                </p:cNvPr>
                <p:cNvSpPr/>
                <p:nvPr/>
              </p:nvSpPr>
              <p:spPr>
                <a:xfrm>
                  <a:off x="7484575" y="4894975"/>
                  <a:ext cx="218525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1" h="4638" extrusionOk="0">
                      <a:moveTo>
                        <a:pt x="6906" y="1"/>
                      </a:moveTo>
                      <a:cubicBezTo>
                        <a:pt x="4871" y="1669"/>
                        <a:pt x="2402" y="3136"/>
                        <a:pt x="1" y="4638"/>
                      </a:cubicBezTo>
                      <a:lnTo>
                        <a:pt x="1935" y="4638"/>
                      </a:lnTo>
                      <a:cubicBezTo>
                        <a:pt x="4437" y="3203"/>
                        <a:pt x="6572" y="1569"/>
                        <a:pt x="87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25" name="Google Shape;1429;p23">
                  <a:extLst>
                    <a:ext uri="{FF2B5EF4-FFF2-40B4-BE49-F238E27FC236}">
                      <a16:creationId xmlns:a16="http://schemas.microsoft.com/office/drawing/2014/main" id="{5D10D158-B638-4535-995F-24A06558B9AA}"/>
                    </a:ext>
                  </a:extLst>
                </p:cNvPr>
                <p:cNvSpPr/>
                <p:nvPr/>
              </p:nvSpPr>
              <p:spPr>
                <a:xfrm>
                  <a:off x="7723075" y="4882475"/>
                  <a:ext cx="55075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234" extrusionOk="0">
                      <a:moveTo>
                        <a:pt x="234" y="1"/>
                      </a:moveTo>
                      <a:cubicBezTo>
                        <a:pt x="234" y="34"/>
                        <a:pt x="234" y="34"/>
                        <a:pt x="234" y="34"/>
                      </a:cubicBezTo>
                      <a:cubicBezTo>
                        <a:pt x="168" y="101"/>
                        <a:pt x="68" y="167"/>
                        <a:pt x="1" y="234"/>
                      </a:cubicBezTo>
                      <a:lnTo>
                        <a:pt x="1902" y="234"/>
                      </a:lnTo>
                      <a:cubicBezTo>
                        <a:pt x="2002" y="134"/>
                        <a:pt x="2102" y="67"/>
                        <a:pt x="22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26" name="Google Shape;1430;p23">
                  <a:extLst>
                    <a:ext uri="{FF2B5EF4-FFF2-40B4-BE49-F238E27FC236}">
                      <a16:creationId xmlns:a16="http://schemas.microsoft.com/office/drawing/2014/main" id="{4AA670C1-8D03-4550-AD2B-8BD012F3D21B}"/>
                    </a:ext>
                  </a:extLst>
                </p:cNvPr>
                <p:cNvSpPr/>
                <p:nvPr/>
              </p:nvSpPr>
              <p:spPr>
                <a:xfrm>
                  <a:off x="7780625" y="4882475"/>
                  <a:ext cx="55050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234" extrusionOk="0">
                      <a:moveTo>
                        <a:pt x="201" y="1"/>
                      </a:moveTo>
                      <a:cubicBezTo>
                        <a:pt x="201" y="1"/>
                        <a:pt x="234" y="34"/>
                        <a:pt x="201" y="34"/>
                      </a:cubicBezTo>
                      <a:cubicBezTo>
                        <a:pt x="134" y="101"/>
                        <a:pt x="67" y="167"/>
                        <a:pt x="0" y="234"/>
                      </a:cubicBezTo>
                      <a:lnTo>
                        <a:pt x="1868" y="234"/>
                      </a:lnTo>
                      <a:cubicBezTo>
                        <a:pt x="2002" y="134"/>
                        <a:pt x="2102" y="67"/>
                        <a:pt x="22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27" name="Google Shape;1431;p23">
                  <a:extLst>
                    <a:ext uri="{FF2B5EF4-FFF2-40B4-BE49-F238E27FC236}">
                      <a16:creationId xmlns:a16="http://schemas.microsoft.com/office/drawing/2014/main" id="{5F9698F0-AD78-4149-95E3-C0265F2A965F}"/>
                    </a:ext>
                  </a:extLst>
                </p:cNvPr>
                <p:cNvSpPr/>
                <p:nvPr/>
              </p:nvSpPr>
              <p:spPr>
                <a:xfrm>
                  <a:off x="7494575" y="4883300"/>
                  <a:ext cx="54250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0" h="201" extrusionOk="0">
                      <a:moveTo>
                        <a:pt x="201" y="1"/>
                      </a:moveTo>
                      <a:cubicBezTo>
                        <a:pt x="134" y="68"/>
                        <a:pt x="68" y="134"/>
                        <a:pt x="1" y="201"/>
                      </a:cubicBezTo>
                      <a:lnTo>
                        <a:pt x="1902" y="201"/>
                      </a:lnTo>
                      <a:cubicBezTo>
                        <a:pt x="1969" y="134"/>
                        <a:pt x="2069" y="68"/>
                        <a:pt x="216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28" name="Google Shape;1432;p23">
                  <a:extLst>
                    <a:ext uri="{FF2B5EF4-FFF2-40B4-BE49-F238E27FC236}">
                      <a16:creationId xmlns:a16="http://schemas.microsoft.com/office/drawing/2014/main" id="{959C284C-2115-4ADA-B5A4-3406FE3E9910}"/>
                    </a:ext>
                  </a:extLst>
                </p:cNvPr>
                <p:cNvSpPr/>
                <p:nvPr/>
              </p:nvSpPr>
              <p:spPr>
                <a:xfrm>
                  <a:off x="7312800" y="4894975"/>
                  <a:ext cx="218500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0" h="4638" extrusionOk="0">
                      <a:moveTo>
                        <a:pt x="6905" y="1"/>
                      </a:moveTo>
                      <a:cubicBezTo>
                        <a:pt x="4870" y="1669"/>
                        <a:pt x="2402" y="3136"/>
                        <a:pt x="0" y="4638"/>
                      </a:cubicBezTo>
                      <a:lnTo>
                        <a:pt x="1901" y="4638"/>
                      </a:lnTo>
                      <a:cubicBezTo>
                        <a:pt x="4437" y="3237"/>
                        <a:pt x="6571" y="1602"/>
                        <a:pt x="87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29" name="Google Shape;1433;p23">
                  <a:extLst>
                    <a:ext uri="{FF2B5EF4-FFF2-40B4-BE49-F238E27FC236}">
                      <a16:creationId xmlns:a16="http://schemas.microsoft.com/office/drawing/2014/main" id="{013DD120-C19F-4B3E-AAE0-DDEFB1D72D8C}"/>
                    </a:ext>
                  </a:extLst>
                </p:cNvPr>
                <p:cNvSpPr/>
                <p:nvPr/>
              </p:nvSpPr>
              <p:spPr>
                <a:xfrm>
                  <a:off x="7369500" y="4894975"/>
                  <a:ext cx="219350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4638" extrusionOk="0">
                      <a:moveTo>
                        <a:pt x="6939" y="1"/>
                      </a:moveTo>
                      <a:cubicBezTo>
                        <a:pt x="4871" y="1669"/>
                        <a:pt x="2402" y="3136"/>
                        <a:pt x="0" y="4638"/>
                      </a:cubicBezTo>
                      <a:lnTo>
                        <a:pt x="1935" y="4638"/>
                      </a:lnTo>
                      <a:cubicBezTo>
                        <a:pt x="4470" y="3237"/>
                        <a:pt x="6572" y="1569"/>
                        <a:pt x="87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30" name="Google Shape;1434;p23">
                  <a:extLst>
                    <a:ext uri="{FF2B5EF4-FFF2-40B4-BE49-F238E27FC236}">
                      <a16:creationId xmlns:a16="http://schemas.microsoft.com/office/drawing/2014/main" id="{7CA63C91-54ED-479B-B601-63770FE701BB}"/>
                    </a:ext>
                  </a:extLst>
                </p:cNvPr>
                <p:cNvSpPr/>
                <p:nvPr/>
              </p:nvSpPr>
              <p:spPr>
                <a:xfrm>
                  <a:off x="7427050" y="4894975"/>
                  <a:ext cx="218500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0" h="4638" extrusionOk="0">
                      <a:moveTo>
                        <a:pt x="6905" y="1"/>
                      </a:moveTo>
                      <a:cubicBezTo>
                        <a:pt x="4870" y="1669"/>
                        <a:pt x="2402" y="3136"/>
                        <a:pt x="0" y="4638"/>
                      </a:cubicBezTo>
                      <a:lnTo>
                        <a:pt x="1935" y="4638"/>
                      </a:lnTo>
                      <a:cubicBezTo>
                        <a:pt x="4437" y="3237"/>
                        <a:pt x="6571" y="1569"/>
                        <a:pt x="87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31" name="Google Shape;1435;p23">
                  <a:extLst>
                    <a:ext uri="{FF2B5EF4-FFF2-40B4-BE49-F238E27FC236}">
                      <a16:creationId xmlns:a16="http://schemas.microsoft.com/office/drawing/2014/main" id="{AC1D62FC-0CF7-4190-B541-4FA1DEB8BB76}"/>
                    </a:ext>
                  </a:extLst>
                </p:cNvPr>
                <p:cNvSpPr/>
                <p:nvPr/>
              </p:nvSpPr>
              <p:spPr>
                <a:xfrm>
                  <a:off x="7551300" y="4882475"/>
                  <a:ext cx="55050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234" extrusionOk="0">
                      <a:moveTo>
                        <a:pt x="2202" y="1"/>
                      </a:moveTo>
                      <a:cubicBezTo>
                        <a:pt x="1535" y="1"/>
                        <a:pt x="901" y="34"/>
                        <a:pt x="234" y="34"/>
                      </a:cubicBezTo>
                      <a:cubicBezTo>
                        <a:pt x="167" y="101"/>
                        <a:pt x="67" y="167"/>
                        <a:pt x="0" y="234"/>
                      </a:cubicBezTo>
                      <a:lnTo>
                        <a:pt x="1902" y="234"/>
                      </a:lnTo>
                      <a:cubicBezTo>
                        <a:pt x="2002" y="167"/>
                        <a:pt x="2102" y="101"/>
                        <a:pt x="22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32" name="Google Shape;1436;p23">
                  <a:extLst>
                    <a:ext uri="{FF2B5EF4-FFF2-40B4-BE49-F238E27FC236}">
                      <a16:creationId xmlns:a16="http://schemas.microsoft.com/office/drawing/2014/main" id="{E33A2748-BB96-40E6-8E7C-FC17CDC791FC}"/>
                    </a:ext>
                  </a:extLst>
                </p:cNvPr>
                <p:cNvSpPr/>
                <p:nvPr/>
              </p:nvSpPr>
              <p:spPr>
                <a:xfrm>
                  <a:off x="6967550" y="5022575"/>
                  <a:ext cx="433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" h="1" extrusionOk="0">
                      <a:moveTo>
                        <a:pt x="0" y="1"/>
                      </a:moveTo>
                      <a:lnTo>
                        <a:pt x="1735" y="1"/>
                      </a:lnTo>
                      <a:lnTo>
                        <a:pt x="1735" y="1"/>
                      </a:lnTo>
                      <a:cubicBezTo>
                        <a:pt x="1168" y="1"/>
                        <a:pt x="601" y="1"/>
                        <a:pt x="34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33" name="Google Shape;1437;p23">
                  <a:extLst>
                    <a:ext uri="{FF2B5EF4-FFF2-40B4-BE49-F238E27FC236}">
                      <a16:creationId xmlns:a16="http://schemas.microsoft.com/office/drawing/2014/main" id="{FDA7A904-783F-46AF-AF26-F98EFBFD4566}"/>
                    </a:ext>
                  </a:extLst>
                </p:cNvPr>
                <p:cNvSpPr/>
                <p:nvPr/>
              </p:nvSpPr>
              <p:spPr>
                <a:xfrm>
                  <a:off x="9956350" y="4894975"/>
                  <a:ext cx="206825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3" h="4438" extrusionOk="0">
                      <a:moveTo>
                        <a:pt x="6572" y="1"/>
                      </a:moveTo>
                      <a:cubicBezTo>
                        <a:pt x="4637" y="1602"/>
                        <a:pt x="2302" y="3003"/>
                        <a:pt x="0" y="4437"/>
                      </a:cubicBezTo>
                      <a:cubicBezTo>
                        <a:pt x="601" y="4437"/>
                        <a:pt x="1201" y="4404"/>
                        <a:pt x="1835" y="4404"/>
                      </a:cubicBezTo>
                      <a:cubicBezTo>
                        <a:pt x="4170" y="3070"/>
                        <a:pt x="6205" y="15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34" name="Google Shape;1438;p23">
                  <a:extLst>
                    <a:ext uri="{FF2B5EF4-FFF2-40B4-BE49-F238E27FC236}">
                      <a16:creationId xmlns:a16="http://schemas.microsoft.com/office/drawing/2014/main" id="{9FA1C607-FE80-4852-8A56-F1380E5305EA}"/>
                    </a:ext>
                  </a:extLst>
                </p:cNvPr>
                <p:cNvSpPr/>
                <p:nvPr/>
              </p:nvSpPr>
              <p:spPr>
                <a:xfrm>
                  <a:off x="9742850" y="4894975"/>
                  <a:ext cx="206850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" h="4438" extrusionOk="0">
                      <a:moveTo>
                        <a:pt x="6606" y="1"/>
                      </a:moveTo>
                      <a:cubicBezTo>
                        <a:pt x="4638" y="1602"/>
                        <a:pt x="2303" y="3003"/>
                        <a:pt x="1" y="4437"/>
                      </a:cubicBezTo>
                      <a:lnTo>
                        <a:pt x="1802" y="4437"/>
                      </a:lnTo>
                      <a:cubicBezTo>
                        <a:pt x="4171" y="3070"/>
                        <a:pt x="6205" y="15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35" name="Google Shape;1439;p23">
                  <a:extLst>
                    <a:ext uri="{FF2B5EF4-FFF2-40B4-BE49-F238E27FC236}">
                      <a16:creationId xmlns:a16="http://schemas.microsoft.com/office/drawing/2014/main" id="{BAB8521C-2C8E-4140-AC7C-C9B65576F252}"/>
                    </a:ext>
                  </a:extLst>
                </p:cNvPr>
                <p:cNvSpPr/>
                <p:nvPr/>
              </p:nvSpPr>
              <p:spPr>
                <a:xfrm>
                  <a:off x="9849600" y="4894975"/>
                  <a:ext cx="206850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" h="4438" extrusionOk="0">
                      <a:moveTo>
                        <a:pt x="6572" y="1"/>
                      </a:moveTo>
                      <a:cubicBezTo>
                        <a:pt x="4637" y="1602"/>
                        <a:pt x="2302" y="3003"/>
                        <a:pt x="1" y="4437"/>
                      </a:cubicBezTo>
                      <a:lnTo>
                        <a:pt x="1802" y="4437"/>
                      </a:lnTo>
                      <a:cubicBezTo>
                        <a:pt x="4170" y="3070"/>
                        <a:pt x="6205" y="15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36" name="Google Shape;1440;p23">
                  <a:extLst>
                    <a:ext uri="{FF2B5EF4-FFF2-40B4-BE49-F238E27FC236}">
                      <a16:creationId xmlns:a16="http://schemas.microsoft.com/office/drawing/2014/main" id="{CB83ABBC-E802-49D1-94D8-ABB2B665F8F6}"/>
                    </a:ext>
                  </a:extLst>
                </p:cNvPr>
                <p:cNvSpPr/>
                <p:nvPr/>
              </p:nvSpPr>
              <p:spPr>
                <a:xfrm>
                  <a:off x="9689500" y="4894975"/>
                  <a:ext cx="206825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3" h="4438" extrusionOk="0">
                      <a:moveTo>
                        <a:pt x="6605" y="1"/>
                      </a:moveTo>
                      <a:cubicBezTo>
                        <a:pt x="4637" y="1602"/>
                        <a:pt x="2302" y="3003"/>
                        <a:pt x="0" y="4437"/>
                      </a:cubicBezTo>
                      <a:lnTo>
                        <a:pt x="1801" y="4437"/>
                      </a:lnTo>
                      <a:cubicBezTo>
                        <a:pt x="4170" y="3070"/>
                        <a:pt x="6204" y="15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37" name="Google Shape;1441;p23">
                  <a:extLst>
                    <a:ext uri="{FF2B5EF4-FFF2-40B4-BE49-F238E27FC236}">
                      <a16:creationId xmlns:a16="http://schemas.microsoft.com/office/drawing/2014/main" id="{D09DAB6B-F145-4C71-8393-A33AD1FF7F90}"/>
                    </a:ext>
                  </a:extLst>
                </p:cNvPr>
                <p:cNvSpPr/>
                <p:nvPr/>
              </p:nvSpPr>
              <p:spPr>
                <a:xfrm>
                  <a:off x="9902975" y="4894975"/>
                  <a:ext cx="206825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3" h="4438" extrusionOk="0">
                      <a:moveTo>
                        <a:pt x="6572" y="1"/>
                      </a:moveTo>
                      <a:cubicBezTo>
                        <a:pt x="4637" y="1602"/>
                        <a:pt x="2302" y="3003"/>
                        <a:pt x="0" y="4437"/>
                      </a:cubicBezTo>
                      <a:lnTo>
                        <a:pt x="1802" y="4437"/>
                      </a:lnTo>
                      <a:cubicBezTo>
                        <a:pt x="4170" y="3070"/>
                        <a:pt x="6205" y="15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38" name="Google Shape;1442;p23">
                  <a:extLst>
                    <a:ext uri="{FF2B5EF4-FFF2-40B4-BE49-F238E27FC236}">
                      <a16:creationId xmlns:a16="http://schemas.microsoft.com/office/drawing/2014/main" id="{613624AE-628D-469F-92CB-0B042C1E2EE0}"/>
                    </a:ext>
                  </a:extLst>
                </p:cNvPr>
                <p:cNvSpPr/>
                <p:nvPr/>
              </p:nvSpPr>
              <p:spPr>
                <a:xfrm>
                  <a:off x="9796225" y="4894975"/>
                  <a:ext cx="206850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" h="4438" extrusionOk="0">
                      <a:moveTo>
                        <a:pt x="6605" y="1"/>
                      </a:moveTo>
                      <a:cubicBezTo>
                        <a:pt x="4637" y="1602"/>
                        <a:pt x="2302" y="3003"/>
                        <a:pt x="1" y="4437"/>
                      </a:cubicBezTo>
                      <a:lnTo>
                        <a:pt x="1802" y="4437"/>
                      </a:lnTo>
                      <a:cubicBezTo>
                        <a:pt x="4170" y="3070"/>
                        <a:pt x="6205" y="15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39" name="Google Shape;1443;p23">
                  <a:extLst>
                    <a:ext uri="{FF2B5EF4-FFF2-40B4-BE49-F238E27FC236}">
                      <a16:creationId xmlns:a16="http://schemas.microsoft.com/office/drawing/2014/main" id="{6EC496D9-F11B-49C8-A293-E93C6ED7F381}"/>
                    </a:ext>
                  </a:extLst>
                </p:cNvPr>
                <p:cNvSpPr/>
                <p:nvPr/>
              </p:nvSpPr>
              <p:spPr>
                <a:xfrm>
                  <a:off x="9475175" y="4894975"/>
                  <a:ext cx="208500" cy="1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471" extrusionOk="0">
                      <a:moveTo>
                        <a:pt x="6638" y="1"/>
                      </a:moveTo>
                      <a:cubicBezTo>
                        <a:pt x="4670" y="1635"/>
                        <a:pt x="2302" y="3003"/>
                        <a:pt x="0" y="4471"/>
                      </a:cubicBezTo>
                      <a:lnTo>
                        <a:pt x="1801" y="4471"/>
                      </a:lnTo>
                      <a:cubicBezTo>
                        <a:pt x="4203" y="3103"/>
                        <a:pt x="6238" y="15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40" name="Google Shape;1444;p23">
                  <a:extLst>
                    <a:ext uri="{FF2B5EF4-FFF2-40B4-BE49-F238E27FC236}">
                      <a16:creationId xmlns:a16="http://schemas.microsoft.com/office/drawing/2014/main" id="{A0CA9FFB-9EDD-43BD-871A-CCF88E881F37}"/>
                    </a:ext>
                  </a:extLst>
                </p:cNvPr>
                <p:cNvSpPr/>
                <p:nvPr/>
              </p:nvSpPr>
              <p:spPr>
                <a:xfrm>
                  <a:off x="9421800" y="4894975"/>
                  <a:ext cx="208500" cy="1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471" extrusionOk="0">
                      <a:moveTo>
                        <a:pt x="6638" y="1"/>
                      </a:moveTo>
                      <a:cubicBezTo>
                        <a:pt x="4670" y="1635"/>
                        <a:pt x="2335" y="3003"/>
                        <a:pt x="0" y="4471"/>
                      </a:cubicBezTo>
                      <a:lnTo>
                        <a:pt x="1802" y="4471"/>
                      </a:lnTo>
                      <a:cubicBezTo>
                        <a:pt x="4203" y="3103"/>
                        <a:pt x="6238" y="15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41" name="Google Shape;1445;p23">
                  <a:extLst>
                    <a:ext uri="{FF2B5EF4-FFF2-40B4-BE49-F238E27FC236}">
                      <a16:creationId xmlns:a16="http://schemas.microsoft.com/office/drawing/2014/main" id="{635885FC-C385-4E96-A7B6-A85257AEEB4D}"/>
                    </a:ext>
                  </a:extLst>
                </p:cNvPr>
                <p:cNvSpPr/>
                <p:nvPr/>
              </p:nvSpPr>
              <p:spPr>
                <a:xfrm>
                  <a:off x="9581900" y="4894975"/>
                  <a:ext cx="208525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1" h="4438" extrusionOk="0">
                      <a:moveTo>
                        <a:pt x="6639" y="1"/>
                      </a:moveTo>
                      <a:cubicBezTo>
                        <a:pt x="4671" y="1635"/>
                        <a:pt x="2303" y="3003"/>
                        <a:pt x="1" y="4437"/>
                      </a:cubicBezTo>
                      <a:lnTo>
                        <a:pt x="1836" y="4437"/>
                      </a:lnTo>
                      <a:cubicBezTo>
                        <a:pt x="4204" y="3070"/>
                        <a:pt x="6239" y="1502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42" name="Google Shape;1446;p23">
                  <a:extLst>
                    <a:ext uri="{FF2B5EF4-FFF2-40B4-BE49-F238E27FC236}">
                      <a16:creationId xmlns:a16="http://schemas.microsoft.com/office/drawing/2014/main" id="{8DD5D91B-E3DD-407B-BC62-F9F3FEF21D47}"/>
                    </a:ext>
                  </a:extLst>
                </p:cNvPr>
                <p:cNvSpPr/>
                <p:nvPr/>
              </p:nvSpPr>
              <p:spPr>
                <a:xfrm>
                  <a:off x="9528550" y="4894975"/>
                  <a:ext cx="208500" cy="1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471" extrusionOk="0">
                      <a:moveTo>
                        <a:pt x="6638" y="1"/>
                      </a:moveTo>
                      <a:cubicBezTo>
                        <a:pt x="4670" y="1635"/>
                        <a:pt x="2302" y="3003"/>
                        <a:pt x="0" y="4471"/>
                      </a:cubicBezTo>
                      <a:cubicBezTo>
                        <a:pt x="600" y="4471"/>
                        <a:pt x="1201" y="4437"/>
                        <a:pt x="1835" y="4437"/>
                      </a:cubicBezTo>
                      <a:cubicBezTo>
                        <a:pt x="4203" y="3070"/>
                        <a:pt x="6238" y="1502"/>
                        <a:pt x="833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43" name="Google Shape;1447;p23">
                  <a:extLst>
                    <a:ext uri="{FF2B5EF4-FFF2-40B4-BE49-F238E27FC236}">
                      <a16:creationId xmlns:a16="http://schemas.microsoft.com/office/drawing/2014/main" id="{DA6323C0-2720-4213-8FEE-B5A7412FB0A4}"/>
                    </a:ext>
                  </a:extLst>
                </p:cNvPr>
                <p:cNvSpPr/>
                <p:nvPr/>
              </p:nvSpPr>
              <p:spPr>
                <a:xfrm>
                  <a:off x="9636125" y="4894975"/>
                  <a:ext cx="206825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3" h="4438" extrusionOk="0">
                      <a:moveTo>
                        <a:pt x="6605" y="1"/>
                      </a:moveTo>
                      <a:cubicBezTo>
                        <a:pt x="4637" y="1635"/>
                        <a:pt x="2302" y="3003"/>
                        <a:pt x="0" y="4437"/>
                      </a:cubicBezTo>
                      <a:lnTo>
                        <a:pt x="1801" y="4437"/>
                      </a:lnTo>
                      <a:cubicBezTo>
                        <a:pt x="4170" y="3070"/>
                        <a:pt x="6205" y="15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44" name="Google Shape;1448;p23">
                  <a:extLst>
                    <a:ext uri="{FF2B5EF4-FFF2-40B4-BE49-F238E27FC236}">
                      <a16:creationId xmlns:a16="http://schemas.microsoft.com/office/drawing/2014/main" id="{B7D13455-0F18-413C-BEEE-62EE58989966}"/>
                    </a:ext>
                  </a:extLst>
                </p:cNvPr>
                <p:cNvSpPr/>
                <p:nvPr/>
              </p:nvSpPr>
              <p:spPr>
                <a:xfrm>
                  <a:off x="10436700" y="4872475"/>
                  <a:ext cx="1675" cy="1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634" extrusionOk="0">
                      <a:moveTo>
                        <a:pt x="67" y="0"/>
                      </a:moveTo>
                      <a:cubicBezTo>
                        <a:pt x="33" y="34"/>
                        <a:pt x="33" y="34"/>
                        <a:pt x="0" y="67"/>
                      </a:cubicBezTo>
                      <a:cubicBezTo>
                        <a:pt x="0" y="234"/>
                        <a:pt x="0" y="434"/>
                        <a:pt x="0" y="634"/>
                      </a:cubicBezTo>
                      <a:lnTo>
                        <a:pt x="67" y="634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45" name="Google Shape;1449;p23">
                  <a:extLst>
                    <a:ext uri="{FF2B5EF4-FFF2-40B4-BE49-F238E27FC236}">
                      <a16:creationId xmlns:a16="http://schemas.microsoft.com/office/drawing/2014/main" id="{75E8E603-947D-4F92-AEE5-CCDAC5E3505B}"/>
                    </a:ext>
                  </a:extLst>
                </p:cNvPr>
                <p:cNvSpPr/>
                <p:nvPr/>
              </p:nvSpPr>
              <p:spPr>
                <a:xfrm>
                  <a:off x="10248225" y="4875800"/>
                  <a:ext cx="1420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01" extrusionOk="0">
                      <a:moveTo>
                        <a:pt x="0" y="1"/>
                      </a:moveTo>
                      <a:cubicBezTo>
                        <a:pt x="67" y="167"/>
                        <a:pt x="134" y="334"/>
                        <a:pt x="167" y="501"/>
                      </a:cubicBezTo>
                      <a:lnTo>
                        <a:pt x="567" y="501"/>
                      </a:lnTo>
                      <a:cubicBezTo>
                        <a:pt x="567" y="334"/>
                        <a:pt x="567" y="167"/>
                        <a:pt x="56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46" name="Google Shape;1450;p23">
                  <a:extLst>
                    <a:ext uri="{FF2B5EF4-FFF2-40B4-BE49-F238E27FC236}">
                      <a16:creationId xmlns:a16="http://schemas.microsoft.com/office/drawing/2014/main" id="{7680F026-2900-4017-8E12-1162DA09AF8E}"/>
                    </a:ext>
                  </a:extLst>
                </p:cNvPr>
                <p:cNvSpPr/>
                <p:nvPr/>
              </p:nvSpPr>
              <p:spPr>
                <a:xfrm>
                  <a:off x="9368425" y="4894975"/>
                  <a:ext cx="208500" cy="1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471" extrusionOk="0">
                      <a:moveTo>
                        <a:pt x="6639" y="1"/>
                      </a:moveTo>
                      <a:cubicBezTo>
                        <a:pt x="4670" y="1635"/>
                        <a:pt x="2302" y="3003"/>
                        <a:pt x="0" y="4471"/>
                      </a:cubicBezTo>
                      <a:lnTo>
                        <a:pt x="1802" y="4471"/>
                      </a:lnTo>
                      <a:cubicBezTo>
                        <a:pt x="4203" y="3103"/>
                        <a:pt x="6238" y="15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47" name="Google Shape;1451;p23">
                  <a:extLst>
                    <a:ext uri="{FF2B5EF4-FFF2-40B4-BE49-F238E27FC236}">
                      <a16:creationId xmlns:a16="http://schemas.microsoft.com/office/drawing/2014/main" id="{7E935460-2478-488D-8D54-D436E7485B5A}"/>
                    </a:ext>
                  </a:extLst>
                </p:cNvPr>
                <p:cNvSpPr/>
                <p:nvPr/>
              </p:nvSpPr>
              <p:spPr>
                <a:xfrm>
                  <a:off x="10281575" y="4875800"/>
                  <a:ext cx="13680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501" extrusionOk="0">
                      <a:moveTo>
                        <a:pt x="1" y="1"/>
                      </a:moveTo>
                      <a:cubicBezTo>
                        <a:pt x="1" y="167"/>
                        <a:pt x="1" y="334"/>
                        <a:pt x="34" y="501"/>
                      </a:cubicBezTo>
                      <a:lnTo>
                        <a:pt x="5438" y="501"/>
                      </a:lnTo>
                      <a:cubicBezTo>
                        <a:pt x="5438" y="334"/>
                        <a:pt x="5471" y="167"/>
                        <a:pt x="547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48" name="Google Shape;1452;p23">
                  <a:extLst>
                    <a:ext uri="{FF2B5EF4-FFF2-40B4-BE49-F238E27FC236}">
                      <a16:creationId xmlns:a16="http://schemas.microsoft.com/office/drawing/2014/main" id="{7469EA37-0F2C-48CA-9363-DCC58D623A98}"/>
                    </a:ext>
                  </a:extLst>
                </p:cNvPr>
                <p:cNvSpPr/>
                <p:nvPr/>
              </p:nvSpPr>
              <p:spPr>
                <a:xfrm>
                  <a:off x="10009725" y="4894975"/>
                  <a:ext cx="206825" cy="11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3" h="4404" extrusionOk="0">
                      <a:moveTo>
                        <a:pt x="6572" y="1"/>
                      </a:moveTo>
                      <a:cubicBezTo>
                        <a:pt x="4637" y="1602"/>
                        <a:pt x="2302" y="2970"/>
                        <a:pt x="0" y="4404"/>
                      </a:cubicBezTo>
                      <a:lnTo>
                        <a:pt x="1835" y="4404"/>
                      </a:lnTo>
                      <a:cubicBezTo>
                        <a:pt x="4170" y="3070"/>
                        <a:pt x="6205" y="15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49" name="Google Shape;1453;p23">
                  <a:extLst>
                    <a:ext uri="{FF2B5EF4-FFF2-40B4-BE49-F238E27FC236}">
                      <a16:creationId xmlns:a16="http://schemas.microsoft.com/office/drawing/2014/main" id="{A3FB0EAE-7A55-4B49-A603-FB907E76D062}"/>
                    </a:ext>
                  </a:extLst>
                </p:cNvPr>
                <p:cNvSpPr/>
                <p:nvPr/>
              </p:nvSpPr>
              <p:spPr>
                <a:xfrm>
                  <a:off x="10251550" y="4894975"/>
                  <a:ext cx="10875" cy="6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2770" extrusionOk="0">
                      <a:moveTo>
                        <a:pt x="101" y="1"/>
                      </a:moveTo>
                      <a:cubicBezTo>
                        <a:pt x="201" y="868"/>
                        <a:pt x="1" y="1769"/>
                        <a:pt x="168" y="2603"/>
                      </a:cubicBezTo>
                      <a:cubicBezTo>
                        <a:pt x="168" y="2669"/>
                        <a:pt x="201" y="2703"/>
                        <a:pt x="201" y="2770"/>
                      </a:cubicBezTo>
                      <a:cubicBezTo>
                        <a:pt x="401" y="1869"/>
                        <a:pt x="434" y="935"/>
                        <a:pt x="43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50" name="Google Shape;1454;p23">
                  <a:extLst>
                    <a:ext uri="{FF2B5EF4-FFF2-40B4-BE49-F238E27FC236}">
                      <a16:creationId xmlns:a16="http://schemas.microsoft.com/office/drawing/2014/main" id="{F46BAFB8-41DB-46B6-ABE0-E231F3DD3CC6}"/>
                    </a:ext>
                  </a:extLst>
                </p:cNvPr>
                <p:cNvSpPr/>
                <p:nvPr/>
              </p:nvSpPr>
              <p:spPr>
                <a:xfrm>
                  <a:off x="10063100" y="4900000"/>
                  <a:ext cx="157625" cy="10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5" h="4203" extrusionOk="0">
                      <a:moveTo>
                        <a:pt x="6305" y="0"/>
                      </a:moveTo>
                      <a:cubicBezTo>
                        <a:pt x="4403" y="1501"/>
                        <a:pt x="2202" y="2835"/>
                        <a:pt x="0" y="4203"/>
                      </a:cubicBezTo>
                      <a:lnTo>
                        <a:pt x="1835" y="4203"/>
                      </a:lnTo>
                      <a:cubicBezTo>
                        <a:pt x="3436" y="3269"/>
                        <a:pt x="4870" y="2268"/>
                        <a:pt x="6305" y="1234"/>
                      </a:cubicBezTo>
                      <a:cubicBezTo>
                        <a:pt x="6271" y="834"/>
                        <a:pt x="6271" y="400"/>
                        <a:pt x="630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51" name="Google Shape;1455;p23">
                  <a:extLst>
                    <a:ext uri="{FF2B5EF4-FFF2-40B4-BE49-F238E27FC236}">
                      <a16:creationId xmlns:a16="http://schemas.microsoft.com/office/drawing/2014/main" id="{785D6DA2-B58A-4433-87B4-9A43914CFF1A}"/>
                    </a:ext>
                  </a:extLst>
                </p:cNvPr>
                <p:cNvSpPr/>
                <p:nvPr/>
              </p:nvSpPr>
              <p:spPr>
                <a:xfrm>
                  <a:off x="10117300" y="4938350"/>
                  <a:ext cx="10925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0" h="2669" extrusionOk="0">
                      <a:moveTo>
                        <a:pt x="4170" y="0"/>
                      </a:moveTo>
                      <a:cubicBezTo>
                        <a:pt x="2836" y="901"/>
                        <a:pt x="1401" y="1802"/>
                        <a:pt x="0" y="2669"/>
                      </a:cubicBezTo>
                      <a:lnTo>
                        <a:pt x="1802" y="2669"/>
                      </a:lnTo>
                      <a:cubicBezTo>
                        <a:pt x="2702" y="2135"/>
                        <a:pt x="3536" y="1602"/>
                        <a:pt x="4370" y="1035"/>
                      </a:cubicBezTo>
                      <a:cubicBezTo>
                        <a:pt x="4303" y="701"/>
                        <a:pt x="4237" y="367"/>
                        <a:pt x="417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52" name="Google Shape;1456;p23">
                  <a:extLst>
                    <a:ext uri="{FF2B5EF4-FFF2-40B4-BE49-F238E27FC236}">
                      <a16:creationId xmlns:a16="http://schemas.microsoft.com/office/drawing/2014/main" id="{041EF0C4-4648-4D48-ABB0-00DE3FB9380E}"/>
                    </a:ext>
                  </a:extLst>
                </p:cNvPr>
                <p:cNvSpPr/>
                <p:nvPr/>
              </p:nvSpPr>
              <p:spPr>
                <a:xfrm>
                  <a:off x="10170675" y="4969200"/>
                  <a:ext cx="59225" cy="3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1435" extrusionOk="0">
                      <a:moveTo>
                        <a:pt x="2268" y="1"/>
                      </a:moveTo>
                      <a:cubicBezTo>
                        <a:pt x="1501" y="468"/>
                        <a:pt x="734" y="968"/>
                        <a:pt x="0" y="1435"/>
                      </a:cubicBezTo>
                      <a:lnTo>
                        <a:pt x="1801" y="1435"/>
                      </a:lnTo>
                      <a:cubicBezTo>
                        <a:pt x="1968" y="1335"/>
                        <a:pt x="2135" y="1235"/>
                        <a:pt x="2335" y="1101"/>
                      </a:cubicBezTo>
                      <a:cubicBezTo>
                        <a:pt x="2335" y="801"/>
                        <a:pt x="2368" y="501"/>
                        <a:pt x="2335" y="368"/>
                      </a:cubicBezTo>
                      <a:cubicBezTo>
                        <a:pt x="2302" y="234"/>
                        <a:pt x="2302" y="134"/>
                        <a:pt x="226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53" name="Google Shape;1457;p23">
                  <a:extLst>
                    <a:ext uri="{FF2B5EF4-FFF2-40B4-BE49-F238E27FC236}">
                      <a16:creationId xmlns:a16="http://schemas.microsoft.com/office/drawing/2014/main" id="{2F44B292-16E2-4453-AE49-0B7CD66515FD}"/>
                    </a:ext>
                  </a:extLst>
                </p:cNvPr>
                <p:cNvSpPr/>
                <p:nvPr/>
              </p:nvSpPr>
              <p:spPr>
                <a:xfrm>
                  <a:off x="10224025" y="5001725"/>
                  <a:ext cx="5050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134" extrusionOk="0">
                      <a:moveTo>
                        <a:pt x="201" y="1"/>
                      </a:moveTo>
                      <a:cubicBezTo>
                        <a:pt x="134" y="34"/>
                        <a:pt x="68" y="101"/>
                        <a:pt x="1" y="134"/>
                      </a:cubicBezTo>
                      <a:lnTo>
                        <a:pt x="201" y="134"/>
                      </a:lnTo>
                      <a:cubicBezTo>
                        <a:pt x="201" y="101"/>
                        <a:pt x="201" y="34"/>
                        <a:pt x="20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54" name="Google Shape;1458;p23">
                  <a:extLst>
                    <a:ext uri="{FF2B5EF4-FFF2-40B4-BE49-F238E27FC236}">
                      <a16:creationId xmlns:a16="http://schemas.microsoft.com/office/drawing/2014/main" id="{FD35FCF7-AA0B-42C5-8632-177C654C568A}"/>
                    </a:ext>
                  </a:extLst>
                </p:cNvPr>
                <p:cNvSpPr/>
                <p:nvPr/>
              </p:nvSpPr>
              <p:spPr>
                <a:xfrm>
                  <a:off x="8940625" y="4894975"/>
                  <a:ext cx="210175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05" extrusionOk="0">
                      <a:moveTo>
                        <a:pt x="6705" y="1"/>
                      </a:moveTo>
                      <a:cubicBezTo>
                        <a:pt x="4737" y="1635"/>
                        <a:pt x="2335" y="3036"/>
                        <a:pt x="0" y="4504"/>
                      </a:cubicBezTo>
                      <a:lnTo>
                        <a:pt x="1802" y="4504"/>
                      </a:lnTo>
                      <a:cubicBezTo>
                        <a:pt x="4203" y="3136"/>
                        <a:pt x="6271" y="1535"/>
                        <a:pt x="84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55" name="Google Shape;1459;p23">
                  <a:extLst>
                    <a:ext uri="{FF2B5EF4-FFF2-40B4-BE49-F238E27FC236}">
                      <a16:creationId xmlns:a16="http://schemas.microsoft.com/office/drawing/2014/main" id="{3327705E-A2E4-42A9-A7B8-D61B06BD6D26}"/>
                    </a:ext>
                  </a:extLst>
                </p:cNvPr>
                <p:cNvSpPr/>
                <p:nvPr/>
              </p:nvSpPr>
              <p:spPr>
                <a:xfrm>
                  <a:off x="8459450" y="4894975"/>
                  <a:ext cx="211825" cy="1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3" h="4538" extrusionOk="0">
                      <a:moveTo>
                        <a:pt x="6772" y="1"/>
                      </a:moveTo>
                      <a:cubicBezTo>
                        <a:pt x="4770" y="1669"/>
                        <a:pt x="2369" y="3070"/>
                        <a:pt x="0" y="4537"/>
                      </a:cubicBezTo>
                      <a:lnTo>
                        <a:pt x="1801" y="4537"/>
                      </a:lnTo>
                      <a:cubicBezTo>
                        <a:pt x="4237" y="3170"/>
                        <a:pt x="6338" y="1535"/>
                        <a:pt x="84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56" name="Google Shape;1460;p23">
                  <a:extLst>
                    <a:ext uri="{FF2B5EF4-FFF2-40B4-BE49-F238E27FC236}">
                      <a16:creationId xmlns:a16="http://schemas.microsoft.com/office/drawing/2014/main" id="{3F0A2322-0219-41BF-B140-6CA0E0DFBE64}"/>
                    </a:ext>
                  </a:extLst>
                </p:cNvPr>
                <p:cNvSpPr/>
                <p:nvPr/>
              </p:nvSpPr>
              <p:spPr>
                <a:xfrm>
                  <a:off x="8512825" y="4894975"/>
                  <a:ext cx="211825" cy="1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3" h="4538" extrusionOk="0">
                      <a:moveTo>
                        <a:pt x="6772" y="1"/>
                      </a:moveTo>
                      <a:cubicBezTo>
                        <a:pt x="4770" y="1669"/>
                        <a:pt x="2368" y="3070"/>
                        <a:pt x="0" y="4537"/>
                      </a:cubicBezTo>
                      <a:lnTo>
                        <a:pt x="1801" y="4537"/>
                      </a:lnTo>
                      <a:cubicBezTo>
                        <a:pt x="4236" y="3136"/>
                        <a:pt x="6338" y="1535"/>
                        <a:pt x="84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57" name="Google Shape;1461;p23">
                  <a:extLst>
                    <a:ext uri="{FF2B5EF4-FFF2-40B4-BE49-F238E27FC236}">
                      <a16:creationId xmlns:a16="http://schemas.microsoft.com/office/drawing/2014/main" id="{DBC98F32-F52B-42C6-83F7-8D4DEF231479}"/>
                    </a:ext>
                  </a:extLst>
                </p:cNvPr>
                <p:cNvSpPr/>
                <p:nvPr/>
              </p:nvSpPr>
              <p:spPr>
                <a:xfrm>
                  <a:off x="8620400" y="4894975"/>
                  <a:ext cx="210175" cy="1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38" extrusionOk="0">
                      <a:moveTo>
                        <a:pt x="6738" y="1"/>
                      </a:moveTo>
                      <a:cubicBezTo>
                        <a:pt x="4737" y="1635"/>
                        <a:pt x="2335" y="3070"/>
                        <a:pt x="0" y="4537"/>
                      </a:cubicBezTo>
                      <a:lnTo>
                        <a:pt x="1768" y="4537"/>
                      </a:lnTo>
                      <a:cubicBezTo>
                        <a:pt x="4203" y="3136"/>
                        <a:pt x="6271" y="1535"/>
                        <a:pt x="84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58" name="Google Shape;1462;p23">
                  <a:extLst>
                    <a:ext uri="{FF2B5EF4-FFF2-40B4-BE49-F238E27FC236}">
                      <a16:creationId xmlns:a16="http://schemas.microsoft.com/office/drawing/2014/main" id="{7E2BE1BA-8F6A-4EB2-B2C9-A6761C35DB3B}"/>
                    </a:ext>
                  </a:extLst>
                </p:cNvPr>
                <p:cNvSpPr/>
                <p:nvPr/>
              </p:nvSpPr>
              <p:spPr>
                <a:xfrm>
                  <a:off x="8567025" y="4894975"/>
                  <a:ext cx="210175" cy="1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38" extrusionOk="0">
                      <a:moveTo>
                        <a:pt x="6738" y="1"/>
                      </a:moveTo>
                      <a:cubicBezTo>
                        <a:pt x="4737" y="1635"/>
                        <a:pt x="2335" y="3070"/>
                        <a:pt x="0" y="4537"/>
                      </a:cubicBezTo>
                      <a:lnTo>
                        <a:pt x="1768" y="4537"/>
                      </a:lnTo>
                      <a:cubicBezTo>
                        <a:pt x="4203" y="3136"/>
                        <a:pt x="6305" y="1535"/>
                        <a:pt x="84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59" name="Google Shape;1463;p23">
                  <a:extLst>
                    <a:ext uri="{FF2B5EF4-FFF2-40B4-BE49-F238E27FC236}">
                      <a16:creationId xmlns:a16="http://schemas.microsoft.com/office/drawing/2014/main" id="{768ED54D-1932-489D-ACB3-1456B80DF6E4}"/>
                    </a:ext>
                  </a:extLst>
                </p:cNvPr>
                <p:cNvSpPr/>
                <p:nvPr/>
              </p:nvSpPr>
              <p:spPr>
                <a:xfrm>
                  <a:off x="8401900" y="4894975"/>
                  <a:ext cx="216000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0" h="4571" extrusionOk="0">
                      <a:moveTo>
                        <a:pt x="6805" y="1"/>
                      </a:moveTo>
                      <a:cubicBezTo>
                        <a:pt x="4771" y="1669"/>
                        <a:pt x="2369" y="3070"/>
                        <a:pt x="1" y="4571"/>
                      </a:cubicBezTo>
                      <a:cubicBezTo>
                        <a:pt x="668" y="4571"/>
                        <a:pt x="1301" y="4537"/>
                        <a:pt x="1969" y="4537"/>
                      </a:cubicBezTo>
                      <a:cubicBezTo>
                        <a:pt x="4404" y="3170"/>
                        <a:pt x="6505" y="1535"/>
                        <a:pt x="86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60" name="Google Shape;1464;p23">
                  <a:extLst>
                    <a:ext uri="{FF2B5EF4-FFF2-40B4-BE49-F238E27FC236}">
                      <a16:creationId xmlns:a16="http://schemas.microsoft.com/office/drawing/2014/main" id="{BD74DE07-46BE-4EDA-90CD-5C741B0ED707}"/>
                    </a:ext>
                  </a:extLst>
                </p:cNvPr>
                <p:cNvSpPr/>
                <p:nvPr/>
              </p:nvSpPr>
              <p:spPr>
                <a:xfrm>
                  <a:off x="8345200" y="4894975"/>
                  <a:ext cx="215175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7" h="4571" extrusionOk="0">
                      <a:moveTo>
                        <a:pt x="6772" y="1"/>
                      </a:moveTo>
                      <a:cubicBezTo>
                        <a:pt x="4770" y="1669"/>
                        <a:pt x="2335" y="3070"/>
                        <a:pt x="0" y="4571"/>
                      </a:cubicBezTo>
                      <a:cubicBezTo>
                        <a:pt x="634" y="4571"/>
                        <a:pt x="1268" y="4537"/>
                        <a:pt x="1935" y="4537"/>
                      </a:cubicBezTo>
                      <a:cubicBezTo>
                        <a:pt x="4370" y="3170"/>
                        <a:pt x="6472" y="1569"/>
                        <a:pt x="86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61" name="Google Shape;1465;p23">
                  <a:extLst>
                    <a:ext uri="{FF2B5EF4-FFF2-40B4-BE49-F238E27FC236}">
                      <a16:creationId xmlns:a16="http://schemas.microsoft.com/office/drawing/2014/main" id="{84F718C0-4A24-40F8-A0A9-0E7BD96FBAC9}"/>
                    </a:ext>
                  </a:extLst>
                </p:cNvPr>
                <p:cNvSpPr/>
                <p:nvPr/>
              </p:nvSpPr>
              <p:spPr>
                <a:xfrm>
                  <a:off x="8691275" y="4880800"/>
                  <a:ext cx="5340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301" extrusionOk="0">
                      <a:moveTo>
                        <a:pt x="101" y="1"/>
                      </a:moveTo>
                      <a:cubicBezTo>
                        <a:pt x="201" y="1"/>
                        <a:pt x="267" y="68"/>
                        <a:pt x="201" y="101"/>
                      </a:cubicBezTo>
                      <a:cubicBezTo>
                        <a:pt x="134" y="168"/>
                        <a:pt x="67" y="234"/>
                        <a:pt x="0" y="301"/>
                      </a:cubicBezTo>
                      <a:lnTo>
                        <a:pt x="1735" y="301"/>
                      </a:lnTo>
                      <a:cubicBezTo>
                        <a:pt x="1868" y="201"/>
                        <a:pt x="2002" y="101"/>
                        <a:pt x="213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62" name="Google Shape;1466;p23">
                  <a:extLst>
                    <a:ext uri="{FF2B5EF4-FFF2-40B4-BE49-F238E27FC236}">
                      <a16:creationId xmlns:a16="http://schemas.microsoft.com/office/drawing/2014/main" id="{8318F291-2735-4209-BC53-6747A44EDFCB}"/>
                    </a:ext>
                  </a:extLst>
                </p:cNvPr>
                <p:cNvSpPr/>
                <p:nvPr/>
              </p:nvSpPr>
              <p:spPr>
                <a:xfrm>
                  <a:off x="8673750" y="4894975"/>
                  <a:ext cx="211025" cy="1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1" h="4538" extrusionOk="0">
                      <a:moveTo>
                        <a:pt x="6739" y="1"/>
                      </a:moveTo>
                      <a:cubicBezTo>
                        <a:pt x="4738" y="1635"/>
                        <a:pt x="2336" y="3070"/>
                        <a:pt x="1" y="4537"/>
                      </a:cubicBezTo>
                      <a:lnTo>
                        <a:pt x="1802" y="4537"/>
                      </a:lnTo>
                      <a:cubicBezTo>
                        <a:pt x="4204" y="3136"/>
                        <a:pt x="6305" y="1535"/>
                        <a:pt x="84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63" name="Google Shape;1467;p23">
                  <a:extLst>
                    <a:ext uri="{FF2B5EF4-FFF2-40B4-BE49-F238E27FC236}">
                      <a16:creationId xmlns:a16="http://schemas.microsoft.com/office/drawing/2014/main" id="{DBD7B51B-10B5-4F46-8F34-448302F922A2}"/>
                    </a:ext>
                  </a:extLst>
                </p:cNvPr>
                <p:cNvSpPr/>
                <p:nvPr/>
              </p:nvSpPr>
              <p:spPr>
                <a:xfrm>
                  <a:off x="8637900" y="4880800"/>
                  <a:ext cx="5340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301" extrusionOk="0">
                      <a:moveTo>
                        <a:pt x="134" y="1"/>
                      </a:moveTo>
                      <a:cubicBezTo>
                        <a:pt x="201" y="1"/>
                        <a:pt x="267" y="68"/>
                        <a:pt x="234" y="101"/>
                      </a:cubicBezTo>
                      <a:cubicBezTo>
                        <a:pt x="134" y="168"/>
                        <a:pt x="67" y="234"/>
                        <a:pt x="1" y="301"/>
                      </a:cubicBezTo>
                      <a:lnTo>
                        <a:pt x="1735" y="301"/>
                      </a:lnTo>
                      <a:cubicBezTo>
                        <a:pt x="1869" y="201"/>
                        <a:pt x="2002" y="101"/>
                        <a:pt x="213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64" name="Google Shape;1468;p23">
                  <a:extLst>
                    <a:ext uri="{FF2B5EF4-FFF2-40B4-BE49-F238E27FC236}">
                      <a16:creationId xmlns:a16="http://schemas.microsoft.com/office/drawing/2014/main" id="{076942F9-693A-48EF-829E-9FE94CB39DFE}"/>
                    </a:ext>
                  </a:extLst>
                </p:cNvPr>
                <p:cNvSpPr/>
                <p:nvPr/>
              </p:nvSpPr>
              <p:spPr>
                <a:xfrm>
                  <a:off x="8744650" y="4874975"/>
                  <a:ext cx="1485250" cy="1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10" h="534" extrusionOk="0">
                      <a:moveTo>
                        <a:pt x="59409" y="0"/>
                      </a:moveTo>
                      <a:lnTo>
                        <a:pt x="59409" y="0"/>
                      </a:lnTo>
                      <a:cubicBezTo>
                        <a:pt x="46901" y="34"/>
                        <a:pt x="34392" y="34"/>
                        <a:pt x="21849" y="67"/>
                      </a:cubicBezTo>
                      <a:cubicBezTo>
                        <a:pt x="14644" y="67"/>
                        <a:pt x="7406" y="100"/>
                        <a:pt x="167" y="100"/>
                      </a:cubicBezTo>
                      <a:cubicBezTo>
                        <a:pt x="267" y="134"/>
                        <a:pt x="367" y="167"/>
                        <a:pt x="301" y="234"/>
                      </a:cubicBezTo>
                      <a:cubicBezTo>
                        <a:pt x="134" y="401"/>
                        <a:pt x="67" y="467"/>
                        <a:pt x="0" y="534"/>
                      </a:cubicBezTo>
                      <a:lnTo>
                        <a:pt x="1735" y="534"/>
                      </a:lnTo>
                      <a:cubicBezTo>
                        <a:pt x="1868" y="434"/>
                        <a:pt x="2002" y="334"/>
                        <a:pt x="2135" y="234"/>
                      </a:cubicBezTo>
                      <a:cubicBezTo>
                        <a:pt x="2158" y="218"/>
                        <a:pt x="2187" y="212"/>
                        <a:pt x="2216" y="212"/>
                      </a:cubicBezTo>
                      <a:cubicBezTo>
                        <a:pt x="2312" y="212"/>
                        <a:pt x="2412" y="283"/>
                        <a:pt x="2335" y="334"/>
                      </a:cubicBezTo>
                      <a:cubicBezTo>
                        <a:pt x="2269" y="401"/>
                        <a:pt x="2202" y="467"/>
                        <a:pt x="2135" y="534"/>
                      </a:cubicBezTo>
                      <a:lnTo>
                        <a:pt x="3870" y="534"/>
                      </a:lnTo>
                      <a:cubicBezTo>
                        <a:pt x="4003" y="434"/>
                        <a:pt x="4137" y="334"/>
                        <a:pt x="4270" y="234"/>
                      </a:cubicBezTo>
                      <a:cubicBezTo>
                        <a:pt x="4293" y="218"/>
                        <a:pt x="4322" y="212"/>
                        <a:pt x="4351" y="212"/>
                      </a:cubicBezTo>
                      <a:cubicBezTo>
                        <a:pt x="4447" y="212"/>
                        <a:pt x="4547" y="283"/>
                        <a:pt x="4470" y="334"/>
                      </a:cubicBezTo>
                      <a:cubicBezTo>
                        <a:pt x="4403" y="401"/>
                        <a:pt x="4337" y="467"/>
                        <a:pt x="4270" y="501"/>
                      </a:cubicBezTo>
                      <a:lnTo>
                        <a:pt x="6005" y="501"/>
                      </a:lnTo>
                      <a:cubicBezTo>
                        <a:pt x="6138" y="434"/>
                        <a:pt x="6271" y="334"/>
                        <a:pt x="6405" y="234"/>
                      </a:cubicBezTo>
                      <a:cubicBezTo>
                        <a:pt x="6428" y="218"/>
                        <a:pt x="6457" y="212"/>
                        <a:pt x="6486" y="212"/>
                      </a:cubicBezTo>
                      <a:cubicBezTo>
                        <a:pt x="6582" y="212"/>
                        <a:pt x="6682" y="283"/>
                        <a:pt x="6605" y="334"/>
                      </a:cubicBezTo>
                      <a:cubicBezTo>
                        <a:pt x="6538" y="401"/>
                        <a:pt x="6472" y="434"/>
                        <a:pt x="6405" y="501"/>
                      </a:cubicBezTo>
                      <a:lnTo>
                        <a:pt x="8139" y="501"/>
                      </a:lnTo>
                      <a:cubicBezTo>
                        <a:pt x="8273" y="434"/>
                        <a:pt x="8406" y="334"/>
                        <a:pt x="8540" y="234"/>
                      </a:cubicBezTo>
                      <a:cubicBezTo>
                        <a:pt x="8563" y="218"/>
                        <a:pt x="8592" y="212"/>
                        <a:pt x="8621" y="212"/>
                      </a:cubicBezTo>
                      <a:cubicBezTo>
                        <a:pt x="8717" y="212"/>
                        <a:pt x="8817" y="283"/>
                        <a:pt x="8740" y="334"/>
                      </a:cubicBezTo>
                      <a:cubicBezTo>
                        <a:pt x="8673" y="401"/>
                        <a:pt x="8606" y="434"/>
                        <a:pt x="8540" y="501"/>
                      </a:cubicBezTo>
                      <a:lnTo>
                        <a:pt x="10274" y="501"/>
                      </a:lnTo>
                      <a:cubicBezTo>
                        <a:pt x="10408" y="401"/>
                        <a:pt x="10541" y="334"/>
                        <a:pt x="10675" y="234"/>
                      </a:cubicBezTo>
                      <a:cubicBezTo>
                        <a:pt x="10703" y="215"/>
                        <a:pt x="10738" y="207"/>
                        <a:pt x="10773" y="207"/>
                      </a:cubicBezTo>
                      <a:cubicBezTo>
                        <a:pt x="10863" y="207"/>
                        <a:pt x="10947" y="262"/>
                        <a:pt x="10875" y="334"/>
                      </a:cubicBezTo>
                      <a:cubicBezTo>
                        <a:pt x="10808" y="367"/>
                        <a:pt x="10741" y="434"/>
                        <a:pt x="10675" y="501"/>
                      </a:cubicBezTo>
                      <a:lnTo>
                        <a:pt x="12409" y="501"/>
                      </a:lnTo>
                      <a:cubicBezTo>
                        <a:pt x="12543" y="401"/>
                        <a:pt x="12676" y="301"/>
                        <a:pt x="12809" y="234"/>
                      </a:cubicBezTo>
                      <a:cubicBezTo>
                        <a:pt x="12839" y="214"/>
                        <a:pt x="12877" y="206"/>
                        <a:pt x="12913" y="206"/>
                      </a:cubicBezTo>
                      <a:cubicBezTo>
                        <a:pt x="13001" y="206"/>
                        <a:pt x="13080" y="253"/>
                        <a:pt x="13010" y="301"/>
                      </a:cubicBezTo>
                      <a:cubicBezTo>
                        <a:pt x="12943" y="367"/>
                        <a:pt x="12876" y="434"/>
                        <a:pt x="12809" y="501"/>
                      </a:cubicBezTo>
                      <a:lnTo>
                        <a:pt x="14544" y="501"/>
                      </a:lnTo>
                      <a:cubicBezTo>
                        <a:pt x="14677" y="401"/>
                        <a:pt x="14811" y="301"/>
                        <a:pt x="14944" y="234"/>
                      </a:cubicBezTo>
                      <a:cubicBezTo>
                        <a:pt x="14975" y="203"/>
                        <a:pt x="15014" y="191"/>
                        <a:pt x="15052" y="191"/>
                      </a:cubicBezTo>
                      <a:cubicBezTo>
                        <a:pt x="15138" y="191"/>
                        <a:pt x="15214" y="254"/>
                        <a:pt x="15144" y="301"/>
                      </a:cubicBezTo>
                      <a:cubicBezTo>
                        <a:pt x="15078" y="367"/>
                        <a:pt x="15011" y="434"/>
                        <a:pt x="14944" y="501"/>
                      </a:cubicBezTo>
                      <a:lnTo>
                        <a:pt x="16679" y="501"/>
                      </a:lnTo>
                      <a:cubicBezTo>
                        <a:pt x="16812" y="401"/>
                        <a:pt x="16946" y="301"/>
                        <a:pt x="17079" y="200"/>
                      </a:cubicBezTo>
                      <a:cubicBezTo>
                        <a:pt x="17102" y="185"/>
                        <a:pt x="17131" y="178"/>
                        <a:pt x="17160" y="178"/>
                      </a:cubicBezTo>
                      <a:cubicBezTo>
                        <a:pt x="17256" y="178"/>
                        <a:pt x="17356" y="249"/>
                        <a:pt x="17279" y="301"/>
                      </a:cubicBezTo>
                      <a:cubicBezTo>
                        <a:pt x="17213" y="367"/>
                        <a:pt x="17146" y="434"/>
                        <a:pt x="17079" y="501"/>
                      </a:cubicBezTo>
                      <a:lnTo>
                        <a:pt x="18814" y="501"/>
                      </a:lnTo>
                      <a:cubicBezTo>
                        <a:pt x="18947" y="401"/>
                        <a:pt x="19081" y="301"/>
                        <a:pt x="19214" y="200"/>
                      </a:cubicBezTo>
                      <a:cubicBezTo>
                        <a:pt x="19237" y="185"/>
                        <a:pt x="19266" y="178"/>
                        <a:pt x="19295" y="178"/>
                      </a:cubicBezTo>
                      <a:cubicBezTo>
                        <a:pt x="19391" y="178"/>
                        <a:pt x="19491" y="249"/>
                        <a:pt x="19414" y="301"/>
                      </a:cubicBezTo>
                      <a:cubicBezTo>
                        <a:pt x="19347" y="367"/>
                        <a:pt x="19281" y="434"/>
                        <a:pt x="19214" y="501"/>
                      </a:cubicBezTo>
                      <a:lnTo>
                        <a:pt x="20949" y="501"/>
                      </a:lnTo>
                      <a:cubicBezTo>
                        <a:pt x="21082" y="401"/>
                        <a:pt x="21215" y="301"/>
                        <a:pt x="21349" y="200"/>
                      </a:cubicBezTo>
                      <a:cubicBezTo>
                        <a:pt x="21372" y="185"/>
                        <a:pt x="21401" y="178"/>
                        <a:pt x="21430" y="178"/>
                      </a:cubicBezTo>
                      <a:cubicBezTo>
                        <a:pt x="21526" y="178"/>
                        <a:pt x="21626" y="249"/>
                        <a:pt x="21549" y="301"/>
                      </a:cubicBezTo>
                      <a:cubicBezTo>
                        <a:pt x="21482" y="367"/>
                        <a:pt x="21416" y="434"/>
                        <a:pt x="21349" y="467"/>
                      </a:cubicBezTo>
                      <a:lnTo>
                        <a:pt x="23083" y="467"/>
                      </a:lnTo>
                      <a:cubicBezTo>
                        <a:pt x="23217" y="401"/>
                        <a:pt x="23350" y="301"/>
                        <a:pt x="23484" y="200"/>
                      </a:cubicBezTo>
                      <a:cubicBezTo>
                        <a:pt x="23507" y="185"/>
                        <a:pt x="23536" y="178"/>
                        <a:pt x="23565" y="178"/>
                      </a:cubicBezTo>
                      <a:cubicBezTo>
                        <a:pt x="23661" y="178"/>
                        <a:pt x="23761" y="249"/>
                        <a:pt x="23684" y="301"/>
                      </a:cubicBezTo>
                      <a:cubicBezTo>
                        <a:pt x="23617" y="367"/>
                        <a:pt x="23550" y="401"/>
                        <a:pt x="23484" y="467"/>
                      </a:cubicBezTo>
                      <a:lnTo>
                        <a:pt x="25218" y="467"/>
                      </a:lnTo>
                      <a:cubicBezTo>
                        <a:pt x="25352" y="401"/>
                        <a:pt x="25485" y="301"/>
                        <a:pt x="25619" y="200"/>
                      </a:cubicBezTo>
                      <a:cubicBezTo>
                        <a:pt x="25642" y="185"/>
                        <a:pt x="25671" y="178"/>
                        <a:pt x="25700" y="178"/>
                      </a:cubicBezTo>
                      <a:cubicBezTo>
                        <a:pt x="25796" y="178"/>
                        <a:pt x="25896" y="249"/>
                        <a:pt x="25819" y="301"/>
                      </a:cubicBezTo>
                      <a:cubicBezTo>
                        <a:pt x="25752" y="367"/>
                        <a:pt x="25685" y="401"/>
                        <a:pt x="25619" y="467"/>
                      </a:cubicBezTo>
                      <a:lnTo>
                        <a:pt x="27353" y="467"/>
                      </a:lnTo>
                      <a:cubicBezTo>
                        <a:pt x="27487" y="367"/>
                        <a:pt x="27620" y="301"/>
                        <a:pt x="27753" y="200"/>
                      </a:cubicBezTo>
                      <a:cubicBezTo>
                        <a:pt x="27781" y="182"/>
                        <a:pt x="27817" y="174"/>
                        <a:pt x="27852" y="174"/>
                      </a:cubicBezTo>
                      <a:cubicBezTo>
                        <a:pt x="27942" y="174"/>
                        <a:pt x="28026" y="228"/>
                        <a:pt x="27954" y="301"/>
                      </a:cubicBezTo>
                      <a:cubicBezTo>
                        <a:pt x="27887" y="334"/>
                        <a:pt x="27820" y="401"/>
                        <a:pt x="27753" y="467"/>
                      </a:cubicBezTo>
                      <a:lnTo>
                        <a:pt x="29488" y="467"/>
                      </a:lnTo>
                      <a:cubicBezTo>
                        <a:pt x="29621" y="367"/>
                        <a:pt x="29755" y="267"/>
                        <a:pt x="29888" y="200"/>
                      </a:cubicBezTo>
                      <a:cubicBezTo>
                        <a:pt x="29918" y="181"/>
                        <a:pt x="29956" y="173"/>
                        <a:pt x="29992" y="173"/>
                      </a:cubicBezTo>
                      <a:cubicBezTo>
                        <a:pt x="30080" y="173"/>
                        <a:pt x="30159" y="220"/>
                        <a:pt x="30088" y="267"/>
                      </a:cubicBezTo>
                      <a:cubicBezTo>
                        <a:pt x="30022" y="334"/>
                        <a:pt x="29955" y="401"/>
                        <a:pt x="29888" y="467"/>
                      </a:cubicBezTo>
                      <a:lnTo>
                        <a:pt x="31623" y="467"/>
                      </a:lnTo>
                      <a:cubicBezTo>
                        <a:pt x="31756" y="367"/>
                        <a:pt x="31890" y="267"/>
                        <a:pt x="32023" y="200"/>
                      </a:cubicBezTo>
                      <a:cubicBezTo>
                        <a:pt x="32054" y="170"/>
                        <a:pt x="32093" y="158"/>
                        <a:pt x="32131" y="158"/>
                      </a:cubicBezTo>
                      <a:cubicBezTo>
                        <a:pt x="32217" y="158"/>
                        <a:pt x="32293" y="221"/>
                        <a:pt x="32223" y="267"/>
                      </a:cubicBezTo>
                      <a:cubicBezTo>
                        <a:pt x="32157" y="334"/>
                        <a:pt x="32090" y="401"/>
                        <a:pt x="32023" y="467"/>
                      </a:cubicBezTo>
                      <a:lnTo>
                        <a:pt x="33758" y="467"/>
                      </a:lnTo>
                      <a:cubicBezTo>
                        <a:pt x="33891" y="367"/>
                        <a:pt x="34025" y="267"/>
                        <a:pt x="34158" y="167"/>
                      </a:cubicBezTo>
                      <a:cubicBezTo>
                        <a:pt x="34181" y="152"/>
                        <a:pt x="34210" y="145"/>
                        <a:pt x="34239" y="145"/>
                      </a:cubicBezTo>
                      <a:cubicBezTo>
                        <a:pt x="34335" y="145"/>
                        <a:pt x="34435" y="216"/>
                        <a:pt x="34358" y="267"/>
                      </a:cubicBezTo>
                      <a:cubicBezTo>
                        <a:pt x="34291" y="334"/>
                        <a:pt x="34225" y="401"/>
                        <a:pt x="34158" y="467"/>
                      </a:cubicBezTo>
                      <a:lnTo>
                        <a:pt x="35893" y="467"/>
                      </a:lnTo>
                      <a:cubicBezTo>
                        <a:pt x="36026" y="367"/>
                        <a:pt x="36160" y="267"/>
                        <a:pt x="36293" y="167"/>
                      </a:cubicBezTo>
                      <a:cubicBezTo>
                        <a:pt x="36316" y="152"/>
                        <a:pt x="36345" y="145"/>
                        <a:pt x="36374" y="145"/>
                      </a:cubicBezTo>
                      <a:cubicBezTo>
                        <a:pt x="36470" y="145"/>
                        <a:pt x="36570" y="216"/>
                        <a:pt x="36493" y="267"/>
                      </a:cubicBezTo>
                      <a:cubicBezTo>
                        <a:pt x="36426" y="334"/>
                        <a:pt x="36360" y="401"/>
                        <a:pt x="36293" y="467"/>
                      </a:cubicBezTo>
                      <a:lnTo>
                        <a:pt x="38028" y="467"/>
                      </a:lnTo>
                      <a:cubicBezTo>
                        <a:pt x="38161" y="367"/>
                        <a:pt x="38294" y="267"/>
                        <a:pt x="38428" y="167"/>
                      </a:cubicBezTo>
                      <a:cubicBezTo>
                        <a:pt x="38451" y="152"/>
                        <a:pt x="38480" y="145"/>
                        <a:pt x="38509" y="145"/>
                      </a:cubicBezTo>
                      <a:cubicBezTo>
                        <a:pt x="38605" y="145"/>
                        <a:pt x="38705" y="216"/>
                        <a:pt x="38628" y="267"/>
                      </a:cubicBezTo>
                      <a:cubicBezTo>
                        <a:pt x="38561" y="334"/>
                        <a:pt x="38495" y="401"/>
                        <a:pt x="38428" y="434"/>
                      </a:cubicBezTo>
                      <a:lnTo>
                        <a:pt x="40162" y="434"/>
                      </a:lnTo>
                      <a:cubicBezTo>
                        <a:pt x="40296" y="367"/>
                        <a:pt x="40429" y="267"/>
                        <a:pt x="40563" y="167"/>
                      </a:cubicBezTo>
                      <a:cubicBezTo>
                        <a:pt x="40586" y="152"/>
                        <a:pt x="40615" y="145"/>
                        <a:pt x="40644" y="145"/>
                      </a:cubicBezTo>
                      <a:cubicBezTo>
                        <a:pt x="40740" y="145"/>
                        <a:pt x="40840" y="216"/>
                        <a:pt x="40763" y="267"/>
                      </a:cubicBezTo>
                      <a:cubicBezTo>
                        <a:pt x="40696" y="334"/>
                        <a:pt x="40629" y="367"/>
                        <a:pt x="40563" y="434"/>
                      </a:cubicBezTo>
                      <a:lnTo>
                        <a:pt x="42297" y="434"/>
                      </a:lnTo>
                      <a:cubicBezTo>
                        <a:pt x="42431" y="367"/>
                        <a:pt x="42564" y="267"/>
                        <a:pt x="42698" y="167"/>
                      </a:cubicBezTo>
                      <a:cubicBezTo>
                        <a:pt x="42721" y="152"/>
                        <a:pt x="42749" y="145"/>
                        <a:pt x="42778" y="145"/>
                      </a:cubicBezTo>
                      <a:cubicBezTo>
                        <a:pt x="42874" y="145"/>
                        <a:pt x="42974" y="216"/>
                        <a:pt x="42898" y="267"/>
                      </a:cubicBezTo>
                      <a:cubicBezTo>
                        <a:pt x="42831" y="334"/>
                        <a:pt x="42764" y="367"/>
                        <a:pt x="42698" y="434"/>
                      </a:cubicBezTo>
                      <a:lnTo>
                        <a:pt x="44432" y="434"/>
                      </a:lnTo>
                      <a:cubicBezTo>
                        <a:pt x="44566" y="334"/>
                        <a:pt x="44699" y="267"/>
                        <a:pt x="44832" y="167"/>
                      </a:cubicBezTo>
                      <a:cubicBezTo>
                        <a:pt x="44860" y="148"/>
                        <a:pt x="44896" y="140"/>
                        <a:pt x="44931" y="140"/>
                      </a:cubicBezTo>
                      <a:cubicBezTo>
                        <a:pt x="45021" y="140"/>
                        <a:pt x="45105" y="195"/>
                        <a:pt x="45033" y="267"/>
                      </a:cubicBezTo>
                      <a:cubicBezTo>
                        <a:pt x="44966" y="301"/>
                        <a:pt x="44899" y="367"/>
                        <a:pt x="44832" y="434"/>
                      </a:cubicBezTo>
                      <a:lnTo>
                        <a:pt x="46567" y="434"/>
                      </a:lnTo>
                      <a:cubicBezTo>
                        <a:pt x="46700" y="334"/>
                        <a:pt x="46834" y="234"/>
                        <a:pt x="46967" y="167"/>
                      </a:cubicBezTo>
                      <a:cubicBezTo>
                        <a:pt x="46997" y="148"/>
                        <a:pt x="47034" y="139"/>
                        <a:pt x="47071" y="139"/>
                      </a:cubicBezTo>
                      <a:cubicBezTo>
                        <a:pt x="47159" y="139"/>
                        <a:pt x="47238" y="187"/>
                        <a:pt x="47167" y="234"/>
                      </a:cubicBezTo>
                      <a:cubicBezTo>
                        <a:pt x="47101" y="301"/>
                        <a:pt x="47034" y="367"/>
                        <a:pt x="46967" y="434"/>
                      </a:cubicBezTo>
                      <a:lnTo>
                        <a:pt x="48702" y="434"/>
                      </a:lnTo>
                      <a:cubicBezTo>
                        <a:pt x="48835" y="334"/>
                        <a:pt x="48969" y="234"/>
                        <a:pt x="49102" y="167"/>
                      </a:cubicBezTo>
                      <a:cubicBezTo>
                        <a:pt x="49132" y="137"/>
                        <a:pt x="49172" y="125"/>
                        <a:pt x="49210" y="125"/>
                      </a:cubicBezTo>
                      <a:cubicBezTo>
                        <a:pt x="49296" y="125"/>
                        <a:pt x="49372" y="187"/>
                        <a:pt x="49302" y="234"/>
                      </a:cubicBezTo>
                      <a:cubicBezTo>
                        <a:pt x="49236" y="301"/>
                        <a:pt x="49169" y="367"/>
                        <a:pt x="49102" y="434"/>
                      </a:cubicBezTo>
                      <a:lnTo>
                        <a:pt x="50837" y="434"/>
                      </a:lnTo>
                      <a:cubicBezTo>
                        <a:pt x="50970" y="334"/>
                        <a:pt x="51104" y="234"/>
                        <a:pt x="51237" y="134"/>
                      </a:cubicBezTo>
                      <a:cubicBezTo>
                        <a:pt x="51260" y="118"/>
                        <a:pt x="51289" y="112"/>
                        <a:pt x="51318" y="112"/>
                      </a:cubicBezTo>
                      <a:cubicBezTo>
                        <a:pt x="51414" y="112"/>
                        <a:pt x="51514" y="183"/>
                        <a:pt x="51437" y="234"/>
                      </a:cubicBezTo>
                      <a:cubicBezTo>
                        <a:pt x="51370" y="301"/>
                        <a:pt x="51304" y="367"/>
                        <a:pt x="51237" y="434"/>
                      </a:cubicBezTo>
                      <a:lnTo>
                        <a:pt x="52972" y="434"/>
                      </a:lnTo>
                      <a:cubicBezTo>
                        <a:pt x="53105" y="334"/>
                        <a:pt x="53238" y="234"/>
                        <a:pt x="53372" y="134"/>
                      </a:cubicBezTo>
                      <a:cubicBezTo>
                        <a:pt x="53395" y="118"/>
                        <a:pt x="53424" y="112"/>
                        <a:pt x="53453" y="112"/>
                      </a:cubicBezTo>
                      <a:cubicBezTo>
                        <a:pt x="53549" y="112"/>
                        <a:pt x="53649" y="183"/>
                        <a:pt x="53572" y="234"/>
                      </a:cubicBezTo>
                      <a:cubicBezTo>
                        <a:pt x="53505" y="301"/>
                        <a:pt x="53439" y="367"/>
                        <a:pt x="53372" y="434"/>
                      </a:cubicBezTo>
                      <a:lnTo>
                        <a:pt x="55106" y="434"/>
                      </a:lnTo>
                      <a:cubicBezTo>
                        <a:pt x="55240" y="334"/>
                        <a:pt x="55373" y="234"/>
                        <a:pt x="55507" y="134"/>
                      </a:cubicBezTo>
                      <a:cubicBezTo>
                        <a:pt x="55530" y="118"/>
                        <a:pt x="55559" y="112"/>
                        <a:pt x="55588" y="112"/>
                      </a:cubicBezTo>
                      <a:cubicBezTo>
                        <a:pt x="55684" y="112"/>
                        <a:pt x="55784" y="183"/>
                        <a:pt x="55707" y="234"/>
                      </a:cubicBezTo>
                      <a:cubicBezTo>
                        <a:pt x="55640" y="301"/>
                        <a:pt x="55573" y="367"/>
                        <a:pt x="55507" y="401"/>
                      </a:cubicBezTo>
                      <a:lnTo>
                        <a:pt x="57241" y="401"/>
                      </a:lnTo>
                      <a:cubicBezTo>
                        <a:pt x="57375" y="334"/>
                        <a:pt x="57508" y="234"/>
                        <a:pt x="57642" y="134"/>
                      </a:cubicBezTo>
                      <a:cubicBezTo>
                        <a:pt x="57665" y="118"/>
                        <a:pt x="57693" y="112"/>
                        <a:pt x="57722" y="112"/>
                      </a:cubicBezTo>
                      <a:cubicBezTo>
                        <a:pt x="57818" y="112"/>
                        <a:pt x="57918" y="183"/>
                        <a:pt x="57842" y="234"/>
                      </a:cubicBezTo>
                      <a:cubicBezTo>
                        <a:pt x="57775" y="301"/>
                        <a:pt x="57708" y="334"/>
                        <a:pt x="57642" y="401"/>
                      </a:cubicBezTo>
                      <a:lnTo>
                        <a:pt x="59243" y="401"/>
                      </a:lnTo>
                      <a:cubicBezTo>
                        <a:pt x="59309" y="267"/>
                        <a:pt x="59343" y="134"/>
                        <a:pt x="5940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65" name="Google Shape;1469;p23">
                  <a:extLst>
                    <a:ext uri="{FF2B5EF4-FFF2-40B4-BE49-F238E27FC236}">
                      <a16:creationId xmlns:a16="http://schemas.microsoft.com/office/drawing/2014/main" id="{129A8E6B-D506-4956-AD8E-10D05BC51753}"/>
                    </a:ext>
                  </a:extLst>
                </p:cNvPr>
                <p:cNvSpPr/>
                <p:nvPr/>
              </p:nvSpPr>
              <p:spPr>
                <a:xfrm>
                  <a:off x="8287650" y="4894975"/>
                  <a:ext cx="216025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1" h="4571" extrusionOk="0">
                      <a:moveTo>
                        <a:pt x="6805" y="1"/>
                      </a:moveTo>
                      <a:cubicBezTo>
                        <a:pt x="4771" y="1669"/>
                        <a:pt x="2369" y="3070"/>
                        <a:pt x="1" y="4571"/>
                      </a:cubicBezTo>
                      <a:lnTo>
                        <a:pt x="1935" y="4571"/>
                      </a:lnTo>
                      <a:cubicBezTo>
                        <a:pt x="4404" y="3170"/>
                        <a:pt x="6472" y="1569"/>
                        <a:pt x="86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66" name="Google Shape;1470;p23">
                  <a:extLst>
                    <a:ext uri="{FF2B5EF4-FFF2-40B4-BE49-F238E27FC236}">
                      <a16:creationId xmlns:a16="http://schemas.microsoft.com/office/drawing/2014/main" id="{AE7681EF-FCDC-4C05-A074-09546C08B243}"/>
                    </a:ext>
                  </a:extLst>
                </p:cNvPr>
                <p:cNvSpPr/>
                <p:nvPr/>
              </p:nvSpPr>
              <p:spPr>
                <a:xfrm>
                  <a:off x="9208300" y="4894975"/>
                  <a:ext cx="208525" cy="1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1" h="4471" extrusionOk="0">
                      <a:moveTo>
                        <a:pt x="6672" y="1"/>
                      </a:moveTo>
                      <a:cubicBezTo>
                        <a:pt x="4671" y="1635"/>
                        <a:pt x="2303" y="3036"/>
                        <a:pt x="1" y="4471"/>
                      </a:cubicBezTo>
                      <a:lnTo>
                        <a:pt x="1802" y="4471"/>
                      </a:lnTo>
                      <a:cubicBezTo>
                        <a:pt x="4204" y="3103"/>
                        <a:pt x="6239" y="15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67" name="Google Shape;1471;p23">
                  <a:extLst>
                    <a:ext uri="{FF2B5EF4-FFF2-40B4-BE49-F238E27FC236}">
                      <a16:creationId xmlns:a16="http://schemas.microsoft.com/office/drawing/2014/main" id="{821E5D6C-C681-47DB-B021-36BEBAC6A41A}"/>
                    </a:ext>
                  </a:extLst>
                </p:cNvPr>
                <p:cNvSpPr/>
                <p:nvPr/>
              </p:nvSpPr>
              <p:spPr>
                <a:xfrm>
                  <a:off x="9154950" y="4894975"/>
                  <a:ext cx="208500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505" extrusionOk="0">
                      <a:moveTo>
                        <a:pt x="6671" y="1"/>
                      </a:moveTo>
                      <a:cubicBezTo>
                        <a:pt x="4670" y="1635"/>
                        <a:pt x="2302" y="3036"/>
                        <a:pt x="0" y="4504"/>
                      </a:cubicBezTo>
                      <a:cubicBezTo>
                        <a:pt x="600" y="4504"/>
                        <a:pt x="1201" y="4471"/>
                        <a:pt x="1801" y="4471"/>
                      </a:cubicBezTo>
                      <a:cubicBezTo>
                        <a:pt x="4203" y="3103"/>
                        <a:pt x="6238" y="1535"/>
                        <a:pt x="833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68" name="Google Shape;1472;p23">
                  <a:extLst>
                    <a:ext uri="{FF2B5EF4-FFF2-40B4-BE49-F238E27FC236}">
                      <a16:creationId xmlns:a16="http://schemas.microsoft.com/office/drawing/2014/main" id="{3EF1DAFD-87D2-4D0D-BD73-B764F3E06BE5}"/>
                    </a:ext>
                  </a:extLst>
                </p:cNvPr>
                <p:cNvSpPr/>
                <p:nvPr/>
              </p:nvSpPr>
              <p:spPr>
                <a:xfrm>
                  <a:off x="9100725" y="4894975"/>
                  <a:ext cx="210175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05" extrusionOk="0">
                      <a:moveTo>
                        <a:pt x="6706" y="1"/>
                      </a:moveTo>
                      <a:cubicBezTo>
                        <a:pt x="4704" y="1635"/>
                        <a:pt x="2336" y="3036"/>
                        <a:pt x="1" y="4504"/>
                      </a:cubicBezTo>
                      <a:lnTo>
                        <a:pt x="1835" y="4504"/>
                      </a:lnTo>
                      <a:cubicBezTo>
                        <a:pt x="4237" y="3103"/>
                        <a:pt x="6272" y="1535"/>
                        <a:pt x="840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69" name="Google Shape;1473;p23">
                  <a:extLst>
                    <a:ext uri="{FF2B5EF4-FFF2-40B4-BE49-F238E27FC236}">
                      <a16:creationId xmlns:a16="http://schemas.microsoft.com/office/drawing/2014/main" id="{5DDB4EDF-4427-456D-977B-ECAB24BFF068}"/>
                    </a:ext>
                  </a:extLst>
                </p:cNvPr>
                <p:cNvSpPr/>
                <p:nvPr/>
              </p:nvSpPr>
              <p:spPr>
                <a:xfrm>
                  <a:off x="9047350" y="4894975"/>
                  <a:ext cx="210175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05" extrusionOk="0">
                      <a:moveTo>
                        <a:pt x="6706" y="1"/>
                      </a:moveTo>
                      <a:cubicBezTo>
                        <a:pt x="4738" y="1635"/>
                        <a:pt x="2336" y="3036"/>
                        <a:pt x="1" y="4504"/>
                      </a:cubicBezTo>
                      <a:lnTo>
                        <a:pt x="1802" y="4504"/>
                      </a:lnTo>
                      <a:cubicBezTo>
                        <a:pt x="4237" y="3103"/>
                        <a:pt x="6272" y="1535"/>
                        <a:pt x="840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70" name="Google Shape;1474;p23">
                  <a:extLst>
                    <a:ext uri="{FF2B5EF4-FFF2-40B4-BE49-F238E27FC236}">
                      <a16:creationId xmlns:a16="http://schemas.microsoft.com/office/drawing/2014/main" id="{792C4A33-E36D-4290-BDF3-0DA0678DB9FA}"/>
                    </a:ext>
                  </a:extLst>
                </p:cNvPr>
                <p:cNvSpPr/>
                <p:nvPr/>
              </p:nvSpPr>
              <p:spPr>
                <a:xfrm>
                  <a:off x="9315050" y="4894975"/>
                  <a:ext cx="208500" cy="1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471" extrusionOk="0">
                      <a:moveTo>
                        <a:pt x="6639" y="1"/>
                      </a:moveTo>
                      <a:cubicBezTo>
                        <a:pt x="4671" y="1635"/>
                        <a:pt x="2302" y="3036"/>
                        <a:pt x="1" y="4471"/>
                      </a:cubicBezTo>
                      <a:lnTo>
                        <a:pt x="1802" y="4471"/>
                      </a:lnTo>
                      <a:cubicBezTo>
                        <a:pt x="4204" y="3103"/>
                        <a:pt x="6238" y="15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71" name="Google Shape;1475;p23">
                  <a:extLst>
                    <a:ext uri="{FF2B5EF4-FFF2-40B4-BE49-F238E27FC236}">
                      <a16:creationId xmlns:a16="http://schemas.microsoft.com/office/drawing/2014/main" id="{D62C9CD5-848D-4839-AD18-B48621CF9B24}"/>
                    </a:ext>
                  </a:extLst>
                </p:cNvPr>
                <p:cNvSpPr/>
                <p:nvPr/>
              </p:nvSpPr>
              <p:spPr>
                <a:xfrm>
                  <a:off x="9261675" y="4894975"/>
                  <a:ext cx="208525" cy="1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1" h="4471" extrusionOk="0">
                      <a:moveTo>
                        <a:pt x="6672" y="1"/>
                      </a:moveTo>
                      <a:cubicBezTo>
                        <a:pt x="4671" y="1635"/>
                        <a:pt x="2302" y="3036"/>
                        <a:pt x="1" y="4471"/>
                      </a:cubicBezTo>
                      <a:lnTo>
                        <a:pt x="1802" y="4471"/>
                      </a:lnTo>
                      <a:cubicBezTo>
                        <a:pt x="4204" y="3103"/>
                        <a:pt x="6239" y="15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72" name="Google Shape;1476;p23">
                  <a:extLst>
                    <a:ext uri="{FF2B5EF4-FFF2-40B4-BE49-F238E27FC236}">
                      <a16:creationId xmlns:a16="http://schemas.microsoft.com/office/drawing/2014/main" id="{E97EF257-E08E-4AE7-8AFA-C7B0BD5B798B}"/>
                    </a:ext>
                  </a:extLst>
                </p:cNvPr>
                <p:cNvSpPr/>
                <p:nvPr/>
              </p:nvSpPr>
              <p:spPr>
                <a:xfrm>
                  <a:off x="8833875" y="4894975"/>
                  <a:ext cx="210175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05" extrusionOk="0">
                      <a:moveTo>
                        <a:pt x="6705" y="1"/>
                      </a:moveTo>
                      <a:cubicBezTo>
                        <a:pt x="4737" y="1635"/>
                        <a:pt x="2336" y="3036"/>
                        <a:pt x="1" y="4504"/>
                      </a:cubicBezTo>
                      <a:lnTo>
                        <a:pt x="1802" y="4504"/>
                      </a:lnTo>
                      <a:cubicBezTo>
                        <a:pt x="4204" y="3136"/>
                        <a:pt x="6272" y="1535"/>
                        <a:pt x="840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73" name="Google Shape;1477;p23">
                  <a:extLst>
                    <a:ext uri="{FF2B5EF4-FFF2-40B4-BE49-F238E27FC236}">
                      <a16:creationId xmlns:a16="http://schemas.microsoft.com/office/drawing/2014/main" id="{A7239632-ED67-4A39-8B52-83B117094ADA}"/>
                    </a:ext>
                  </a:extLst>
                </p:cNvPr>
                <p:cNvSpPr/>
                <p:nvPr/>
              </p:nvSpPr>
              <p:spPr>
                <a:xfrm>
                  <a:off x="8780500" y="4894975"/>
                  <a:ext cx="210175" cy="1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38" extrusionOk="0">
                      <a:moveTo>
                        <a:pt x="6739" y="1"/>
                      </a:moveTo>
                      <a:cubicBezTo>
                        <a:pt x="4737" y="1635"/>
                        <a:pt x="2336" y="3070"/>
                        <a:pt x="1" y="4537"/>
                      </a:cubicBezTo>
                      <a:cubicBezTo>
                        <a:pt x="601" y="4537"/>
                        <a:pt x="1202" y="4504"/>
                        <a:pt x="1802" y="4504"/>
                      </a:cubicBezTo>
                      <a:cubicBezTo>
                        <a:pt x="4204" y="3136"/>
                        <a:pt x="6272" y="1535"/>
                        <a:pt x="840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74" name="Google Shape;1478;p23">
                  <a:extLst>
                    <a:ext uri="{FF2B5EF4-FFF2-40B4-BE49-F238E27FC236}">
                      <a16:creationId xmlns:a16="http://schemas.microsoft.com/office/drawing/2014/main" id="{A3F980F9-9B0F-44C4-BD8B-C0D0A86590AB}"/>
                    </a:ext>
                  </a:extLst>
                </p:cNvPr>
                <p:cNvSpPr/>
                <p:nvPr/>
              </p:nvSpPr>
              <p:spPr>
                <a:xfrm>
                  <a:off x="8994000" y="4894975"/>
                  <a:ext cx="210175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05" extrusionOk="0">
                      <a:moveTo>
                        <a:pt x="6705" y="1"/>
                      </a:moveTo>
                      <a:cubicBezTo>
                        <a:pt x="4737" y="1635"/>
                        <a:pt x="2335" y="3036"/>
                        <a:pt x="0" y="4504"/>
                      </a:cubicBezTo>
                      <a:lnTo>
                        <a:pt x="1801" y="4504"/>
                      </a:lnTo>
                      <a:cubicBezTo>
                        <a:pt x="4236" y="3136"/>
                        <a:pt x="6271" y="1535"/>
                        <a:pt x="84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75" name="Google Shape;1479;p23">
                  <a:extLst>
                    <a:ext uri="{FF2B5EF4-FFF2-40B4-BE49-F238E27FC236}">
                      <a16:creationId xmlns:a16="http://schemas.microsoft.com/office/drawing/2014/main" id="{40E6945D-09D9-4A12-BEA8-BE7114FCD7FD}"/>
                    </a:ext>
                  </a:extLst>
                </p:cNvPr>
                <p:cNvSpPr/>
                <p:nvPr/>
              </p:nvSpPr>
              <p:spPr>
                <a:xfrm>
                  <a:off x="8727125" y="4894975"/>
                  <a:ext cx="210175" cy="1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38" extrusionOk="0">
                      <a:moveTo>
                        <a:pt x="6739" y="1"/>
                      </a:moveTo>
                      <a:cubicBezTo>
                        <a:pt x="4738" y="1635"/>
                        <a:pt x="2336" y="3070"/>
                        <a:pt x="1" y="4537"/>
                      </a:cubicBezTo>
                      <a:cubicBezTo>
                        <a:pt x="601" y="4537"/>
                        <a:pt x="1202" y="4504"/>
                        <a:pt x="1802" y="4504"/>
                      </a:cubicBezTo>
                      <a:cubicBezTo>
                        <a:pt x="4204" y="3136"/>
                        <a:pt x="6272" y="1535"/>
                        <a:pt x="840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76" name="Google Shape;1480;p23">
                  <a:extLst>
                    <a:ext uri="{FF2B5EF4-FFF2-40B4-BE49-F238E27FC236}">
                      <a16:creationId xmlns:a16="http://schemas.microsoft.com/office/drawing/2014/main" id="{373DE983-2380-44FE-B758-44EBC9F469EE}"/>
                    </a:ext>
                  </a:extLst>
                </p:cNvPr>
                <p:cNvSpPr/>
                <p:nvPr/>
              </p:nvSpPr>
              <p:spPr>
                <a:xfrm>
                  <a:off x="8887250" y="4894975"/>
                  <a:ext cx="210175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05" extrusionOk="0">
                      <a:moveTo>
                        <a:pt x="6705" y="1"/>
                      </a:moveTo>
                      <a:cubicBezTo>
                        <a:pt x="4737" y="1635"/>
                        <a:pt x="2335" y="3036"/>
                        <a:pt x="0" y="4504"/>
                      </a:cubicBezTo>
                      <a:lnTo>
                        <a:pt x="1802" y="4504"/>
                      </a:lnTo>
                      <a:cubicBezTo>
                        <a:pt x="4237" y="3136"/>
                        <a:pt x="6272" y="1535"/>
                        <a:pt x="84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77" name="Google Shape;1481;p23">
                  <a:extLst>
                    <a:ext uri="{FF2B5EF4-FFF2-40B4-BE49-F238E27FC236}">
                      <a16:creationId xmlns:a16="http://schemas.microsoft.com/office/drawing/2014/main" id="{553D78B9-B888-4CFD-B38E-1454B2B398FA}"/>
                    </a:ext>
                  </a:extLst>
                </p:cNvPr>
                <p:cNvSpPr/>
                <p:nvPr/>
              </p:nvSpPr>
              <p:spPr>
                <a:xfrm>
                  <a:off x="8580350" y="4880800"/>
                  <a:ext cx="57575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301" extrusionOk="0">
                      <a:moveTo>
                        <a:pt x="168" y="1"/>
                      </a:moveTo>
                      <a:cubicBezTo>
                        <a:pt x="234" y="34"/>
                        <a:pt x="268" y="68"/>
                        <a:pt x="234" y="101"/>
                      </a:cubicBezTo>
                      <a:cubicBezTo>
                        <a:pt x="168" y="168"/>
                        <a:pt x="68" y="234"/>
                        <a:pt x="1" y="301"/>
                      </a:cubicBezTo>
                      <a:lnTo>
                        <a:pt x="1902" y="301"/>
                      </a:lnTo>
                      <a:cubicBezTo>
                        <a:pt x="2036" y="201"/>
                        <a:pt x="2169" y="101"/>
                        <a:pt x="230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78" name="Google Shape;1482;p23">
                  <a:extLst>
                    <a:ext uri="{FF2B5EF4-FFF2-40B4-BE49-F238E27FC236}">
                      <a16:creationId xmlns:a16="http://schemas.microsoft.com/office/drawing/2014/main" id="{169AB344-C39D-40F0-B051-29C1A0720E05}"/>
                    </a:ext>
                  </a:extLst>
                </p:cNvPr>
                <p:cNvSpPr/>
                <p:nvPr/>
              </p:nvSpPr>
              <p:spPr>
                <a:xfrm>
                  <a:off x="4038775" y="4894975"/>
                  <a:ext cx="218525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1" h="4638" extrusionOk="0">
                      <a:moveTo>
                        <a:pt x="6906" y="1"/>
                      </a:moveTo>
                      <a:cubicBezTo>
                        <a:pt x="4871" y="1669"/>
                        <a:pt x="2403" y="3136"/>
                        <a:pt x="1" y="4638"/>
                      </a:cubicBezTo>
                      <a:lnTo>
                        <a:pt x="1936" y="4638"/>
                      </a:lnTo>
                      <a:cubicBezTo>
                        <a:pt x="4437" y="3237"/>
                        <a:pt x="6572" y="1569"/>
                        <a:pt x="87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79" name="Google Shape;1483;p23">
                  <a:extLst>
                    <a:ext uri="{FF2B5EF4-FFF2-40B4-BE49-F238E27FC236}">
                      <a16:creationId xmlns:a16="http://schemas.microsoft.com/office/drawing/2014/main" id="{E0F50FE8-7EFF-4339-B6E9-340993C2B383}"/>
                    </a:ext>
                  </a:extLst>
                </p:cNvPr>
                <p:cNvSpPr/>
                <p:nvPr/>
              </p:nvSpPr>
              <p:spPr>
                <a:xfrm>
                  <a:off x="4506625" y="4882475"/>
                  <a:ext cx="55050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234" extrusionOk="0">
                      <a:moveTo>
                        <a:pt x="234" y="1"/>
                      </a:moveTo>
                      <a:cubicBezTo>
                        <a:pt x="234" y="1"/>
                        <a:pt x="234" y="34"/>
                        <a:pt x="200" y="34"/>
                      </a:cubicBezTo>
                      <a:cubicBezTo>
                        <a:pt x="134" y="101"/>
                        <a:pt x="67" y="167"/>
                        <a:pt x="0" y="234"/>
                      </a:cubicBezTo>
                      <a:lnTo>
                        <a:pt x="1902" y="234"/>
                      </a:lnTo>
                      <a:cubicBezTo>
                        <a:pt x="2002" y="134"/>
                        <a:pt x="2102" y="67"/>
                        <a:pt x="22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80" name="Google Shape;1484;p23">
                  <a:extLst>
                    <a:ext uri="{FF2B5EF4-FFF2-40B4-BE49-F238E27FC236}">
                      <a16:creationId xmlns:a16="http://schemas.microsoft.com/office/drawing/2014/main" id="{E5D39193-8E63-46A6-841E-1BDF637EA202}"/>
                    </a:ext>
                  </a:extLst>
                </p:cNvPr>
                <p:cNvSpPr/>
                <p:nvPr/>
              </p:nvSpPr>
              <p:spPr>
                <a:xfrm>
                  <a:off x="4449075" y="4882475"/>
                  <a:ext cx="55900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6" h="234" extrusionOk="0">
                      <a:moveTo>
                        <a:pt x="234" y="1"/>
                      </a:moveTo>
                      <a:cubicBezTo>
                        <a:pt x="234" y="1"/>
                        <a:pt x="234" y="34"/>
                        <a:pt x="234" y="34"/>
                      </a:cubicBezTo>
                      <a:cubicBezTo>
                        <a:pt x="167" y="101"/>
                        <a:pt x="67" y="167"/>
                        <a:pt x="1" y="234"/>
                      </a:cubicBezTo>
                      <a:lnTo>
                        <a:pt x="1902" y="234"/>
                      </a:lnTo>
                      <a:cubicBezTo>
                        <a:pt x="2002" y="134"/>
                        <a:pt x="2102" y="67"/>
                        <a:pt x="22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81" name="Google Shape;1485;p23">
                  <a:extLst>
                    <a:ext uri="{FF2B5EF4-FFF2-40B4-BE49-F238E27FC236}">
                      <a16:creationId xmlns:a16="http://schemas.microsoft.com/office/drawing/2014/main" id="{EC3EAA04-3274-4D83-B511-072A60D8689A}"/>
                    </a:ext>
                  </a:extLst>
                </p:cNvPr>
                <p:cNvSpPr/>
                <p:nvPr/>
              </p:nvSpPr>
              <p:spPr>
                <a:xfrm>
                  <a:off x="4325650" y="4894975"/>
                  <a:ext cx="217675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7" h="4605" extrusionOk="0">
                      <a:moveTo>
                        <a:pt x="6872" y="1"/>
                      </a:moveTo>
                      <a:cubicBezTo>
                        <a:pt x="4838" y="1669"/>
                        <a:pt x="2403" y="3103"/>
                        <a:pt x="1" y="4604"/>
                      </a:cubicBezTo>
                      <a:lnTo>
                        <a:pt x="1936" y="4604"/>
                      </a:lnTo>
                      <a:cubicBezTo>
                        <a:pt x="4437" y="3203"/>
                        <a:pt x="6539" y="1569"/>
                        <a:pt x="870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82" name="Google Shape;1486;p23">
                  <a:extLst>
                    <a:ext uri="{FF2B5EF4-FFF2-40B4-BE49-F238E27FC236}">
                      <a16:creationId xmlns:a16="http://schemas.microsoft.com/office/drawing/2014/main" id="{ADB5180C-D27D-4CA2-BC31-277DAD380057}"/>
                    </a:ext>
                  </a:extLst>
                </p:cNvPr>
                <p:cNvSpPr/>
                <p:nvPr/>
              </p:nvSpPr>
              <p:spPr>
                <a:xfrm>
                  <a:off x="4563325" y="4881650"/>
                  <a:ext cx="559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6" h="267" extrusionOk="0">
                      <a:moveTo>
                        <a:pt x="2236" y="0"/>
                      </a:moveTo>
                      <a:cubicBezTo>
                        <a:pt x="1568" y="0"/>
                        <a:pt x="901" y="34"/>
                        <a:pt x="234" y="34"/>
                      </a:cubicBezTo>
                      <a:cubicBezTo>
                        <a:pt x="267" y="34"/>
                        <a:pt x="234" y="67"/>
                        <a:pt x="234" y="67"/>
                      </a:cubicBezTo>
                      <a:cubicBezTo>
                        <a:pt x="167" y="134"/>
                        <a:pt x="67" y="200"/>
                        <a:pt x="1" y="267"/>
                      </a:cubicBezTo>
                      <a:lnTo>
                        <a:pt x="1902" y="267"/>
                      </a:lnTo>
                      <a:cubicBezTo>
                        <a:pt x="2002" y="167"/>
                        <a:pt x="2135" y="100"/>
                        <a:pt x="223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83" name="Google Shape;1487;p23">
                  <a:extLst>
                    <a:ext uri="{FF2B5EF4-FFF2-40B4-BE49-F238E27FC236}">
                      <a16:creationId xmlns:a16="http://schemas.microsoft.com/office/drawing/2014/main" id="{C04ABB7F-868B-48BC-8616-4A4138E5C8DD}"/>
                    </a:ext>
                  </a:extLst>
                </p:cNvPr>
                <p:cNvSpPr/>
                <p:nvPr/>
              </p:nvSpPr>
              <p:spPr>
                <a:xfrm>
                  <a:off x="4383200" y="4894975"/>
                  <a:ext cx="217675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7" h="4605" extrusionOk="0">
                      <a:moveTo>
                        <a:pt x="6872" y="1"/>
                      </a:moveTo>
                      <a:cubicBezTo>
                        <a:pt x="4837" y="1669"/>
                        <a:pt x="2369" y="3103"/>
                        <a:pt x="0" y="4604"/>
                      </a:cubicBezTo>
                      <a:lnTo>
                        <a:pt x="1935" y="4604"/>
                      </a:lnTo>
                      <a:cubicBezTo>
                        <a:pt x="4437" y="3203"/>
                        <a:pt x="6538" y="1569"/>
                        <a:pt x="870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84" name="Google Shape;1488;p23">
                  <a:extLst>
                    <a:ext uri="{FF2B5EF4-FFF2-40B4-BE49-F238E27FC236}">
                      <a16:creationId xmlns:a16="http://schemas.microsoft.com/office/drawing/2014/main" id="{B3740437-37B5-4975-A778-70EB882BF6E3}"/>
                    </a:ext>
                  </a:extLst>
                </p:cNvPr>
                <p:cNvSpPr/>
                <p:nvPr/>
              </p:nvSpPr>
              <p:spPr>
                <a:xfrm>
                  <a:off x="4440750" y="4894975"/>
                  <a:ext cx="216825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3" h="4605" extrusionOk="0">
                      <a:moveTo>
                        <a:pt x="6838" y="1"/>
                      </a:moveTo>
                      <a:cubicBezTo>
                        <a:pt x="4804" y="1669"/>
                        <a:pt x="2368" y="3103"/>
                        <a:pt x="0" y="4604"/>
                      </a:cubicBezTo>
                      <a:lnTo>
                        <a:pt x="1935" y="4604"/>
                      </a:lnTo>
                      <a:cubicBezTo>
                        <a:pt x="4403" y="3203"/>
                        <a:pt x="6538" y="1569"/>
                        <a:pt x="86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85" name="Google Shape;1489;p23">
                  <a:extLst>
                    <a:ext uri="{FF2B5EF4-FFF2-40B4-BE49-F238E27FC236}">
                      <a16:creationId xmlns:a16="http://schemas.microsoft.com/office/drawing/2014/main" id="{E1BE9E00-86E5-4A6F-8239-5BCEEB9F2CE9}"/>
                    </a:ext>
                  </a:extLst>
                </p:cNvPr>
                <p:cNvSpPr/>
                <p:nvPr/>
              </p:nvSpPr>
              <p:spPr>
                <a:xfrm>
                  <a:off x="4153875" y="4894975"/>
                  <a:ext cx="218500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0" h="4638" extrusionOk="0">
                      <a:moveTo>
                        <a:pt x="6872" y="1"/>
                      </a:moveTo>
                      <a:cubicBezTo>
                        <a:pt x="4837" y="1669"/>
                        <a:pt x="2369" y="3136"/>
                        <a:pt x="0" y="4638"/>
                      </a:cubicBezTo>
                      <a:cubicBezTo>
                        <a:pt x="634" y="4638"/>
                        <a:pt x="1268" y="4604"/>
                        <a:pt x="1935" y="4604"/>
                      </a:cubicBezTo>
                      <a:cubicBezTo>
                        <a:pt x="4437" y="3203"/>
                        <a:pt x="6538" y="1569"/>
                        <a:pt x="87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86" name="Google Shape;1490;p23">
                  <a:extLst>
                    <a:ext uri="{FF2B5EF4-FFF2-40B4-BE49-F238E27FC236}">
                      <a16:creationId xmlns:a16="http://schemas.microsoft.com/office/drawing/2014/main" id="{33EFCCCA-93F2-49AC-9B5E-DD28D14F2CC8}"/>
                    </a:ext>
                  </a:extLst>
                </p:cNvPr>
                <p:cNvSpPr/>
                <p:nvPr/>
              </p:nvSpPr>
              <p:spPr>
                <a:xfrm>
                  <a:off x="4268125" y="4894975"/>
                  <a:ext cx="218500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0" h="4605" extrusionOk="0">
                      <a:moveTo>
                        <a:pt x="6905" y="1"/>
                      </a:moveTo>
                      <a:cubicBezTo>
                        <a:pt x="4837" y="1669"/>
                        <a:pt x="2402" y="3103"/>
                        <a:pt x="0" y="4604"/>
                      </a:cubicBezTo>
                      <a:lnTo>
                        <a:pt x="1935" y="4604"/>
                      </a:lnTo>
                      <a:cubicBezTo>
                        <a:pt x="4437" y="3203"/>
                        <a:pt x="6572" y="1569"/>
                        <a:pt x="87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87" name="Google Shape;1491;p23">
                  <a:extLst>
                    <a:ext uri="{FF2B5EF4-FFF2-40B4-BE49-F238E27FC236}">
                      <a16:creationId xmlns:a16="http://schemas.microsoft.com/office/drawing/2014/main" id="{13300229-0AC5-4539-9C77-096A10A882D5}"/>
                    </a:ext>
                  </a:extLst>
                </p:cNvPr>
                <p:cNvSpPr/>
                <p:nvPr/>
              </p:nvSpPr>
              <p:spPr>
                <a:xfrm>
                  <a:off x="4334825" y="4882475"/>
                  <a:ext cx="55075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234" extrusionOk="0">
                      <a:moveTo>
                        <a:pt x="234" y="1"/>
                      </a:moveTo>
                      <a:cubicBezTo>
                        <a:pt x="234" y="34"/>
                        <a:pt x="234" y="34"/>
                        <a:pt x="234" y="34"/>
                      </a:cubicBezTo>
                      <a:cubicBezTo>
                        <a:pt x="168" y="101"/>
                        <a:pt x="67" y="167"/>
                        <a:pt x="1" y="234"/>
                      </a:cubicBezTo>
                      <a:lnTo>
                        <a:pt x="1902" y="234"/>
                      </a:lnTo>
                      <a:cubicBezTo>
                        <a:pt x="2002" y="134"/>
                        <a:pt x="2102" y="67"/>
                        <a:pt x="22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88" name="Google Shape;1492;p23">
                  <a:extLst>
                    <a:ext uri="{FF2B5EF4-FFF2-40B4-BE49-F238E27FC236}">
                      <a16:creationId xmlns:a16="http://schemas.microsoft.com/office/drawing/2014/main" id="{761A648F-F47D-4D74-9477-B4180BD6F661}"/>
                    </a:ext>
                  </a:extLst>
                </p:cNvPr>
                <p:cNvSpPr/>
                <p:nvPr/>
              </p:nvSpPr>
              <p:spPr>
                <a:xfrm>
                  <a:off x="4392375" y="4882475"/>
                  <a:ext cx="55050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234" extrusionOk="0">
                      <a:moveTo>
                        <a:pt x="201" y="1"/>
                      </a:moveTo>
                      <a:cubicBezTo>
                        <a:pt x="201" y="1"/>
                        <a:pt x="234" y="34"/>
                        <a:pt x="201" y="34"/>
                      </a:cubicBezTo>
                      <a:cubicBezTo>
                        <a:pt x="134" y="101"/>
                        <a:pt x="67" y="167"/>
                        <a:pt x="0" y="234"/>
                      </a:cubicBezTo>
                      <a:lnTo>
                        <a:pt x="1868" y="234"/>
                      </a:lnTo>
                      <a:cubicBezTo>
                        <a:pt x="2002" y="134"/>
                        <a:pt x="2102" y="67"/>
                        <a:pt x="22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89" name="Google Shape;1493;p23">
                  <a:extLst>
                    <a:ext uri="{FF2B5EF4-FFF2-40B4-BE49-F238E27FC236}">
                      <a16:creationId xmlns:a16="http://schemas.microsoft.com/office/drawing/2014/main" id="{9A799779-7722-42AE-9598-1B86221CA8E4}"/>
                    </a:ext>
                  </a:extLst>
                </p:cNvPr>
                <p:cNvSpPr/>
                <p:nvPr/>
              </p:nvSpPr>
              <p:spPr>
                <a:xfrm>
                  <a:off x="4211400" y="4894975"/>
                  <a:ext cx="217675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7" h="4605" extrusionOk="0">
                      <a:moveTo>
                        <a:pt x="6872" y="1"/>
                      </a:moveTo>
                      <a:cubicBezTo>
                        <a:pt x="4838" y="1669"/>
                        <a:pt x="2369" y="3103"/>
                        <a:pt x="1" y="4604"/>
                      </a:cubicBezTo>
                      <a:lnTo>
                        <a:pt x="1902" y="4604"/>
                      </a:lnTo>
                      <a:cubicBezTo>
                        <a:pt x="4404" y="3203"/>
                        <a:pt x="6539" y="1569"/>
                        <a:pt x="870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90" name="Google Shape;1494;p23">
                  <a:extLst>
                    <a:ext uri="{FF2B5EF4-FFF2-40B4-BE49-F238E27FC236}">
                      <a16:creationId xmlns:a16="http://schemas.microsoft.com/office/drawing/2014/main" id="{C676F4AD-47C2-43CA-8F5A-BF28C9837AA5}"/>
                    </a:ext>
                  </a:extLst>
                </p:cNvPr>
                <p:cNvSpPr/>
                <p:nvPr/>
              </p:nvSpPr>
              <p:spPr>
                <a:xfrm>
                  <a:off x="4735125" y="4881650"/>
                  <a:ext cx="56725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267" extrusionOk="0">
                      <a:moveTo>
                        <a:pt x="234" y="0"/>
                      </a:moveTo>
                      <a:cubicBezTo>
                        <a:pt x="234" y="34"/>
                        <a:pt x="234" y="34"/>
                        <a:pt x="234" y="67"/>
                      </a:cubicBezTo>
                      <a:cubicBezTo>
                        <a:pt x="134" y="134"/>
                        <a:pt x="67" y="200"/>
                        <a:pt x="0" y="267"/>
                      </a:cubicBezTo>
                      <a:lnTo>
                        <a:pt x="1902" y="267"/>
                      </a:lnTo>
                      <a:cubicBezTo>
                        <a:pt x="2002" y="167"/>
                        <a:pt x="2135" y="100"/>
                        <a:pt x="22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91" name="Google Shape;1495;p23">
                  <a:extLst>
                    <a:ext uri="{FF2B5EF4-FFF2-40B4-BE49-F238E27FC236}">
                      <a16:creationId xmlns:a16="http://schemas.microsoft.com/office/drawing/2014/main" id="{80442BCC-43C7-4260-AFE5-7D59319B08EE}"/>
                    </a:ext>
                  </a:extLst>
                </p:cNvPr>
                <p:cNvSpPr/>
                <p:nvPr/>
              </p:nvSpPr>
              <p:spPr>
                <a:xfrm>
                  <a:off x="4849375" y="4881650"/>
                  <a:ext cx="56725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267" extrusionOk="0">
                      <a:moveTo>
                        <a:pt x="200" y="0"/>
                      </a:moveTo>
                      <a:cubicBezTo>
                        <a:pt x="234" y="34"/>
                        <a:pt x="267" y="34"/>
                        <a:pt x="234" y="67"/>
                      </a:cubicBezTo>
                      <a:cubicBezTo>
                        <a:pt x="167" y="134"/>
                        <a:pt x="67" y="200"/>
                        <a:pt x="0" y="267"/>
                      </a:cubicBezTo>
                      <a:lnTo>
                        <a:pt x="1901" y="267"/>
                      </a:lnTo>
                      <a:cubicBezTo>
                        <a:pt x="2035" y="167"/>
                        <a:pt x="2135" y="67"/>
                        <a:pt x="22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92" name="Google Shape;1496;p23">
                  <a:extLst>
                    <a:ext uri="{FF2B5EF4-FFF2-40B4-BE49-F238E27FC236}">
                      <a16:creationId xmlns:a16="http://schemas.microsoft.com/office/drawing/2014/main" id="{F8B0A839-BF74-486F-89DA-F34AC9B0AFA1}"/>
                    </a:ext>
                  </a:extLst>
                </p:cNvPr>
                <p:cNvSpPr/>
                <p:nvPr/>
              </p:nvSpPr>
              <p:spPr>
                <a:xfrm>
                  <a:off x="4670075" y="4894975"/>
                  <a:ext cx="216850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4" h="4571" extrusionOk="0">
                      <a:moveTo>
                        <a:pt x="6805" y="1"/>
                      </a:moveTo>
                      <a:cubicBezTo>
                        <a:pt x="4804" y="1669"/>
                        <a:pt x="2369" y="3103"/>
                        <a:pt x="0" y="4571"/>
                      </a:cubicBezTo>
                      <a:lnTo>
                        <a:pt x="1935" y="4571"/>
                      </a:lnTo>
                      <a:cubicBezTo>
                        <a:pt x="4403" y="3170"/>
                        <a:pt x="6505" y="1569"/>
                        <a:pt x="86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93" name="Google Shape;1497;p23">
                  <a:extLst>
                    <a:ext uri="{FF2B5EF4-FFF2-40B4-BE49-F238E27FC236}">
                      <a16:creationId xmlns:a16="http://schemas.microsoft.com/office/drawing/2014/main" id="{F93B037F-DA24-486B-B91C-62BE28FED33F}"/>
                    </a:ext>
                  </a:extLst>
                </p:cNvPr>
                <p:cNvSpPr/>
                <p:nvPr/>
              </p:nvSpPr>
              <p:spPr>
                <a:xfrm>
                  <a:off x="4727600" y="4894975"/>
                  <a:ext cx="216025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1" h="4571" extrusionOk="0">
                      <a:moveTo>
                        <a:pt x="6806" y="1"/>
                      </a:moveTo>
                      <a:cubicBezTo>
                        <a:pt x="4771" y="1669"/>
                        <a:pt x="2369" y="3103"/>
                        <a:pt x="1" y="4571"/>
                      </a:cubicBezTo>
                      <a:lnTo>
                        <a:pt x="1936" y="4571"/>
                      </a:lnTo>
                      <a:cubicBezTo>
                        <a:pt x="4404" y="3170"/>
                        <a:pt x="6472" y="1569"/>
                        <a:pt x="86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94" name="Google Shape;1498;p23">
                  <a:extLst>
                    <a:ext uri="{FF2B5EF4-FFF2-40B4-BE49-F238E27FC236}">
                      <a16:creationId xmlns:a16="http://schemas.microsoft.com/office/drawing/2014/main" id="{F06C6BF8-659B-4B21-8F8F-40F097A75B3F}"/>
                    </a:ext>
                  </a:extLst>
                </p:cNvPr>
                <p:cNvSpPr/>
                <p:nvPr/>
              </p:nvSpPr>
              <p:spPr>
                <a:xfrm>
                  <a:off x="4620875" y="4881650"/>
                  <a:ext cx="559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6" h="267" extrusionOk="0">
                      <a:moveTo>
                        <a:pt x="2235" y="0"/>
                      </a:moveTo>
                      <a:cubicBezTo>
                        <a:pt x="1568" y="0"/>
                        <a:pt x="901" y="34"/>
                        <a:pt x="234" y="34"/>
                      </a:cubicBezTo>
                      <a:cubicBezTo>
                        <a:pt x="234" y="34"/>
                        <a:pt x="234" y="67"/>
                        <a:pt x="200" y="67"/>
                      </a:cubicBezTo>
                      <a:cubicBezTo>
                        <a:pt x="134" y="134"/>
                        <a:pt x="67" y="200"/>
                        <a:pt x="0" y="267"/>
                      </a:cubicBezTo>
                      <a:lnTo>
                        <a:pt x="1902" y="267"/>
                      </a:lnTo>
                      <a:cubicBezTo>
                        <a:pt x="2002" y="167"/>
                        <a:pt x="2135" y="100"/>
                        <a:pt x="223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95" name="Google Shape;1499;p23">
                  <a:extLst>
                    <a:ext uri="{FF2B5EF4-FFF2-40B4-BE49-F238E27FC236}">
                      <a16:creationId xmlns:a16="http://schemas.microsoft.com/office/drawing/2014/main" id="{B9584D9B-E91E-4765-9258-F43F54FF69F4}"/>
                    </a:ext>
                  </a:extLst>
                </p:cNvPr>
                <p:cNvSpPr/>
                <p:nvPr/>
              </p:nvSpPr>
              <p:spPr>
                <a:xfrm>
                  <a:off x="4906900" y="4881650"/>
                  <a:ext cx="56725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267" extrusionOk="0">
                      <a:moveTo>
                        <a:pt x="201" y="0"/>
                      </a:moveTo>
                      <a:cubicBezTo>
                        <a:pt x="234" y="34"/>
                        <a:pt x="234" y="34"/>
                        <a:pt x="201" y="67"/>
                      </a:cubicBezTo>
                      <a:cubicBezTo>
                        <a:pt x="134" y="134"/>
                        <a:pt x="67" y="200"/>
                        <a:pt x="1" y="267"/>
                      </a:cubicBezTo>
                      <a:lnTo>
                        <a:pt x="1902" y="267"/>
                      </a:lnTo>
                      <a:cubicBezTo>
                        <a:pt x="2002" y="167"/>
                        <a:pt x="2136" y="67"/>
                        <a:pt x="226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96" name="Google Shape;1500;p23">
                  <a:extLst>
                    <a:ext uri="{FF2B5EF4-FFF2-40B4-BE49-F238E27FC236}">
                      <a16:creationId xmlns:a16="http://schemas.microsoft.com/office/drawing/2014/main" id="{97A87D03-FADE-47DC-93D7-16A72085FB98}"/>
                    </a:ext>
                  </a:extLst>
                </p:cNvPr>
                <p:cNvSpPr/>
                <p:nvPr/>
              </p:nvSpPr>
              <p:spPr>
                <a:xfrm>
                  <a:off x="4791825" y="4881650"/>
                  <a:ext cx="56725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267" extrusionOk="0">
                      <a:moveTo>
                        <a:pt x="234" y="0"/>
                      </a:moveTo>
                      <a:cubicBezTo>
                        <a:pt x="267" y="34"/>
                        <a:pt x="267" y="67"/>
                        <a:pt x="234" y="67"/>
                      </a:cubicBezTo>
                      <a:cubicBezTo>
                        <a:pt x="167" y="134"/>
                        <a:pt x="101" y="200"/>
                        <a:pt x="0" y="267"/>
                      </a:cubicBezTo>
                      <a:lnTo>
                        <a:pt x="1902" y="267"/>
                      </a:lnTo>
                      <a:cubicBezTo>
                        <a:pt x="2035" y="167"/>
                        <a:pt x="2169" y="67"/>
                        <a:pt x="226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97" name="Google Shape;1501;p23">
                  <a:extLst>
                    <a:ext uri="{FF2B5EF4-FFF2-40B4-BE49-F238E27FC236}">
                      <a16:creationId xmlns:a16="http://schemas.microsoft.com/office/drawing/2014/main" id="{32C9DB53-E68E-4080-B6E8-C2A73810D27F}"/>
                    </a:ext>
                  </a:extLst>
                </p:cNvPr>
                <p:cNvSpPr/>
                <p:nvPr/>
              </p:nvSpPr>
              <p:spPr>
                <a:xfrm>
                  <a:off x="4677575" y="4881650"/>
                  <a:ext cx="56725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267" extrusionOk="0">
                      <a:moveTo>
                        <a:pt x="234" y="0"/>
                      </a:moveTo>
                      <a:cubicBezTo>
                        <a:pt x="267" y="34"/>
                        <a:pt x="267" y="67"/>
                        <a:pt x="234" y="67"/>
                      </a:cubicBezTo>
                      <a:cubicBezTo>
                        <a:pt x="167" y="134"/>
                        <a:pt x="67" y="200"/>
                        <a:pt x="1" y="267"/>
                      </a:cubicBezTo>
                      <a:lnTo>
                        <a:pt x="1902" y="267"/>
                      </a:lnTo>
                      <a:lnTo>
                        <a:pt x="226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98" name="Google Shape;1502;p23">
                  <a:extLst>
                    <a:ext uri="{FF2B5EF4-FFF2-40B4-BE49-F238E27FC236}">
                      <a16:creationId xmlns:a16="http://schemas.microsoft.com/office/drawing/2014/main" id="{4D85C5FE-4AA3-49C2-8D0E-17D9300CC1A3}"/>
                    </a:ext>
                  </a:extLst>
                </p:cNvPr>
                <p:cNvSpPr/>
                <p:nvPr/>
              </p:nvSpPr>
              <p:spPr>
                <a:xfrm>
                  <a:off x="4612525" y="4894975"/>
                  <a:ext cx="216850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4" h="4605" extrusionOk="0">
                      <a:moveTo>
                        <a:pt x="6839" y="1"/>
                      </a:moveTo>
                      <a:cubicBezTo>
                        <a:pt x="4804" y="1669"/>
                        <a:pt x="2369" y="3103"/>
                        <a:pt x="1" y="4604"/>
                      </a:cubicBezTo>
                      <a:cubicBezTo>
                        <a:pt x="634" y="4604"/>
                        <a:pt x="1302" y="4571"/>
                        <a:pt x="1935" y="4571"/>
                      </a:cubicBezTo>
                      <a:cubicBezTo>
                        <a:pt x="4404" y="3170"/>
                        <a:pt x="6505" y="1569"/>
                        <a:pt x="86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699" name="Google Shape;1503;p23">
                  <a:extLst>
                    <a:ext uri="{FF2B5EF4-FFF2-40B4-BE49-F238E27FC236}">
                      <a16:creationId xmlns:a16="http://schemas.microsoft.com/office/drawing/2014/main" id="{4AABFBE1-F453-49F2-B5C6-FBE0FBC71E8E}"/>
                    </a:ext>
                  </a:extLst>
                </p:cNvPr>
                <p:cNvSpPr/>
                <p:nvPr/>
              </p:nvSpPr>
              <p:spPr>
                <a:xfrm>
                  <a:off x="4498275" y="4894975"/>
                  <a:ext cx="216850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4" h="4605" extrusionOk="0">
                      <a:moveTo>
                        <a:pt x="6839" y="1"/>
                      </a:moveTo>
                      <a:cubicBezTo>
                        <a:pt x="4804" y="1669"/>
                        <a:pt x="2369" y="3103"/>
                        <a:pt x="1" y="4604"/>
                      </a:cubicBezTo>
                      <a:lnTo>
                        <a:pt x="1902" y="4604"/>
                      </a:lnTo>
                      <a:cubicBezTo>
                        <a:pt x="4404" y="3203"/>
                        <a:pt x="6505" y="1569"/>
                        <a:pt x="86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00" name="Google Shape;1504;p23">
                  <a:extLst>
                    <a:ext uri="{FF2B5EF4-FFF2-40B4-BE49-F238E27FC236}">
                      <a16:creationId xmlns:a16="http://schemas.microsoft.com/office/drawing/2014/main" id="{A3F2B0C7-475D-4464-9112-3B29DA385110}"/>
                    </a:ext>
                  </a:extLst>
                </p:cNvPr>
                <p:cNvSpPr/>
                <p:nvPr/>
              </p:nvSpPr>
              <p:spPr>
                <a:xfrm>
                  <a:off x="4277300" y="4882475"/>
                  <a:ext cx="55050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234" extrusionOk="0">
                      <a:moveTo>
                        <a:pt x="234" y="1"/>
                      </a:moveTo>
                      <a:cubicBezTo>
                        <a:pt x="234" y="34"/>
                        <a:pt x="234" y="34"/>
                        <a:pt x="234" y="34"/>
                      </a:cubicBezTo>
                      <a:cubicBezTo>
                        <a:pt x="167" y="101"/>
                        <a:pt x="100" y="167"/>
                        <a:pt x="0" y="234"/>
                      </a:cubicBezTo>
                      <a:lnTo>
                        <a:pt x="1901" y="234"/>
                      </a:lnTo>
                      <a:cubicBezTo>
                        <a:pt x="2002" y="134"/>
                        <a:pt x="2102" y="67"/>
                        <a:pt x="22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01" name="Google Shape;1505;p23">
                  <a:extLst>
                    <a:ext uri="{FF2B5EF4-FFF2-40B4-BE49-F238E27FC236}">
                      <a16:creationId xmlns:a16="http://schemas.microsoft.com/office/drawing/2014/main" id="{1922BC77-EB3A-4699-B75D-E262794E956D}"/>
                    </a:ext>
                  </a:extLst>
                </p:cNvPr>
                <p:cNvSpPr/>
                <p:nvPr/>
              </p:nvSpPr>
              <p:spPr>
                <a:xfrm>
                  <a:off x="4555000" y="4894975"/>
                  <a:ext cx="217675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7" h="4605" extrusionOk="0">
                      <a:moveTo>
                        <a:pt x="6838" y="1"/>
                      </a:moveTo>
                      <a:cubicBezTo>
                        <a:pt x="4837" y="1669"/>
                        <a:pt x="2368" y="3103"/>
                        <a:pt x="0" y="4604"/>
                      </a:cubicBezTo>
                      <a:cubicBezTo>
                        <a:pt x="667" y="4604"/>
                        <a:pt x="1301" y="4571"/>
                        <a:pt x="1935" y="4571"/>
                      </a:cubicBezTo>
                      <a:cubicBezTo>
                        <a:pt x="4437" y="3203"/>
                        <a:pt x="6538" y="1569"/>
                        <a:pt x="87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02" name="Google Shape;1506;p23">
                  <a:extLst>
                    <a:ext uri="{FF2B5EF4-FFF2-40B4-BE49-F238E27FC236}">
                      <a16:creationId xmlns:a16="http://schemas.microsoft.com/office/drawing/2014/main" id="{E2052D50-9A00-4BAB-A7EB-7B5B898716D3}"/>
                    </a:ext>
                  </a:extLst>
                </p:cNvPr>
                <p:cNvSpPr/>
                <p:nvPr/>
              </p:nvSpPr>
              <p:spPr>
                <a:xfrm>
                  <a:off x="3580125" y="4894975"/>
                  <a:ext cx="220175" cy="11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7" h="4671" extrusionOk="0">
                      <a:moveTo>
                        <a:pt x="6972" y="1"/>
                      </a:moveTo>
                      <a:cubicBezTo>
                        <a:pt x="4904" y="1702"/>
                        <a:pt x="2402" y="3136"/>
                        <a:pt x="1" y="4671"/>
                      </a:cubicBezTo>
                      <a:lnTo>
                        <a:pt x="1935" y="4671"/>
                      </a:lnTo>
                      <a:cubicBezTo>
                        <a:pt x="4470" y="3237"/>
                        <a:pt x="6605" y="1602"/>
                        <a:pt x="880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03" name="Google Shape;1507;p23">
                  <a:extLst>
                    <a:ext uri="{FF2B5EF4-FFF2-40B4-BE49-F238E27FC236}">
                      <a16:creationId xmlns:a16="http://schemas.microsoft.com/office/drawing/2014/main" id="{46DABC6A-A166-4041-9B56-C62D0E6FC32C}"/>
                    </a:ext>
                  </a:extLst>
                </p:cNvPr>
                <p:cNvSpPr/>
                <p:nvPr/>
              </p:nvSpPr>
              <p:spPr>
                <a:xfrm>
                  <a:off x="3820300" y="4883300"/>
                  <a:ext cx="53400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201" extrusionOk="0">
                      <a:moveTo>
                        <a:pt x="2135" y="1"/>
                      </a:moveTo>
                      <a:cubicBezTo>
                        <a:pt x="1501" y="1"/>
                        <a:pt x="834" y="34"/>
                        <a:pt x="201" y="34"/>
                      </a:cubicBezTo>
                      <a:cubicBezTo>
                        <a:pt x="134" y="68"/>
                        <a:pt x="67" y="134"/>
                        <a:pt x="0" y="201"/>
                      </a:cubicBezTo>
                      <a:lnTo>
                        <a:pt x="1902" y="201"/>
                      </a:lnTo>
                      <a:cubicBezTo>
                        <a:pt x="1968" y="134"/>
                        <a:pt x="2069" y="68"/>
                        <a:pt x="213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04" name="Google Shape;1508;p23">
                  <a:extLst>
                    <a:ext uri="{FF2B5EF4-FFF2-40B4-BE49-F238E27FC236}">
                      <a16:creationId xmlns:a16="http://schemas.microsoft.com/office/drawing/2014/main" id="{B62E0593-4350-42A9-947E-509F062259B9}"/>
                    </a:ext>
                  </a:extLst>
                </p:cNvPr>
                <p:cNvSpPr/>
                <p:nvPr/>
              </p:nvSpPr>
              <p:spPr>
                <a:xfrm>
                  <a:off x="3637675" y="4894975"/>
                  <a:ext cx="220175" cy="11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7" h="4671" extrusionOk="0">
                      <a:moveTo>
                        <a:pt x="6938" y="1"/>
                      </a:moveTo>
                      <a:cubicBezTo>
                        <a:pt x="4904" y="1702"/>
                        <a:pt x="2402" y="3136"/>
                        <a:pt x="0" y="4671"/>
                      </a:cubicBezTo>
                      <a:lnTo>
                        <a:pt x="1902" y="4671"/>
                      </a:lnTo>
                      <a:cubicBezTo>
                        <a:pt x="4437" y="3237"/>
                        <a:pt x="6605" y="1602"/>
                        <a:pt x="88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05" name="Google Shape;1509;p23">
                  <a:extLst>
                    <a:ext uri="{FF2B5EF4-FFF2-40B4-BE49-F238E27FC236}">
                      <a16:creationId xmlns:a16="http://schemas.microsoft.com/office/drawing/2014/main" id="{57842A48-24B0-4E31-8150-DD57437ED051}"/>
                    </a:ext>
                  </a:extLst>
                </p:cNvPr>
                <p:cNvSpPr/>
                <p:nvPr/>
              </p:nvSpPr>
              <p:spPr>
                <a:xfrm>
                  <a:off x="3695200" y="4894975"/>
                  <a:ext cx="219350" cy="11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4671" extrusionOk="0">
                      <a:moveTo>
                        <a:pt x="6939" y="1"/>
                      </a:moveTo>
                      <a:cubicBezTo>
                        <a:pt x="4871" y="1702"/>
                        <a:pt x="2403" y="3136"/>
                        <a:pt x="1" y="4671"/>
                      </a:cubicBezTo>
                      <a:lnTo>
                        <a:pt x="1902" y="4671"/>
                      </a:lnTo>
                      <a:cubicBezTo>
                        <a:pt x="4437" y="3237"/>
                        <a:pt x="6572" y="1602"/>
                        <a:pt x="87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06" name="Google Shape;1510;p23">
                  <a:extLst>
                    <a:ext uri="{FF2B5EF4-FFF2-40B4-BE49-F238E27FC236}">
                      <a16:creationId xmlns:a16="http://schemas.microsoft.com/office/drawing/2014/main" id="{B74F6932-E70B-44F3-81D7-495E2F8322A0}"/>
                    </a:ext>
                  </a:extLst>
                </p:cNvPr>
                <p:cNvSpPr/>
                <p:nvPr/>
              </p:nvSpPr>
              <p:spPr>
                <a:xfrm>
                  <a:off x="3877850" y="4883300"/>
                  <a:ext cx="5337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201" extrusionOk="0">
                      <a:moveTo>
                        <a:pt x="2135" y="1"/>
                      </a:moveTo>
                      <a:cubicBezTo>
                        <a:pt x="1501" y="1"/>
                        <a:pt x="834" y="34"/>
                        <a:pt x="200" y="34"/>
                      </a:cubicBezTo>
                      <a:cubicBezTo>
                        <a:pt x="133" y="68"/>
                        <a:pt x="67" y="134"/>
                        <a:pt x="0" y="201"/>
                      </a:cubicBezTo>
                      <a:lnTo>
                        <a:pt x="1868" y="201"/>
                      </a:lnTo>
                      <a:cubicBezTo>
                        <a:pt x="1968" y="134"/>
                        <a:pt x="2035" y="68"/>
                        <a:pt x="213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07" name="Google Shape;1511;p23">
                  <a:extLst>
                    <a:ext uri="{FF2B5EF4-FFF2-40B4-BE49-F238E27FC236}">
                      <a16:creationId xmlns:a16="http://schemas.microsoft.com/office/drawing/2014/main" id="{64496C37-E3BB-4B97-93A1-48AD86B78D5E}"/>
                    </a:ext>
                  </a:extLst>
                </p:cNvPr>
                <p:cNvSpPr/>
                <p:nvPr/>
              </p:nvSpPr>
              <p:spPr>
                <a:xfrm>
                  <a:off x="3762750" y="4884150"/>
                  <a:ext cx="53400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7" extrusionOk="0">
                      <a:moveTo>
                        <a:pt x="201" y="0"/>
                      </a:moveTo>
                      <a:cubicBezTo>
                        <a:pt x="168" y="34"/>
                        <a:pt x="67" y="100"/>
                        <a:pt x="1" y="167"/>
                      </a:cubicBezTo>
                      <a:lnTo>
                        <a:pt x="1902" y="167"/>
                      </a:lnTo>
                      <a:cubicBezTo>
                        <a:pt x="2002" y="100"/>
                        <a:pt x="2069" y="34"/>
                        <a:pt x="213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08" name="Google Shape;1512;p23">
                  <a:extLst>
                    <a:ext uri="{FF2B5EF4-FFF2-40B4-BE49-F238E27FC236}">
                      <a16:creationId xmlns:a16="http://schemas.microsoft.com/office/drawing/2014/main" id="{7E04EDA3-6E8E-440F-B29D-90242BDC3A24}"/>
                    </a:ext>
                  </a:extLst>
                </p:cNvPr>
                <p:cNvSpPr/>
                <p:nvPr/>
              </p:nvSpPr>
              <p:spPr>
                <a:xfrm>
                  <a:off x="3751925" y="4894975"/>
                  <a:ext cx="220175" cy="11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7" h="4671" extrusionOk="0">
                      <a:moveTo>
                        <a:pt x="6972" y="1"/>
                      </a:moveTo>
                      <a:cubicBezTo>
                        <a:pt x="4904" y="1702"/>
                        <a:pt x="2435" y="3136"/>
                        <a:pt x="0" y="4671"/>
                      </a:cubicBezTo>
                      <a:cubicBezTo>
                        <a:pt x="667" y="4671"/>
                        <a:pt x="1301" y="4638"/>
                        <a:pt x="1935" y="4638"/>
                      </a:cubicBezTo>
                      <a:cubicBezTo>
                        <a:pt x="4470" y="3237"/>
                        <a:pt x="6605" y="1602"/>
                        <a:pt x="88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09" name="Google Shape;1513;p23">
                  <a:extLst>
                    <a:ext uri="{FF2B5EF4-FFF2-40B4-BE49-F238E27FC236}">
                      <a16:creationId xmlns:a16="http://schemas.microsoft.com/office/drawing/2014/main" id="{2F9B8D20-59B7-4A6B-BC1E-0266453DD0C8}"/>
                    </a:ext>
                  </a:extLst>
                </p:cNvPr>
                <p:cNvSpPr/>
                <p:nvPr/>
              </p:nvSpPr>
              <p:spPr>
                <a:xfrm>
                  <a:off x="3648500" y="4884150"/>
                  <a:ext cx="53400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7" extrusionOk="0">
                      <a:moveTo>
                        <a:pt x="201" y="0"/>
                      </a:moveTo>
                      <a:cubicBezTo>
                        <a:pt x="134" y="67"/>
                        <a:pt x="68" y="100"/>
                        <a:pt x="1" y="167"/>
                      </a:cubicBezTo>
                      <a:lnTo>
                        <a:pt x="1902" y="167"/>
                      </a:lnTo>
                      <a:cubicBezTo>
                        <a:pt x="1969" y="100"/>
                        <a:pt x="2069" y="34"/>
                        <a:pt x="213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10" name="Google Shape;1514;p23">
                  <a:extLst>
                    <a:ext uri="{FF2B5EF4-FFF2-40B4-BE49-F238E27FC236}">
                      <a16:creationId xmlns:a16="http://schemas.microsoft.com/office/drawing/2014/main" id="{05A3BE74-EA9B-4E63-B3C6-9475705AB8B7}"/>
                    </a:ext>
                  </a:extLst>
                </p:cNvPr>
                <p:cNvSpPr/>
                <p:nvPr/>
              </p:nvSpPr>
              <p:spPr>
                <a:xfrm>
                  <a:off x="3465875" y="4894975"/>
                  <a:ext cx="220175" cy="11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7" h="4671" extrusionOk="0">
                      <a:moveTo>
                        <a:pt x="6972" y="1"/>
                      </a:moveTo>
                      <a:cubicBezTo>
                        <a:pt x="4904" y="1702"/>
                        <a:pt x="2402" y="3136"/>
                        <a:pt x="1" y="4671"/>
                      </a:cubicBezTo>
                      <a:lnTo>
                        <a:pt x="1902" y="4671"/>
                      </a:lnTo>
                      <a:cubicBezTo>
                        <a:pt x="4437" y="3270"/>
                        <a:pt x="6605" y="1602"/>
                        <a:pt x="880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11" name="Google Shape;1515;p23">
                  <a:extLst>
                    <a:ext uri="{FF2B5EF4-FFF2-40B4-BE49-F238E27FC236}">
                      <a16:creationId xmlns:a16="http://schemas.microsoft.com/office/drawing/2014/main" id="{400C773F-3FEB-474C-B1B7-0911B1659AD0}"/>
                    </a:ext>
                  </a:extLst>
                </p:cNvPr>
                <p:cNvSpPr/>
                <p:nvPr/>
              </p:nvSpPr>
              <p:spPr>
                <a:xfrm>
                  <a:off x="3522575" y="4894975"/>
                  <a:ext cx="221025" cy="11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4671" extrusionOk="0">
                      <a:moveTo>
                        <a:pt x="6973" y="1"/>
                      </a:moveTo>
                      <a:cubicBezTo>
                        <a:pt x="4938" y="1702"/>
                        <a:pt x="2436" y="3136"/>
                        <a:pt x="1" y="4671"/>
                      </a:cubicBezTo>
                      <a:lnTo>
                        <a:pt x="1936" y="4671"/>
                      </a:lnTo>
                      <a:cubicBezTo>
                        <a:pt x="4471" y="3237"/>
                        <a:pt x="6639" y="1602"/>
                        <a:pt x="88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12" name="Google Shape;1516;p23">
                  <a:extLst>
                    <a:ext uri="{FF2B5EF4-FFF2-40B4-BE49-F238E27FC236}">
                      <a16:creationId xmlns:a16="http://schemas.microsoft.com/office/drawing/2014/main" id="{D21F1B47-5098-48EC-8DD1-6D1C10C68713}"/>
                    </a:ext>
                  </a:extLst>
                </p:cNvPr>
                <p:cNvSpPr/>
                <p:nvPr/>
              </p:nvSpPr>
              <p:spPr>
                <a:xfrm>
                  <a:off x="4784325" y="4894975"/>
                  <a:ext cx="216825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3" h="4571" extrusionOk="0">
                      <a:moveTo>
                        <a:pt x="6838" y="1"/>
                      </a:moveTo>
                      <a:cubicBezTo>
                        <a:pt x="4804" y="1669"/>
                        <a:pt x="2369" y="3103"/>
                        <a:pt x="0" y="4571"/>
                      </a:cubicBezTo>
                      <a:lnTo>
                        <a:pt x="1968" y="4571"/>
                      </a:lnTo>
                      <a:cubicBezTo>
                        <a:pt x="4403" y="3170"/>
                        <a:pt x="6505" y="1569"/>
                        <a:pt x="86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13" name="Google Shape;1517;p23">
                  <a:extLst>
                    <a:ext uri="{FF2B5EF4-FFF2-40B4-BE49-F238E27FC236}">
                      <a16:creationId xmlns:a16="http://schemas.microsoft.com/office/drawing/2014/main" id="{AB8A9883-6684-47BF-A9A2-18A401D908C4}"/>
                    </a:ext>
                  </a:extLst>
                </p:cNvPr>
                <p:cNvSpPr/>
                <p:nvPr/>
              </p:nvSpPr>
              <p:spPr>
                <a:xfrm>
                  <a:off x="3706050" y="4884150"/>
                  <a:ext cx="53400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7" extrusionOk="0">
                      <a:moveTo>
                        <a:pt x="201" y="0"/>
                      </a:moveTo>
                      <a:cubicBezTo>
                        <a:pt x="134" y="67"/>
                        <a:pt x="67" y="100"/>
                        <a:pt x="0" y="167"/>
                      </a:cubicBezTo>
                      <a:lnTo>
                        <a:pt x="1902" y="167"/>
                      </a:lnTo>
                      <a:cubicBezTo>
                        <a:pt x="1969" y="100"/>
                        <a:pt x="2035" y="34"/>
                        <a:pt x="213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14" name="Google Shape;1518;p23">
                  <a:extLst>
                    <a:ext uri="{FF2B5EF4-FFF2-40B4-BE49-F238E27FC236}">
                      <a16:creationId xmlns:a16="http://schemas.microsoft.com/office/drawing/2014/main" id="{03BC216E-578A-4880-9EBC-924258B7AAFC}"/>
                    </a:ext>
                  </a:extLst>
                </p:cNvPr>
                <p:cNvSpPr/>
                <p:nvPr/>
              </p:nvSpPr>
              <p:spPr>
                <a:xfrm>
                  <a:off x="3591800" y="4884150"/>
                  <a:ext cx="52550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7" extrusionOk="0">
                      <a:moveTo>
                        <a:pt x="167" y="0"/>
                      </a:moveTo>
                      <a:cubicBezTo>
                        <a:pt x="101" y="67"/>
                        <a:pt x="34" y="100"/>
                        <a:pt x="1" y="167"/>
                      </a:cubicBezTo>
                      <a:lnTo>
                        <a:pt x="1902" y="167"/>
                      </a:lnTo>
                      <a:cubicBezTo>
                        <a:pt x="1969" y="100"/>
                        <a:pt x="2035" y="67"/>
                        <a:pt x="210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15" name="Google Shape;1519;p23">
                  <a:extLst>
                    <a:ext uri="{FF2B5EF4-FFF2-40B4-BE49-F238E27FC236}">
                      <a16:creationId xmlns:a16="http://schemas.microsoft.com/office/drawing/2014/main" id="{391AF169-04A7-4276-8BD5-C4788A9073CF}"/>
                    </a:ext>
                  </a:extLst>
                </p:cNvPr>
                <p:cNvSpPr/>
                <p:nvPr/>
              </p:nvSpPr>
              <p:spPr>
                <a:xfrm>
                  <a:off x="4163050" y="4882475"/>
                  <a:ext cx="55050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234" extrusionOk="0">
                      <a:moveTo>
                        <a:pt x="2202" y="1"/>
                      </a:moveTo>
                      <a:cubicBezTo>
                        <a:pt x="1535" y="1"/>
                        <a:pt x="901" y="34"/>
                        <a:pt x="234" y="34"/>
                      </a:cubicBezTo>
                      <a:cubicBezTo>
                        <a:pt x="167" y="101"/>
                        <a:pt x="100" y="167"/>
                        <a:pt x="0" y="234"/>
                      </a:cubicBezTo>
                      <a:lnTo>
                        <a:pt x="1902" y="234"/>
                      </a:lnTo>
                      <a:cubicBezTo>
                        <a:pt x="2002" y="167"/>
                        <a:pt x="2102" y="101"/>
                        <a:pt x="22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16" name="Google Shape;1520;p23">
                  <a:extLst>
                    <a:ext uri="{FF2B5EF4-FFF2-40B4-BE49-F238E27FC236}">
                      <a16:creationId xmlns:a16="http://schemas.microsoft.com/office/drawing/2014/main" id="{CD300E9D-D3E1-4C5A-A4A7-6B99A42CE024}"/>
                    </a:ext>
                  </a:extLst>
                </p:cNvPr>
                <p:cNvSpPr/>
                <p:nvPr/>
              </p:nvSpPr>
              <p:spPr>
                <a:xfrm>
                  <a:off x="3982075" y="4894975"/>
                  <a:ext cx="218525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1" h="4638" extrusionOk="0">
                      <a:moveTo>
                        <a:pt x="6906" y="1"/>
                      </a:moveTo>
                      <a:cubicBezTo>
                        <a:pt x="4837" y="1669"/>
                        <a:pt x="2369" y="3136"/>
                        <a:pt x="1" y="4638"/>
                      </a:cubicBezTo>
                      <a:lnTo>
                        <a:pt x="1902" y="4638"/>
                      </a:lnTo>
                      <a:cubicBezTo>
                        <a:pt x="4437" y="3237"/>
                        <a:pt x="6539" y="1569"/>
                        <a:pt x="87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17" name="Google Shape;1521;p23">
                  <a:extLst>
                    <a:ext uri="{FF2B5EF4-FFF2-40B4-BE49-F238E27FC236}">
                      <a16:creationId xmlns:a16="http://schemas.microsoft.com/office/drawing/2014/main" id="{FD655AF1-508E-4BAA-BEF6-48248BAF0800}"/>
                    </a:ext>
                  </a:extLst>
                </p:cNvPr>
                <p:cNvSpPr/>
                <p:nvPr/>
              </p:nvSpPr>
              <p:spPr>
                <a:xfrm>
                  <a:off x="3934550" y="4883300"/>
                  <a:ext cx="542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201" extrusionOk="0">
                      <a:moveTo>
                        <a:pt x="234" y="1"/>
                      </a:moveTo>
                      <a:cubicBezTo>
                        <a:pt x="167" y="68"/>
                        <a:pt x="67" y="134"/>
                        <a:pt x="0" y="201"/>
                      </a:cubicBezTo>
                      <a:lnTo>
                        <a:pt x="1902" y="201"/>
                      </a:lnTo>
                      <a:cubicBezTo>
                        <a:pt x="2002" y="134"/>
                        <a:pt x="2068" y="68"/>
                        <a:pt x="216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18" name="Google Shape;1522;p23">
                  <a:extLst>
                    <a:ext uri="{FF2B5EF4-FFF2-40B4-BE49-F238E27FC236}">
                      <a16:creationId xmlns:a16="http://schemas.microsoft.com/office/drawing/2014/main" id="{D27C4466-47F5-4470-BD89-C305E28CD67E}"/>
                    </a:ext>
                  </a:extLst>
                </p:cNvPr>
                <p:cNvSpPr/>
                <p:nvPr/>
              </p:nvSpPr>
              <p:spPr>
                <a:xfrm>
                  <a:off x="4220575" y="4882475"/>
                  <a:ext cx="55075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234" extrusionOk="0">
                      <a:moveTo>
                        <a:pt x="2202" y="1"/>
                      </a:moveTo>
                      <a:cubicBezTo>
                        <a:pt x="1535" y="1"/>
                        <a:pt x="868" y="34"/>
                        <a:pt x="234" y="34"/>
                      </a:cubicBezTo>
                      <a:cubicBezTo>
                        <a:pt x="134" y="101"/>
                        <a:pt x="68" y="167"/>
                        <a:pt x="1" y="234"/>
                      </a:cubicBezTo>
                      <a:lnTo>
                        <a:pt x="1902" y="234"/>
                      </a:lnTo>
                      <a:cubicBezTo>
                        <a:pt x="2002" y="167"/>
                        <a:pt x="2102" y="101"/>
                        <a:pt x="22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19" name="Google Shape;1523;p23">
                  <a:extLst>
                    <a:ext uri="{FF2B5EF4-FFF2-40B4-BE49-F238E27FC236}">
                      <a16:creationId xmlns:a16="http://schemas.microsoft.com/office/drawing/2014/main" id="{D28D7FEE-9240-46CC-969A-033462601844}"/>
                    </a:ext>
                  </a:extLst>
                </p:cNvPr>
                <p:cNvSpPr/>
                <p:nvPr/>
              </p:nvSpPr>
              <p:spPr>
                <a:xfrm>
                  <a:off x="4096325" y="4894975"/>
                  <a:ext cx="218525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1" h="4638" extrusionOk="0">
                      <a:moveTo>
                        <a:pt x="6906" y="1"/>
                      </a:moveTo>
                      <a:cubicBezTo>
                        <a:pt x="4871" y="1669"/>
                        <a:pt x="2402" y="3136"/>
                        <a:pt x="1" y="4638"/>
                      </a:cubicBezTo>
                      <a:lnTo>
                        <a:pt x="1935" y="4638"/>
                      </a:lnTo>
                      <a:cubicBezTo>
                        <a:pt x="4437" y="3203"/>
                        <a:pt x="6572" y="1569"/>
                        <a:pt x="87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20" name="Google Shape;1524;p23">
                  <a:extLst>
                    <a:ext uri="{FF2B5EF4-FFF2-40B4-BE49-F238E27FC236}">
                      <a16:creationId xmlns:a16="http://schemas.microsoft.com/office/drawing/2014/main" id="{434F0327-82C4-4B0B-BB60-432960F2DE00}"/>
                    </a:ext>
                  </a:extLst>
                </p:cNvPr>
                <p:cNvSpPr/>
                <p:nvPr/>
              </p:nvSpPr>
              <p:spPr>
                <a:xfrm>
                  <a:off x="4106325" y="4883300"/>
                  <a:ext cx="542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201" extrusionOk="0">
                      <a:moveTo>
                        <a:pt x="201" y="1"/>
                      </a:moveTo>
                      <a:cubicBezTo>
                        <a:pt x="134" y="68"/>
                        <a:pt x="68" y="134"/>
                        <a:pt x="1" y="201"/>
                      </a:cubicBezTo>
                      <a:lnTo>
                        <a:pt x="1902" y="201"/>
                      </a:lnTo>
                      <a:cubicBezTo>
                        <a:pt x="2002" y="134"/>
                        <a:pt x="2069" y="68"/>
                        <a:pt x="216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21" name="Google Shape;1525;p23">
                  <a:extLst>
                    <a:ext uri="{FF2B5EF4-FFF2-40B4-BE49-F238E27FC236}">
                      <a16:creationId xmlns:a16="http://schemas.microsoft.com/office/drawing/2014/main" id="{88E265FD-BE38-4BBE-9590-6F2F4B3A83B2}"/>
                    </a:ext>
                  </a:extLst>
                </p:cNvPr>
                <p:cNvSpPr/>
                <p:nvPr/>
              </p:nvSpPr>
              <p:spPr>
                <a:xfrm>
                  <a:off x="3809450" y="4894975"/>
                  <a:ext cx="219350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4638" extrusionOk="0">
                      <a:moveTo>
                        <a:pt x="6939" y="1"/>
                      </a:moveTo>
                      <a:cubicBezTo>
                        <a:pt x="4871" y="1702"/>
                        <a:pt x="2402" y="3136"/>
                        <a:pt x="1" y="4638"/>
                      </a:cubicBezTo>
                      <a:lnTo>
                        <a:pt x="1935" y="4638"/>
                      </a:lnTo>
                      <a:cubicBezTo>
                        <a:pt x="4437" y="3237"/>
                        <a:pt x="6572" y="1602"/>
                        <a:pt x="87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22" name="Google Shape;1526;p23">
                  <a:extLst>
                    <a:ext uri="{FF2B5EF4-FFF2-40B4-BE49-F238E27FC236}">
                      <a16:creationId xmlns:a16="http://schemas.microsoft.com/office/drawing/2014/main" id="{955E8D4A-CAC3-4E20-B31A-A13CCC2AA04A}"/>
                    </a:ext>
                  </a:extLst>
                </p:cNvPr>
                <p:cNvSpPr/>
                <p:nvPr/>
              </p:nvSpPr>
              <p:spPr>
                <a:xfrm>
                  <a:off x="3992075" y="4883300"/>
                  <a:ext cx="54250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0" h="201" extrusionOk="0">
                      <a:moveTo>
                        <a:pt x="201" y="1"/>
                      </a:moveTo>
                      <a:cubicBezTo>
                        <a:pt x="134" y="68"/>
                        <a:pt x="68" y="134"/>
                        <a:pt x="1" y="201"/>
                      </a:cubicBezTo>
                      <a:lnTo>
                        <a:pt x="1902" y="201"/>
                      </a:lnTo>
                      <a:cubicBezTo>
                        <a:pt x="1969" y="134"/>
                        <a:pt x="2069" y="68"/>
                        <a:pt x="216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23" name="Google Shape;1527;p23">
                  <a:extLst>
                    <a:ext uri="{FF2B5EF4-FFF2-40B4-BE49-F238E27FC236}">
                      <a16:creationId xmlns:a16="http://schemas.microsoft.com/office/drawing/2014/main" id="{52AEBFBE-5C67-4D28-9783-0C32B5F2C4E6}"/>
                    </a:ext>
                  </a:extLst>
                </p:cNvPr>
                <p:cNvSpPr/>
                <p:nvPr/>
              </p:nvSpPr>
              <p:spPr>
                <a:xfrm>
                  <a:off x="4048800" y="4883300"/>
                  <a:ext cx="542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201" extrusionOk="0">
                      <a:moveTo>
                        <a:pt x="234" y="1"/>
                      </a:moveTo>
                      <a:cubicBezTo>
                        <a:pt x="167" y="68"/>
                        <a:pt x="100" y="134"/>
                        <a:pt x="0" y="201"/>
                      </a:cubicBezTo>
                      <a:lnTo>
                        <a:pt x="1902" y="201"/>
                      </a:lnTo>
                      <a:cubicBezTo>
                        <a:pt x="2002" y="134"/>
                        <a:pt x="2102" y="68"/>
                        <a:pt x="216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24" name="Google Shape;1528;p23">
                  <a:extLst>
                    <a:ext uri="{FF2B5EF4-FFF2-40B4-BE49-F238E27FC236}">
                      <a16:creationId xmlns:a16="http://schemas.microsoft.com/office/drawing/2014/main" id="{26AFDC8B-14CF-423F-88D4-94A94F7DBD3D}"/>
                    </a:ext>
                  </a:extLst>
                </p:cNvPr>
                <p:cNvSpPr/>
                <p:nvPr/>
              </p:nvSpPr>
              <p:spPr>
                <a:xfrm>
                  <a:off x="3867000" y="4894975"/>
                  <a:ext cx="219350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4638" extrusionOk="0">
                      <a:moveTo>
                        <a:pt x="6939" y="1"/>
                      </a:moveTo>
                      <a:cubicBezTo>
                        <a:pt x="4871" y="1702"/>
                        <a:pt x="2402" y="3136"/>
                        <a:pt x="0" y="4638"/>
                      </a:cubicBezTo>
                      <a:lnTo>
                        <a:pt x="1935" y="4638"/>
                      </a:lnTo>
                      <a:cubicBezTo>
                        <a:pt x="4437" y="3237"/>
                        <a:pt x="6572" y="1602"/>
                        <a:pt x="87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25" name="Google Shape;1529;p23">
                  <a:extLst>
                    <a:ext uri="{FF2B5EF4-FFF2-40B4-BE49-F238E27FC236}">
                      <a16:creationId xmlns:a16="http://schemas.microsoft.com/office/drawing/2014/main" id="{41D0EE28-2E4C-4D29-9A3D-0DB7EF376193}"/>
                    </a:ext>
                  </a:extLst>
                </p:cNvPr>
                <p:cNvSpPr/>
                <p:nvPr/>
              </p:nvSpPr>
              <p:spPr>
                <a:xfrm>
                  <a:off x="3924550" y="4894975"/>
                  <a:ext cx="218500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0" h="4638" extrusionOk="0">
                      <a:moveTo>
                        <a:pt x="6905" y="1"/>
                      </a:moveTo>
                      <a:cubicBezTo>
                        <a:pt x="4870" y="1669"/>
                        <a:pt x="2402" y="3136"/>
                        <a:pt x="0" y="4638"/>
                      </a:cubicBezTo>
                      <a:lnTo>
                        <a:pt x="1901" y="4638"/>
                      </a:lnTo>
                      <a:cubicBezTo>
                        <a:pt x="4437" y="3237"/>
                        <a:pt x="6571" y="1602"/>
                        <a:pt x="87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26" name="Google Shape;1530;p23">
                  <a:extLst>
                    <a:ext uri="{FF2B5EF4-FFF2-40B4-BE49-F238E27FC236}">
                      <a16:creationId xmlns:a16="http://schemas.microsoft.com/office/drawing/2014/main" id="{B14DF643-9E85-4A31-B3EB-E10C69D37C77}"/>
                    </a:ext>
                  </a:extLst>
                </p:cNvPr>
                <p:cNvSpPr/>
                <p:nvPr/>
              </p:nvSpPr>
              <p:spPr>
                <a:xfrm>
                  <a:off x="5303025" y="4880800"/>
                  <a:ext cx="5340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301" extrusionOk="0">
                      <a:moveTo>
                        <a:pt x="100" y="1"/>
                      </a:moveTo>
                      <a:cubicBezTo>
                        <a:pt x="201" y="1"/>
                        <a:pt x="267" y="68"/>
                        <a:pt x="201" y="101"/>
                      </a:cubicBezTo>
                      <a:cubicBezTo>
                        <a:pt x="134" y="168"/>
                        <a:pt x="67" y="234"/>
                        <a:pt x="0" y="301"/>
                      </a:cubicBezTo>
                      <a:lnTo>
                        <a:pt x="1735" y="301"/>
                      </a:lnTo>
                      <a:cubicBezTo>
                        <a:pt x="1868" y="201"/>
                        <a:pt x="2002" y="101"/>
                        <a:pt x="213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27" name="Google Shape;1531;p23">
                  <a:extLst>
                    <a:ext uri="{FF2B5EF4-FFF2-40B4-BE49-F238E27FC236}">
                      <a16:creationId xmlns:a16="http://schemas.microsoft.com/office/drawing/2014/main" id="{1FA8FAA8-AB83-4EA4-BAAE-CAAE0BDBFAE4}"/>
                    </a:ext>
                  </a:extLst>
                </p:cNvPr>
                <p:cNvSpPr/>
                <p:nvPr/>
              </p:nvSpPr>
              <p:spPr>
                <a:xfrm>
                  <a:off x="6086925" y="4894975"/>
                  <a:ext cx="208500" cy="1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471" extrusionOk="0">
                      <a:moveTo>
                        <a:pt x="6638" y="1"/>
                      </a:moveTo>
                      <a:cubicBezTo>
                        <a:pt x="4670" y="1635"/>
                        <a:pt x="2335" y="3003"/>
                        <a:pt x="0" y="4471"/>
                      </a:cubicBezTo>
                      <a:lnTo>
                        <a:pt x="1801" y="4471"/>
                      </a:lnTo>
                      <a:cubicBezTo>
                        <a:pt x="4203" y="3103"/>
                        <a:pt x="6238" y="1535"/>
                        <a:pt x="833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28" name="Google Shape;1532;p23">
                  <a:extLst>
                    <a:ext uri="{FF2B5EF4-FFF2-40B4-BE49-F238E27FC236}">
                      <a16:creationId xmlns:a16="http://schemas.microsoft.com/office/drawing/2014/main" id="{EECDC065-8E88-4336-AF06-9613918D056B}"/>
                    </a:ext>
                  </a:extLst>
                </p:cNvPr>
                <p:cNvSpPr/>
                <p:nvPr/>
              </p:nvSpPr>
              <p:spPr>
                <a:xfrm>
                  <a:off x="6033550" y="4894975"/>
                  <a:ext cx="208500" cy="1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471" extrusionOk="0">
                      <a:moveTo>
                        <a:pt x="6638" y="1"/>
                      </a:moveTo>
                      <a:cubicBezTo>
                        <a:pt x="4670" y="1635"/>
                        <a:pt x="2335" y="3003"/>
                        <a:pt x="0" y="4471"/>
                      </a:cubicBezTo>
                      <a:lnTo>
                        <a:pt x="1802" y="4471"/>
                      </a:lnTo>
                      <a:cubicBezTo>
                        <a:pt x="4203" y="3103"/>
                        <a:pt x="6238" y="15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29" name="Google Shape;1533;p23">
                  <a:extLst>
                    <a:ext uri="{FF2B5EF4-FFF2-40B4-BE49-F238E27FC236}">
                      <a16:creationId xmlns:a16="http://schemas.microsoft.com/office/drawing/2014/main" id="{B9F30C61-982B-4241-AD2D-94E7EAD673CE}"/>
                    </a:ext>
                  </a:extLst>
                </p:cNvPr>
                <p:cNvSpPr/>
                <p:nvPr/>
              </p:nvSpPr>
              <p:spPr>
                <a:xfrm>
                  <a:off x="6247875" y="4894975"/>
                  <a:ext cx="207650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6" h="4438" extrusionOk="0">
                      <a:moveTo>
                        <a:pt x="6605" y="1"/>
                      </a:moveTo>
                      <a:cubicBezTo>
                        <a:pt x="4637" y="1635"/>
                        <a:pt x="2302" y="3003"/>
                        <a:pt x="0" y="4437"/>
                      </a:cubicBezTo>
                      <a:lnTo>
                        <a:pt x="1801" y="4437"/>
                      </a:lnTo>
                      <a:cubicBezTo>
                        <a:pt x="4170" y="3070"/>
                        <a:pt x="6204" y="1502"/>
                        <a:pt x="83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30" name="Google Shape;1534;p23">
                  <a:extLst>
                    <a:ext uri="{FF2B5EF4-FFF2-40B4-BE49-F238E27FC236}">
                      <a16:creationId xmlns:a16="http://schemas.microsoft.com/office/drawing/2014/main" id="{2057B9B9-A39B-413C-A259-EA4F057C04EB}"/>
                    </a:ext>
                  </a:extLst>
                </p:cNvPr>
                <p:cNvSpPr/>
                <p:nvPr/>
              </p:nvSpPr>
              <p:spPr>
                <a:xfrm>
                  <a:off x="6194500" y="4894975"/>
                  <a:ext cx="207675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7" h="4438" extrusionOk="0">
                      <a:moveTo>
                        <a:pt x="6605" y="1"/>
                      </a:moveTo>
                      <a:cubicBezTo>
                        <a:pt x="4637" y="1635"/>
                        <a:pt x="2302" y="3003"/>
                        <a:pt x="0" y="4437"/>
                      </a:cubicBezTo>
                      <a:lnTo>
                        <a:pt x="1801" y="4437"/>
                      </a:lnTo>
                      <a:cubicBezTo>
                        <a:pt x="4170" y="3070"/>
                        <a:pt x="6205" y="1502"/>
                        <a:pt x="83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31" name="Google Shape;1535;p23">
                  <a:extLst>
                    <a:ext uri="{FF2B5EF4-FFF2-40B4-BE49-F238E27FC236}">
                      <a16:creationId xmlns:a16="http://schemas.microsoft.com/office/drawing/2014/main" id="{B5E0F508-3C3A-4513-ADFB-8EB0844337BA}"/>
                    </a:ext>
                  </a:extLst>
                </p:cNvPr>
                <p:cNvSpPr/>
                <p:nvPr/>
              </p:nvSpPr>
              <p:spPr>
                <a:xfrm>
                  <a:off x="6140275" y="4894975"/>
                  <a:ext cx="208525" cy="1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1" h="4471" extrusionOk="0">
                      <a:moveTo>
                        <a:pt x="6639" y="1"/>
                      </a:moveTo>
                      <a:cubicBezTo>
                        <a:pt x="4671" y="1635"/>
                        <a:pt x="2336" y="3003"/>
                        <a:pt x="1" y="4471"/>
                      </a:cubicBezTo>
                      <a:cubicBezTo>
                        <a:pt x="635" y="4471"/>
                        <a:pt x="1235" y="4437"/>
                        <a:pt x="1836" y="4437"/>
                      </a:cubicBezTo>
                      <a:cubicBezTo>
                        <a:pt x="4204" y="3070"/>
                        <a:pt x="6239" y="1502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32" name="Google Shape;1536;p23">
                  <a:extLst>
                    <a:ext uri="{FF2B5EF4-FFF2-40B4-BE49-F238E27FC236}">
                      <a16:creationId xmlns:a16="http://schemas.microsoft.com/office/drawing/2014/main" id="{30A69272-B129-4436-90B4-BE36715CD2F1}"/>
                    </a:ext>
                  </a:extLst>
                </p:cNvPr>
                <p:cNvSpPr/>
                <p:nvPr/>
              </p:nvSpPr>
              <p:spPr>
                <a:xfrm>
                  <a:off x="5980175" y="4894975"/>
                  <a:ext cx="208500" cy="1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471" extrusionOk="0">
                      <a:moveTo>
                        <a:pt x="6638" y="1"/>
                      </a:moveTo>
                      <a:cubicBezTo>
                        <a:pt x="4670" y="1635"/>
                        <a:pt x="2302" y="3003"/>
                        <a:pt x="0" y="4471"/>
                      </a:cubicBezTo>
                      <a:lnTo>
                        <a:pt x="1802" y="4471"/>
                      </a:lnTo>
                      <a:cubicBezTo>
                        <a:pt x="4203" y="3103"/>
                        <a:pt x="6238" y="15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33" name="Google Shape;1537;p23">
                  <a:extLst>
                    <a:ext uri="{FF2B5EF4-FFF2-40B4-BE49-F238E27FC236}">
                      <a16:creationId xmlns:a16="http://schemas.microsoft.com/office/drawing/2014/main" id="{0AF76D46-7F33-49BF-BED5-1ADDD3E28061}"/>
                    </a:ext>
                  </a:extLst>
                </p:cNvPr>
                <p:cNvSpPr/>
                <p:nvPr/>
              </p:nvSpPr>
              <p:spPr>
                <a:xfrm>
                  <a:off x="5659950" y="4894975"/>
                  <a:ext cx="209325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3" h="4505" extrusionOk="0">
                      <a:moveTo>
                        <a:pt x="6672" y="1"/>
                      </a:moveTo>
                      <a:cubicBezTo>
                        <a:pt x="4704" y="1635"/>
                        <a:pt x="2302" y="3036"/>
                        <a:pt x="0" y="4504"/>
                      </a:cubicBezTo>
                      <a:lnTo>
                        <a:pt x="1768" y="4504"/>
                      </a:lnTo>
                      <a:cubicBezTo>
                        <a:pt x="4203" y="3103"/>
                        <a:pt x="6238" y="1535"/>
                        <a:pt x="83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34" name="Google Shape;1538;p23">
                  <a:extLst>
                    <a:ext uri="{FF2B5EF4-FFF2-40B4-BE49-F238E27FC236}">
                      <a16:creationId xmlns:a16="http://schemas.microsoft.com/office/drawing/2014/main" id="{BC005BDC-418C-452A-A4DF-DC7FD65BD35E}"/>
                    </a:ext>
                  </a:extLst>
                </p:cNvPr>
                <p:cNvSpPr/>
                <p:nvPr/>
              </p:nvSpPr>
              <p:spPr>
                <a:xfrm>
                  <a:off x="5713325" y="4894975"/>
                  <a:ext cx="209325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3" h="4505" extrusionOk="0">
                      <a:moveTo>
                        <a:pt x="6672" y="1"/>
                      </a:moveTo>
                      <a:cubicBezTo>
                        <a:pt x="4703" y="1635"/>
                        <a:pt x="2302" y="3036"/>
                        <a:pt x="0" y="4504"/>
                      </a:cubicBezTo>
                      <a:lnTo>
                        <a:pt x="1801" y="4504"/>
                      </a:lnTo>
                      <a:cubicBezTo>
                        <a:pt x="4203" y="3103"/>
                        <a:pt x="6238" y="1535"/>
                        <a:pt x="83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35" name="Google Shape;1539;p23">
                  <a:extLst>
                    <a:ext uri="{FF2B5EF4-FFF2-40B4-BE49-F238E27FC236}">
                      <a16:creationId xmlns:a16="http://schemas.microsoft.com/office/drawing/2014/main" id="{0006DE90-C697-436B-B490-AF8C1EE9A8A8}"/>
                    </a:ext>
                  </a:extLst>
                </p:cNvPr>
                <p:cNvSpPr/>
                <p:nvPr/>
              </p:nvSpPr>
              <p:spPr>
                <a:xfrm>
                  <a:off x="5873425" y="4894975"/>
                  <a:ext cx="208500" cy="1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471" extrusionOk="0">
                      <a:moveTo>
                        <a:pt x="6672" y="1"/>
                      </a:moveTo>
                      <a:cubicBezTo>
                        <a:pt x="4704" y="1635"/>
                        <a:pt x="2302" y="3036"/>
                        <a:pt x="1" y="4471"/>
                      </a:cubicBezTo>
                      <a:lnTo>
                        <a:pt x="1802" y="4471"/>
                      </a:lnTo>
                      <a:cubicBezTo>
                        <a:pt x="4204" y="3103"/>
                        <a:pt x="6238" y="15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36" name="Google Shape;1540;p23">
                  <a:extLst>
                    <a:ext uri="{FF2B5EF4-FFF2-40B4-BE49-F238E27FC236}">
                      <a16:creationId xmlns:a16="http://schemas.microsoft.com/office/drawing/2014/main" id="{AA4ADA2E-F54A-4CA6-AAA2-8D43584D5FA4}"/>
                    </a:ext>
                  </a:extLst>
                </p:cNvPr>
                <p:cNvSpPr/>
                <p:nvPr/>
              </p:nvSpPr>
              <p:spPr>
                <a:xfrm>
                  <a:off x="5820050" y="4894975"/>
                  <a:ext cx="208525" cy="1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1" h="4471" extrusionOk="0">
                      <a:moveTo>
                        <a:pt x="6672" y="1"/>
                      </a:moveTo>
                      <a:cubicBezTo>
                        <a:pt x="4671" y="1635"/>
                        <a:pt x="2302" y="3036"/>
                        <a:pt x="1" y="4471"/>
                      </a:cubicBezTo>
                      <a:lnTo>
                        <a:pt x="1802" y="4471"/>
                      </a:lnTo>
                      <a:cubicBezTo>
                        <a:pt x="4204" y="3103"/>
                        <a:pt x="6239" y="15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37" name="Google Shape;1541;p23">
                  <a:extLst>
                    <a:ext uri="{FF2B5EF4-FFF2-40B4-BE49-F238E27FC236}">
                      <a16:creationId xmlns:a16="http://schemas.microsoft.com/office/drawing/2014/main" id="{8318AEEC-DC3C-47FB-824F-518768B3C6C4}"/>
                    </a:ext>
                  </a:extLst>
                </p:cNvPr>
                <p:cNvSpPr/>
                <p:nvPr/>
              </p:nvSpPr>
              <p:spPr>
                <a:xfrm>
                  <a:off x="5926800" y="4894975"/>
                  <a:ext cx="208500" cy="1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471" extrusionOk="0">
                      <a:moveTo>
                        <a:pt x="6672" y="1"/>
                      </a:moveTo>
                      <a:cubicBezTo>
                        <a:pt x="4671" y="1635"/>
                        <a:pt x="2302" y="3036"/>
                        <a:pt x="1" y="4471"/>
                      </a:cubicBezTo>
                      <a:lnTo>
                        <a:pt x="1802" y="4471"/>
                      </a:lnTo>
                      <a:cubicBezTo>
                        <a:pt x="4204" y="3103"/>
                        <a:pt x="6238" y="15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38" name="Google Shape;1542;p23">
                  <a:extLst>
                    <a:ext uri="{FF2B5EF4-FFF2-40B4-BE49-F238E27FC236}">
                      <a16:creationId xmlns:a16="http://schemas.microsoft.com/office/drawing/2014/main" id="{E9C0303E-AA36-4729-8371-D9F31EBB5D6A}"/>
                    </a:ext>
                  </a:extLst>
                </p:cNvPr>
                <p:cNvSpPr/>
                <p:nvPr/>
              </p:nvSpPr>
              <p:spPr>
                <a:xfrm>
                  <a:off x="5766675" y="4894975"/>
                  <a:ext cx="208525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1" h="4505" extrusionOk="0">
                      <a:moveTo>
                        <a:pt x="6672" y="1"/>
                      </a:moveTo>
                      <a:cubicBezTo>
                        <a:pt x="4704" y="1635"/>
                        <a:pt x="2303" y="3036"/>
                        <a:pt x="1" y="4504"/>
                      </a:cubicBezTo>
                      <a:cubicBezTo>
                        <a:pt x="601" y="4504"/>
                        <a:pt x="1202" y="4471"/>
                        <a:pt x="1802" y="4471"/>
                      </a:cubicBezTo>
                      <a:cubicBezTo>
                        <a:pt x="4204" y="3103"/>
                        <a:pt x="6239" y="15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39" name="Google Shape;1543;p23">
                  <a:extLst>
                    <a:ext uri="{FF2B5EF4-FFF2-40B4-BE49-F238E27FC236}">
                      <a16:creationId xmlns:a16="http://schemas.microsoft.com/office/drawing/2014/main" id="{4394781B-EE6A-4EC0-8F83-1202B1057F58}"/>
                    </a:ext>
                  </a:extLst>
                </p:cNvPr>
                <p:cNvSpPr/>
                <p:nvPr/>
              </p:nvSpPr>
              <p:spPr>
                <a:xfrm>
                  <a:off x="6782400" y="4894975"/>
                  <a:ext cx="205175" cy="11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7" h="4404" extrusionOk="0">
                      <a:moveTo>
                        <a:pt x="6539" y="1"/>
                      </a:moveTo>
                      <a:cubicBezTo>
                        <a:pt x="5505" y="868"/>
                        <a:pt x="4337" y="1635"/>
                        <a:pt x="3170" y="2403"/>
                      </a:cubicBezTo>
                      <a:cubicBezTo>
                        <a:pt x="2136" y="3103"/>
                        <a:pt x="1068" y="3737"/>
                        <a:pt x="1" y="4404"/>
                      </a:cubicBezTo>
                      <a:lnTo>
                        <a:pt x="1802" y="4404"/>
                      </a:lnTo>
                      <a:cubicBezTo>
                        <a:pt x="2269" y="4137"/>
                        <a:pt x="2736" y="3837"/>
                        <a:pt x="3170" y="3570"/>
                      </a:cubicBezTo>
                      <a:cubicBezTo>
                        <a:pt x="4938" y="2436"/>
                        <a:pt x="6572" y="1202"/>
                        <a:pt x="820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40" name="Google Shape;1544;p23">
                  <a:extLst>
                    <a:ext uri="{FF2B5EF4-FFF2-40B4-BE49-F238E27FC236}">
                      <a16:creationId xmlns:a16="http://schemas.microsoft.com/office/drawing/2014/main" id="{CE797E6D-040C-46BD-8799-049A2B9B23AF}"/>
                    </a:ext>
                  </a:extLst>
                </p:cNvPr>
                <p:cNvSpPr/>
                <p:nvPr/>
              </p:nvSpPr>
              <p:spPr>
                <a:xfrm>
                  <a:off x="6729050" y="4894975"/>
                  <a:ext cx="206000" cy="11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0" h="4404" extrusionOk="0">
                      <a:moveTo>
                        <a:pt x="6538" y="1"/>
                      </a:moveTo>
                      <a:cubicBezTo>
                        <a:pt x="6138" y="368"/>
                        <a:pt x="5704" y="668"/>
                        <a:pt x="5237" y="1002"/>
                      </a:cubicBezTo>
                      <a:cubicBezTo>
                        <a:pt x="3603" y="2169"/>
                        <a:pt x="1801" y="3270"/>
                        <a:pt x="0" y="4404"/>
                      </a:cubicBezTo>
                      <a:lnTo>
                        <a:pt x="1801" y="4404"/>
                      </a:lnTo>
                      <a:cubicBezTo>
                        <a:pt x="3036" y="3704"/>
                        <a:pt x="4170" y="2936"/>
                        <a:pt x="5304" y="2136"/>
                      </a:cubicBezTo>
                      <a:cubicBezTo>
                        <a:pt x="6271" y="1435"/>
                        <a:pt x="7239" y="701"/>
                        <a:pt x="823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41" name="Google Shape;1545;p23">
                  <a:extLst>
                    <a:ext uri="{FF2B5EF4-FFF2-40B4-BE49-F238E27FC236}">
                      <a16:creationId xmlns:a16="http://schemas.microsoft.com/office/drawing/2014/main" id="{D5B7DBBA-1BF7-4917-A5F6-AD780D2BC217}"/>
                    </a:ext>
                  </a:extLst>
                </p:cNvPr>
                <p:cNvSpPr/>
                <p:nvPr/>
              </p:nvSpPr>
              <p:spPr>
                <a:xfrm>
                  <a:off x="6835775" y="4894975"/>
                  <a:ext cx="206000" cy="11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0" h="4404" extrusionOk="0">
                      <a:moveTo>
                        <a:pt x="6539" y="1"/>
                      </a:moveTo>
                      <a:cubicBezTo>
                        <a:pt x="4871" y="1369"/>
                        <a:pt x="2970" y="2569"/>
                        <a:pt x="1035" y="3770"/>
                      </a:cubicBezTo>
                      <a:cubicBezTo>
                        <a:pt x="668" y="3970"/>
                        <a:pt x="334" y="4204"/>
                        <a:pt x="1" y="4404"/>
                      </a:cubicBezTo>
                      <a:lnTo>
                        <a:pt x="1835" y="4404"/>
                      </a:lnTo>
                      <a:cubicBezTo>
                        <a:pt x="4170" y="3070"/>
                        <a:pt x="6172" y="1502"/>
                        <a:pt x="8240" y="34"/>
                      </a:cubicBezTo>
                      <a:lnTo>
                        <a:pt x="6539" y="34"/>
                      </a:lnTo>
                      <a:lnTo>
                        <a:pt x="6539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42" name="Google Shape;1546;p23">
                  <a:extLst>
                    <a:ext uri="{FF2B5EF4-FFF2-40B4-BE49-F238E27FC236}">
                      <a16:creationId xmlns:a16="http://schemas.microsoft.com/office/drawing/2014/main" id="{4DEFF955-B884-4A32-A986-8739A3426ABC}"/>
                    </a:ext>
                  </a:extLst>
                </p:cNvPr>
                <p:cNvSpPr/>
                <p:nvPr/>
              </p:nvSpPr>
              <p:spPr>
                <a:xfrm>
                  <a:off x="6675675" y="4894975"/>
                  <a:ext cx="206000" cy="11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0" h="4404" extrusionOk="0">
                      <a:moveTo>
                        <a:pt x="6538" y="1"/>
                      </a:moveTo>
                      <a:cubicBezTo>
                        <a:pt x="4604" y="1602"/>
                        <a:pt x="2269" y="2970"/>
                        <a:pt x="0" y="4404"/>
                      </a:cubicBezTo>
                      <a:lnTo>
                        <a:pt x="1802" y="4404"/>
                      </a:lnTo>
                      <a:cubicBezTo>
                        <a:pt x="3803" y="3237"/>
                        <a:pt x="5571" y="1936"/>
                        <a:pt x="7372" y="635"/>
                      </a:cubicBezTo>
                      <a:cubicBezTo>
                        <a:pt x="7639" y="435"/>
                        <a:pt x="7939" y="234"/>
                        <a:pt x="823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43" name="Google Shape;1547;p23">
                  <a:extLst>
                    <a:ext uri="{FF2B5EF4-FFF2-40B4-BE49-F238E27FC236}">
                      <a16:creationId xmlns:a16="http://schemas.microsoft.com/office/drawing/2014/main" id="{FDEC98DF-FA21-4DF2-8237-F5729D71FE8A}"/>
                    </a:ext>
                  </a:extLst>
                </p:cNvPr>
                <p:cNvSpPr/>
                <p:nvPr/>
              </p:nvSpPr>
              <p:spPr>
                <a:xfrm>
                  <a:off x="6301225" y="4894975"/>
                  <a:ext cx="206850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" h="4438" extrusionOk="0">
                      <a:moveTo>
                        <a:pt x="6606" y="1"/>
                      </a:moveTo>
                      <a:cubicBezTo>
                        <a:pt x="4638" y="1602"/>
                        <a:pt x="2303" y="3003"/>
                        <a:pt x="1" y="4437"/>
                      </a:cubicBezTo>
                      <a:lnTo>
                        <a:pt x="1802" y="4437"/>
                      </a:lnTo>
                      <a:cubicBezTo>
                        <a:pt x="4171" y="3070"/>
                        <a:pt x="6205" y="15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44" name="Google Shape;1548;p23">
                  <a:extLst>
                    <a:ext uri="{FF2B5EF4-FFF2-40B4-BE49-F238E27FC236}">
                      <a16:creationId xmlns:a16="http://schemas.microsoft.com/office/drawing/2014/main" id="{23ED0D64-1DC6-4ED1-B696-92F0F088EF5B}"/>
                    </a:ext>
                  </a:extLst>
                </p:cNvPr>
                <p:cNvSpPr/>
                <p:nvPr/>
              </p:nvSpPr>
              <p:spPr>
                <a:xfrm>
                  <a:off x="6889150" y="4894975"/>
                  <a:ext cx="205175" cy="11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7" h="4404" extrusionOk="0">
                      <a:moveTo>
                        <a:pt x="6539" y="1"/>
                      </a:moveTo>
                      <a:cubicBezTo>
                        <a:pt x="4604" y="1602"/>
                        <a:pt x="2269" y="2970"/>
                        <a:pt x="1" y="4404"/>
                      </a:cubicBezTo>
                      <a:lnTo>
                        <a:pt x="1835" y="4404"/>
                      </a:lnTo>
                      <a:cubicBezTo>
                        <a:pt x="4137" y="3036"/>
                        <a:pt x="6172" y="1502"/>
                        <a:pt x="820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45" name="Google Shape;1549;p23">
                  <a:extLst>
                    <a:ext uri="{FF2B5EF4-FFF2-40B4-BE49-F238E27FC236}">
                      <a16:creationId xmlns:a16="http://schemas.microsoft.com/office/drawing/2014/main" id="{9B4DEEAB-77BD-4866-9354-E9F4E1E5B5C2}"/>
                    </a:ext>
                  </a:extLst>
                </p:cNvPr>
                <p:cNvSpPr/>
                <p:nvPr/>
              </p:nvSpPr>
              <p:spPr>
                <a:xfrm>
                  <a:off x="6354600" y="4894975"/>
                  <a:ext cx="206850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" h="4438" extrusionOk="0">
                      <a:moveTo>
                        <a:pt x="6605" y="1"/>
                      </a:moveTo>
                      <a:cubicBezTo>
                        <a:pt x="4637" y="1602"/>
                        <a:pt x="2302" y="3003"/>
                        <a:pt x="1" y="4437"/>
                      </a:cubicBezTo>
                      <a:lnTo>
                        <a:pt x="1802" y="4437"/>
                      </a:lnTo>
                      <a:cubicBezTo>
                        <a:pt x="4170" y="3070"/>
                        <a:pt x="6205" y="15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46" name="Google Shape;1550;p23">
                  <a:extLst>
                    <a:ext uri="{FF2B5EF4-FFF2-40B4-BE49-F238E27FC236}">
                      <a16:creationId xmlns:a16="http://schemas.microsoft.com/office/drawing/2014/main" id="{A7956EF9-699D-449B-88D6-32667FC15628}"/>
                    </a:ext>
                  </a:extLst>
                </p:cNvPr>
                <p:cNvSpPr/>
                <p:nvPr/>
              </p:nvSpPr>
              <p:spPr>
                <a:xfrm>
                  <a:off x="6407975" y="4894975"/>
                  <a:ext cx="206850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" h="4438" extrusionOk="0">
                      <a:moveTo>
                        <a:pt x="6605" y="1"/>
                      </a:moveTo>
                      <a:cubicBezTo>
                        <a:pt x="4637" y="1602"/>
                        <a:pt x="2302" y="3003"/>
                        <a:pt x="1" y="4437"/>
                      </a:cubicBezTo>
                      <a:lnTo>
                        <a:pt x="1802" y="4437"/>
                      </a:lnTo>
                      <a:cubicBezTo>
                        <a:pt x="4170" y="3070"/>
                        <a:pt x="6205" y="15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47" name="Google Shape;1551;p23">
                  <a:extLst>
                    <a:ext uri="{FF2B5EF4-FFF2-40B4-BE49-F238E27FC236}">
                      <a16:creationId xmlns:a16="http://schemas.microsoft.com/office/drawing/2014/main" id="{2C41611A-FDBA-4D16-9125-3C9B4CAC465C}"/>
                    </a:ext>
                  </a:extLst>
                </p:cNvPr>
                <p:cNvSpPr/>
                <p:nvPr/>
              </p:nvSpPr>
              <p:spPr>
                <a:xfrm>
                  <a:off x="6622300" y="4894975"/>
                  <a:ext cx="206000" cy="11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0" h="4404" extrusionOk="0">
                      <a:moveTo>
                        <a:pt x="6538" y="1"/>
                      </a:moveTo>
                      <a:cubicBezTo>
                        <a:pt x="4604" y="1602"/>
                        <a:pt x="2269" y="2970"/>
                        <a:pt x="0" y="4404"/>
                      </a:cubicBezTo>
                      <a:lnTo>
                        <a:pt x="1802" y="4404"/>
                      </a:lnTo>
                      <a:cubicBezTo>
                        <a:pt x="4137" y="3070"/>
                        <a:pt x="6171" y="1502"/>
                        <a:pt x="82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48" name="Google Shape;1552;p23">
                  <a:extLst>
                    <a:ext uri="{FF2B5EF4-FFF2-40B4-BE49-F238E27FC236}">
                      <a16:creationId xmlns:a16="http://schemas.microsoft.com/office/drawing/2014/main" id="{1BFF8A4A-A0D8-4DD5-9E95-340573916FD8}"/>
                    </a:ext>
                  </a:extLst>
                </p:cNvPr>
                <p:cNvSpPr/>
                <p:nvPr/>
              </p:nvSpPr>
              <p:spPr>
                <a:xfrm>
                  <a:off x="6461350" y="4894975"/>
                  <a:ext cx="206825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3" h="4438" extrusionOk="0">
                      <a:moveTo>
                        <a:pt x="6605" y="1"/>
                      </a:moveTo>
                      <a:cubicBezTo>
                        <a:pt x="4637" y="1602"/>
                        <a:pt x="2302" y="3003"/>
                        <a:pt x="0" y="4437"/>
                      </a:cubicBezTo>
                      <a:lnTo>
                        <a:pt x="1802" y="4437"/>
                      </a:lnTo>
                      <a:cubicBezTo>
                        <a:pt x="4170" y="3070"/>
                        <a:pt x="6205" y="15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49" name="Google Shape;1553;p23">
                  <a:extLst>
                    <a:ext uri="{FF2B5EF4-FFF2-40B4-BE49-F238E27FC236}">
                      <a16:creationId xmlns:a16="http://schemas.microsoft.com/office/drawing/2014/main" id="{84493DFB-E9DE-4C7C-ACF4-748C051E1650}"/>
                    </a:ext>
                  </a:extLst>
                </p:cNvPr>
                <p:cNvSpPr/>
                <p:nvPr/>
              </p:nvSpPr>
              <p:spPr>
                <a:xfrm>
                  <a:off x="6514725" y="4894975"/>
                  <a:ext cx="206825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3" h="4438" extrusionOk="0">
                      <a:moveTo>
                        <a:pt x="6572" y="1"/>
                      </a:moveTo>
                      <a:cubicBezTo>
                        <a:pt x="4637" y="1602"/>
                        <a:pt x="2302" y="3003"/>
                        <a:pt x="0" y="4437"/>
                      </a:cubicBezTo>
                      <a:lnTo>
                        <a:pt x="1835" y="4437"/>
                      </a:lnTo>
                      <a:cubicBezTo>
                        <a:pt x="4170" y="3070"/>
                        <a:pt x="6205" y="15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50" name="Google Shape;1554;p23">
                  <a:extLst>
                    <a:ext uri="{FF2B5EF4-FFF2-40B4-BE49-F238E27FC236}">
                      <a16:creationId xmlns:a16="http://schemas.microsoft.com/office/drawing/2014/main" id="{9FFF4EAD-83E3-48DE-ACED-7A8FCA7101EE}"/>
                    </a:ext>
                  </a:extLst>
                </p:cNvPr>
                <p:cNvSpPr/>
                <p:nvPr/>
              </p:nvSpPr>
              <p:spPr>
                <a:xfrm>
                  <a:off x="4899400" y="4894975"/>
                  <a:ext cx="216000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0" h="4571" extrusionOk="0">
                      <a:moveTo>
                        <a:pt x="6805" y="1"/>
                      </a:moveTo>
                      <a:cubicBezTo>
                        <a:pt x="4771" y="1669"/>
                        <a:pt x="2369" y="3070"/>
                        <a:pt x="1" y="4571"/>
                      </a:cubicBezTo>
                      <a:lnTo>
                        <a:pt x="1935" y="4571"/>
                      </a:lnTo>
                      <a:cubicBezTo>
                        <a:pt x="4404" y="3170"/>
                        <a:pt x="6505" y="1569"/>
                        <a:pt x="86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51" name="Google Shape;1555;p23">
                  <a:extLst>
                    <a:ext uri="{FF2B5EF4-FFF2-40B4-BE49-F238E27FC236}">
                      <a16:creationId xmlns:a16="http://schemas.microsoft.com/office/drawing/2014/main" id="{92E61315-F9E8-414A-A692-FD36BA433A53}"/>
                    </a:ext>
                  </a:extLst>
                </p:cNvPr>
                <p:cNvSpPr/>
                <p:nvPr/>
              </p:nvSpPr>
              <p:spPr>
                <a:xfrm>
                  <a:off x="5356400" y="4873300"/>
                  <a:ext cx="190887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55" h="601" extrusionOk="0">
                      <a:moveTo>
                        <a:pt x="75354" y="1"/>
                      </a:moveTo>
                      <a:cubicBezTo>
                        <a:pt x="70250" y="1"/>
                        <a:pt x="65180" y="34"/>
                        <a:pt x="60076" y="34"/>
                      </a:cubicBezTo>
                      <a:cubicBezTo>
                        <a:pt x="47334" y="67"/>
                        <a:pt x="34625" y="67"/>
                        <a:pt x="21883" y="101"/>
                      </a:cubicBezTo>
                      <a:cubicBezTo>
                        <a:pt x="14677" y="101"/>
                        <a:pt x="7439" y="134"/>
                        <a:pt x="200" y="134"/>
                      </a:cubicBezTo>
                      <a:cubicBezTo>
                        <a:pt x="300" y="167"/>
                        <a:pt x="401" y="201"/>
                        <a:pt x="334" y="267"/>
                      </a:cubicBezTo>
                      <a:cubicBezTo>
                        <a:pt x="134" y="468"/>
                        <a:pt x="67" y="534"/>
                        <a:pt x="0" y="601"/>
                      </a:cubicBezTo>
                      <a:lnTo>
                        <a:pt x="1735" y="601"/>
                      </a:lnTo>
                      <a:cubicBezTo>
                        <a:pt x="1868" y="501"/>
                        <a:pt x="2002" y="401"/>
                        <a:pt x="2135" y="301"/>
                      </a:cubicBezTo>
                      <a:cubicBezTo>
                        <a:pt x="2158" y="285"/>
                        <a:pt x="2187" y="279"/>
                        <a:pt x="2216" y="279"/>
                      </a:cubicBezTo>
                      <a:cubicBezTo>
                        <a:pt x="2312" y="279"/>
                        <a:pt x="2412" y="350"/>
                        <a:pt x="2335" y="401"/>
                      </a:cubicBezTo>
                      <a:cubicBezTo>
                        <a:pt x="2269" y="468"/>
                        <a:pt x="2202" y="534"/>
                        <a:pt x="2135" y="601"/>
                      </a:cubicBezTo>
                      <a:lnTo>
                        <a:pt x="3870" y="601"/>
                      </a:lnTo>
                      <a:cubicBezTo>
                        <a:pt x="4003" y="501"/>
                        <a:pt x="4137" y="401"/>
                        <a:pt x="4270" y="301"/>
                      </a:cubicBezTo>
                      <a:cubicBezTo>
                        <a:pt x="4293" y="285"/>
                        <a:pt x="4322" y="279"/>
                        <a:pt x="4351" y="279"/>
                      </a:cubicBezTo>
                      <a:cubicBezTo>
                        <a:pt x="4447" y="279"/>
                        <a:pt x="4547" y="350"/>
                        <a:pt x="4470" y="401"/>
                      </a:cubicBezTo>
                      <a:cubicBezTo>
                        <a:pt x="4403" y="468"/>
                        <a:pt x="4337" y="534"/>
                        <a:pt x="4270" y="568"/>
                      </a:cubicBezTo>
                      <a:lnTo>
                        <a:pt x="6005" y="568"/>
                      </a:lnTo>
                      <a:cubicBezTo>
                        <a:pt x="6138" y="501"/>
                        <a:pt x="6271" y="401"/>
                        <a:pt x="6405" y="301"/>
                      </a:cubicBezTo>
                      <a:cubicBezTo>
                        <a:pt x="6428" y="285"/>
                        <a:pt x="6457" y="279"/>
                        <a:pt x="6486" y="279"/>
                      </a:cubicBezTo>
                      <a:cubicBezTo>
                        <a:pt x="6582" y="279"/>
                        <a:pt x="6682" y="350"/>
                        <a:pt x="6605" y="401"/>
                      </a:cubicBezTo>
                      <a:cubicBezTo>
                        <a:pt x="6538" y="468"/>
                        <a:pt x="6472" y="501"/>
                        <a:pt x="6405" y="568"/>
                      </a:cubicBezTo>
                      <a:lnTo>
                        <a:pt x="8139" y="568"/>
                      </a:lnTo>
                      <a:cubicBezTo>
                        <a:pt x="8273" y="501"/>
                        <a:pt x="8406" y="401"/>
                        <a:pt x="8540" y="301"/>
                      </a:cubicBezTo>
                      <a:cubicBezTo>
                        <a:pt x="8563" y="285"/>
                        <a:pt x="8592" y="279"/>
                        <a:pt x="8621" y="279"/>
                      </a:cubicBezTo>
                      <a:cubicBezTo>
                        <a:pt x="8717" y="279"/>
                        <a:pt x="8817" y="350"/>
                        <a:pt x="8740" y="401"/>
                      </a:cubicBezTo>
                      <a:cubicBezTo>
                        <a:pt x="8673" y="468"/>
                        <a:pt x="8606" y="501"/>
                        <a:pt x="8540" y="568"/>
                      </a:cubicBezTo>
                      <a:lnTo>
                        <a:pt x="10274" y="568"/>
                      </a:lnTo>
                      <a:cubicBezTo>
                        <a:pt x="10408" y="468"/>
                        <a:pt x="10541" y="401"/>
                        <a:pt x="10675" y="301"/>
                      </a:cubicBezTo>
                      <a:cubicBezTo>
                        <a:pt x="10702" y="282"/>
                        <a:pt x="10738" y="274"/>
                        <a:pt x="10773" y="274"/>
                      </a:cubicBezTo>
                      <a:cubicBezTo>
                        <a:pt x="10863" y="274"/>
                        <a:pt x="10947" y="329"/>
                        <a:pt x="10875" y="401"/>
                      </a:cubicBezTo>
                      <a:cubicBezTo>
                        <a:pt x="10808" y="434"/>
                        <a:pt x="10741" y="501"/>
                        <a:pt x="10675" y="568"/>
                      </a:cubicBezTo>
                      <a:lnTo>
                        <a:pt x="12409" y="568"/>
                      </a:lnTo>
                      <a:cubicBezTo>
                        <a:pt x="12543" y="468"/>
                        <a:pt x="12676" y="368"/>
                        <a:pt x="12809" y="301"/>
                      </a:cubicBezTo>
                      <a:cubicBezTo>
                        <a:pt x="12839" y="281"/>
                        <a:pt x="12877" y="273"/>
                        <a:pt x="12913" y="273"/>
                      </a:cubicBezTo>
                      <a:cubicBezTo>
                        <a:pt x="13001" y="273"/>
                        <a:pt x="13080" y="320"/>
                        <a:pt x="13010" y="368"/>
                      </a:cubicBezTo>
                      <a:cubicBezTo>
                        <a:pt x="12943" y="434"/>
                        <a:pt x="12876" y="501"/>
                        <a:pt x="12809" y="568"/>
                      </a:cubicBezTo>
                      <a:lnTo>
                        <a:pt x="14544" y="568"/>
                      </a:lnTo>
                      <a:cubicBezTo>
                        <a:pt x="14677" y="468"/>
                        <a:pt x="14811" y="368"/>
                        <a:pt x="14944" y="301"/>
                      </a:cubicBezTo>
                      <a:cubicBezTo>
                        <a:pt x="14975" y="270"/>
                        <a:pt x="15014" y="258"/>
                        <a:pt x="15052" y="258"/>
                      </a:cubicBezTo>
                      <a:cubicBezTo>
                        <a:pt x="15138" y="258"/>
                        <a:pt x="15214" y="321"/>
                        <a:pt x="15144" y="368"/>
                      </a:cubicBezTo>
                      <a:cubicBezTo>
                        <a:pt x="15078" y="434"/>
                        <a:pt x="15011" y="501"/>
                        <a:pt x="14944" y="568"/>
                      </a:cubicBezTo>
                      <a:lnTo>
                        <a:pt x="16679" y="568"/>
                      </a:lnTo>
                      <a:cubicBezTo>
                        <a:pt x="16812" y="468"/>
                        <a:pt x="16946" y="368"/>
                        <a:pt x="17079" y="267"/>
                      </a:cubicBezTo>
                      <a:cubicBezTo>
                        <a:pt x="17102" y="252"/>
                        <a:pt x="17131" y="245"/>
                        <a:pt x="17160" y="245"/>
                      </a:cubicBezTo>
                      <a:cubicBezTo>
                        <a:pt x="17256" y="245"/>
                        <a:pt x="17356" y="316"/>
                        <a:pt x="17279" y="368"/>
                      </a:cubicBezTo>
                      <a:cubicBezTo>
                        <a:pt x="17213" y="434"/>
                        <a:pt x="17146" y="501"/>
                        <a:pt x="17079" y="568"/>
                      </a:cubicBezTo>
                      <a:lnTo>
                        <a:pt x="18814" y="568"/>
                      </a:lnTo>
                      <a:cubicBezTo>
                        <a:pt x="18947" y="468"/>
                        <a:pt x="19081" y="368"/>
                        <a:pt x="19214" y="267"/>
                      </a:cubicBezTo>
                      <a:cubicBezTo>
                        <a:pt x="19237" y="252"/>
                        <a:pt x="19266" y="245"/>
                        <a:pt x="19295" y="245"/>
                      </a:cubicBezTo>
                      <a:cubicBezTo>
                        <a:pt x="19391" y="245"/>
                        <a:pt x="19491" y="316"/>
                        <a:pt x="19414" y="368"/>
                      </a:cubicBezTo>
                      <a:cubicBezTo>
                        <a:pt x="19347" y="434"/>
                        <a:pt x="19281" y="501"/>
                        <a:pt x="19214" y="568"/>
                      </a:cubicBezTo>
                      <a:lnTo>
                        <a:pt x="20949" y="568"/>
                      </a:lnTo>
                      <a:cubicBezTo>
                        <a:pt x="21082" y="468"/>
                        <a:pt x="21215" y="368"/>
                        <a:pt x="21349" y="267"/>
                      </a:cubicBezTo>
                      <a:cubicBezTo>
                        <a:pt x="21372" y="252"/>
                        <a:pt x="21401" y="245"/>
                        <a:pt x="21430" y="245"/>
                      </a:cubicBezTo>
                      <a:cubicBezTo>
                        <a:pt x="21526" y="245"/>
                        <a:pt x="21626" y="316"/>
                        <a:pt x="21549" y="368"/>
                      </a:cubicBezTo>
                      <a:cubicBezTo>
                        <a:pt x="21482" y="434"/>
                        <a:pt x="21416" y="501"/>
                        <a:pt x="21349" y="534"/>
                      </a:cubicBezTo>
                      <a:lnTo>
                        <a:pt x="23083" y="534"/>
                      </a:lnTo>
                      <a:cubicBezTo>
                        <a:pt x="23217" y="468"/>
                        <a:pt x="23350" y="368"/>
                        <a:pt x="23484" y="267"/>
                      </a:cubicBezTo>
                      <a:cubicBezTo>
                        <a:pt x="23507" y="252"/>
                        <a:pt x="23536" y="245"/>
                        <a:pt x="23565" y="245"/>
                      </a:cubicBezTo>
                      <a:cubicBezTo>
                        <a:pt x="23661" y="245"/>
                        <a:pt x="23761" y="316"/>
                        <a:pt x="23684" y="368"/>
                      </a:cubicBezTo>
                      <a:cubicBezTo>
                        <a:pt x="23617" y="434"/>
                        <a:pt x="23550" y="468"/>
                        <a:pt x="23484" y="534"/>
                      </a:cubicBezTo>
                      <a:lnTo>
                        <a:pt x="25218" y="534"/>
                      </a:lnTo>
                      <a:cubicBezTo>
                        <a:pt x="25352" y="468"/>
                        <a:pt x="25485" y="368"/>
                        <a:pt x="25619" y="267"/>
                      </a:cubicBezTo>
                      <a:cubicBezTo>
                        <a:pt x="25642" y="252"/>
                        <a:pt x="25670" y="245"/>
                        <a:pt x="25699" y="245"/>
                      </a:cubicBezTo>
                      <a:cubicBezTo>
                        <a:pt x="25795" y="245"/>
                        <a:pt x="25895" y="316"/>
                        <a:pt x="25819" y="368"/>
                      </a:cubicBezTo>
                      <a:cubicBezTo>
                        <a:pt x="25752" y="434"/>
                        <a:pt x="25685" y="468"/>
                        <a:pt x="25619" y="534"/>
                      </a:cubicBezTo>
                      <a:lnTo>
                        <a:pt x="27353" y="534"/>
                      </a:lnTo>
                      <a:cubicBezTo>
                        <a:pt x="27487" y="434"/>
                        <a:pt x="27620" y="368"/>
                        <a:pt x="27753" y="267"/>
                      </a:cubicBezTo>
                      <a:cubicBezTo>
                        <a:pt x="27781" y="249"/>
                        <a:pt x="27817" y="241"/>
                        <a:pt x="27852" y="241"/>
                      </a:cubicBezTo>
                      <a:cubicBezTo>
                        <a:pt x="27942" y="241"/>
                        <a:pt x="28026" y="295"/>
                        <a:pt x="27954" y="368"/>
                      </a:cubicBezTo>
                      <a:cubicBezTo>
                        <a:pt x="27887" y="401"/>
                        <a:pt x="27820" y="468"/>
                        <a:pt x="27753" y="534"/>
                      </a:cubicBezTo>
                      <a:lnTo>
                        <a:pt x="29488" y="534"/>
                      </a:lnTo>
                      <a:cubicBezTo>
                        <a:pt x="29621" y="434"/>
                        <a:pt x="29755" y="334"/>
                        <a:pt x="29888" y="267"/>
                      </a:cubicBezTo>
                      <a:cubicBezTo>
                        <a:pt x="29918" y="248"/>
                        <a:pt x="29955" y="240"/>
                        <a:pt x="29992" y="240"/>
                      </a:cubicBezTo>
                      <a:cubicBezTo>
                        <a:pt x="30080" y="240"/>
                        <a:pt x="30159" y="287"/>
                        <a:pt x="30088" y="334"/>
                      </a:cubicBezTo>
                      <a:cubicBezTo>
                        <a:pt x="30022" y="401"/>
                        <a:pt x="29955" y="468"/>
                        <a:pt x="29888" y="534"/>
                      </a:cubicBezTo>
                      <a:lnTo>
                        <a:pt x="31623" y="534"/>
                      </a:lnTo>
                      <a:cubicBezTo>
                        <a:pt x="31756" y="434"/>
                        <a:pt x="31890" y="334"/>
                        <a:pt x="32023" y="267"/>
                      </a:cubicBezTo>
                      <a:cubicBezTo>
                        <a:pt x="32054" y="237"/>
                        <a:pt x="32093" y="225"/>
                        <a:pt x="32131" y="225"/>
                      </a:cubicBezTo>
                      <a:cubicBezTo>
                        <a:pt x="32217" y="225"/>
                        <a:pt x="32293" y="288"/>
                        <a:pt x="32223" y="334"/>
                      </a:cubicBezTo>
                      <a:cubicBezTo>
                        <a:pt x="32157" y="401"/>
                        <a:pt x="32090" y="468"/>
                        <a:pt x="32023" y="534"/>
                      </a:cubicBezTo>
                      <a:lnTo>
                        <a:pt x="33758" y="534"/>
                      </a:lnTo>
                      <a:cubicBezTo>
                        <a:pt x="33891" y="434"/>
                        <a:pt x="34025" y="334"/>
                        <a:pt x="34158" y="234"/>
                      </a:cubicBezTo>
                      <a:cubicBezTo>
                        <a:pt x="34181" y="219"/>
                        <a:pt x="34210" y="212"/>
                        <a:pt x="34239" y="212"/>
                      </a:cubicBezTo>
                      <a:cubicBezTo>
                        <a:pt x="34335" y="212"/>
                        <a:pt x="34435" y="283"/>
                        <a:pt x="34358" y="334"/>
                      </a:cubicBezTo>
                      <a:cubicBezTo>
                        <a:pt x="34291" y="401"/>
                        <a:pt x="34225" y="468"/>
                        <a:pt x="34158" y="534"/>
                      </a:cubicBezTo>
                      <a:lnTo>
                        <a:pt x="35893" y="534"/>
                      </a:lnTo>
                      <a:cubicBezTo>
                        <a:pt x="36026" y="434"/>
                        <a:pt x="36159" y="334"/>
                        <a:pt x="36293" y="234"/>
                      </a:cubicBezTo>
                      <a:cubicBezTo>
                        <a:pt x="36316" y="219"/>
                        <a:pt x="36345" y="212"/>
                        <a:pt x="36374" y="212"/>
                      </a:cubicBezTo>
                      <a:cubicBezTo>
                        <a:pt x="36470" y="212"/>
                        <a:pt x="36570" y="283"/>
                        <a:pt x="36493" y="334"/>
                      </a:cubicBezTo>
                      <a:cubicBezTo>
                        <a:pt x="36426" y="401"/>
                        <a:pt x="36360" y="468"/>
                        <a:pt x="36293" y="534"/>
                      </a:cubicBezTo>
                      <a:lnTo>
                        <a:pt x="38027" y="534"/>
                      </a:lnTo>
                      <a:cubicBezTo>
                        <a:pt x="38161" y="434"/>
                        <a:pt x="38294" y="334"/>
                        <a:pt x="38428" y="234"/>
                      </a:cubicBezTo>
                      <a:cubicBezTo>
                        <a:pt x="38451" y="219"/>
                        <a:pt x="38480" y="212"/>
                        <a:pt x="38509" y="212"/>
                      </a:cubicBezTo>
                      <a:cubicBezTo>
                        <a:pt x="38605" y="212"/>
                        <a:pt x="38705" y="283"/>
                        <a:pt x="38628" y="334"/>
                      </a:cubicBezTo>
                      <a:cubicBezTo>
                        <a:pt x="38561" y="401"/>
                        <a:pt x="38494" y="468"/>
                        <a:pt x="38428" y="501"/>
                      </a:cubicBezTo>
                      <a:lnTo>
                        <a:pt x="40162" y="501"/>
                      </a:lnTo>
                      <a:cubicBezTo>
                        <a:pt x="40296" y="434"/>
                        <a:pt x="40429" y="334"/>
                        <a:pt x="40563" y="234"/>
                      </a:cubicBezTo>
                      <a:cubicBezTo>
                        <a:pt x="40586" y="219"/>
                        <a:pt x="40614" y="212"/>
                        <a:pt x="40643" y="212"/>
                      </a:cubicBezTo>
                      <a:cubicBezTo>
                        <a:pt x="40739" y="212"/>
                        <a:pt x="40839" y="283"/>
                        <a:pt x="40763" y="334"/>
                      </a:cubicBezTo>
                      <a:cubicBezTo>
                        <a:pt x="40696" y="401"/>
                        <a:pt x="40629" y="434"/>
                        <a:pt x="40563" y="501"/>
                      </a:cubicBezTo>
                      <a:lnTo>
                        <a:pt x="42297" y="501"/>
                      </a:lnTo>
                      <a:cubicBezTo>
                        <a:pt x="42431" y="434"/>
                        <a:pt x="42564" y="334"/>
                        <a:pt x="42697" y="234"/>
                      </a:cubicBezTo>
                      <a:cubicBezTo>
                        <a:pt x="42721" y="219"/>
                        <a:pt x="42749" y="212"/>
                        <a:pt x="42778" y="212"/>
                      </a:cubicBezTo>
                      <a:cubicBezTo>
                        <a:pt x="42874" y="212"/>
                        <a:pt x="42974" y="283"/>
                        <a:pt x="42898" y="334"/>
                      </a:cubicBezTo>
                      <a:cubicBezTo>
                        <a:pt x="42831" y="401"/>
                        <a:pt x="42764" y="434"/>
                        <a:pt x="42697" y="501"/>
                      </a:cubicBezTo>
                      <a:lnTo>
                        <a:pt x="44432" y="501"/>
                      </a:lnTo>
                      <a:cubicBezTo>
                        <a:pt x="44565" y="401"/>
                        <a:pt x="44699" y="334"/>
                        <a:pt x="44832" y="234"/>
                      </a:cubicBezTo>
                      <a:cubicBezTo>
                        <a:pt x="44860" y="215"/>
                        <a:pt x="44896" y="207"/>
                        <a:pt x="44931" y="207"/>
                      </a:cubicBezTo>
                      <a:cubicBezTo>
                        <a:pt x="45021" y="207"/>
                        <a:pt x="45105" y="262"/>
                        <a:pt x="45032" y="334"/>
                      </a:cubicBezTo>
                      <a:cubicBezTo>
                        <a:pt x="44966" y="368"/>
                        <a:pt x="44899" y="434"/>
                        <a:pt x="44832" y="501"/>
                      </a:cubicBezTo>
                      <a:lnTo>
                        <a:pt x="46567" y="501"/>
                      </a:lnTo>
                      <a:cubicBezTo>
                        <a:pt x="46700" y="401"/>
                        <a:pt x="46834" y="301"/>
                        <a:pt x="46967" y="234"/>
                      </a:cubicBezTo>
                      <a:cubicBezTo>
                        <a:pt x="46996" y="215"/>
                        <a:pt x="47034" y="206"/>
                        <a:pt x="47071" y="206"/>
                      </a:cubicBezTo>
                      <a:cubicBezTo>
                        <a:pt x="47159" y="206"/>
                        <a:pt x="47238" y="254"/>
                        <a:pt x="47167" y="301"/>
                      </a:cubicBezTo>
                      <a:cubicBezTo>
                        <a:pt x="47101" y="368"/>
                        <a:pt x="47034" y="434"/>
                        <a:pt x="46967" y="501"/>
                      </a:cubicBezTo>
                      <a:lnTo>
                        <a:pt x="48702" y="501"/>
                      </a:lnTo>
                      <a:cubicBezTo>
                        <a:pt x="48835" y="401"/>
                        <a:pt x="48969" y="301"/>
                        <a:pt x="49102" y="234"/>
                      </a:cubicBezTo>
                      <a:cubicBezTo>
                        <a:pt x="49132" y="204"/>
                        <a:pt x="49172" y="192"/>
                        <a:pt x="49210" y="192"/>
                      </a:cubicBezTo>
                      <a:cubicBezTo>
                        <a:pt x="49296" y="192"/>
                        <a:pt x="49372" y="254"/>
                        <a:pt x="49302" y="301"/>
                      </a:cubicBezTo>
                      <a:cubicBezTo>
                        <a:pt x="49235" y="368"/>
                        <a:pt x="49169" y="434"/>
                        <a:pt x="49102" y="501"/>
                      </a:cubicBezTo>
                      <a:lnTo>
                        <a:pt x="50837" y="501"/>
                      </a:lnTo>
                      <a:cubicBezTo>
                        <a:pt x="50970" y="401"/>
                        <a:pt x="51103" y="301"/>
                        <a:pt x="51237" y="201"/>
                      </a:cubicBezTo>
                      <a:cubicBezTo>
                        <a:pt x="51260" y="185"/>
                        <a:pt x="51289" y="179"/>
                        <a:pt x="51318" y="179"/>
                      </a:cubicBezTo>
                      <a:cubicBezTo>
                        <a:pt x="51414" y="179"/>
                        <a:pt x="51514" y="250"/>
                        <a:pt x="51437" y="301"/>
                      </a:cubicBezTo>
                      <a:cubicBezTo>
                        <a:pt x="51370" y="368"/>
                        <a:pt x="51304" y="434"/>
                        <a:pt x="51237" y="501"/>
                      </a:cubicBezTo>
                      <a:lnTo>
                        <a:pt x="52971" y="501"/>
                      </a:lnTo>
                      <a:cubicBezTo>
                        <a:pt x="53105" y="401"/>
                        <a:pt x="53238" y="301"/>
                        <a:pt x="53372" y="201"/>
                      </a:cubicBezTo>
                      <a:cubicBezTo>
                        <a:pt x="53395" y="185"/>
                        <a:pt x="53424" y="179"/>
                        <a:pt x="53453" y="179"/>
                      </a:cubicBezTo>
                      <a:cubicBezTo>
                        <a:pt x="53549" y="179"/>
                        <a:pt x="53649" y="250"/>
                        <a:pt x="53572" y="301"/>
                      </a:cubicBezTo>
                      <a:cubicBezTo>
                        <a:pt x="53505" y="368"/>
                        <a:pt x="53438" y="434"/>
                        <a:pt x="53372" y="501"/>
                      </a:cubicBezTo>
                      <a:lnTo>
                        <a:pt x="55106" y="501"/>
                      </a:lnTo>
                      <a:cubicBezTo>
                        <a:pt x="55240" y="401"/>
                        <a:pt x="55373" y="301"/>
                        <a:pt x="55507" y="201"/>
                      </a:cubicBezTo>
                      <a:cubicBezTo>
                        <a:pt x="55530" y="185"/>
                        <a:pt x="55558" y="179"/>
                        <a:pt x="55587" y="179"/>
                      </a:cubicBezTo>
                      <a:cubicBezTo>
                        <a:pt x="55683" y="179"/>
                        <a:pt x="55783" y="250"/>
                        <a:pt x="55707" y="301"/>
                      </a:cubicBezTo>
                      <a:cubicBezTo>
                        <a:pt x="55640" y="368"/>
                        <a:pt x="55573" y="434"/>
                        <a:pt x="55507" y="468"/>
                      </a:cubicBezTo>
                      <a:lnTo>
                        <a:pt x="57241" y="468"/>
                      </a:lnTo>
                      <a:cubicBezTo>
                        <a:pt x="57375" y="401"/>
                        <a:pt x="57508" y="301"/>
                        <a:pt x="57641" y="201"/>
                      </a:cubicBezTo>
                      <a:cubicBezTo>
                        <a:pt x="57665" y="185"/>
                        <a:pt x="57693" y="179"/>
                        <a:pt x="57722" y="179"/>
                      </a:cubicBezTo>
                      <a:cubicBezTo>
                        <a:pt x="57818" y="179"/>
                        <a:pt x="57918" y="250"/>
                        <a:pt x="57842" y="301"/>
                      </a:cubicBezTo>
                      <a:cubicBezTo>
                        <a:pt x="57775" y="368"/>
                        <a:pt x="57708" y="401"/>
                        <a:pt x="57641" y="468"/>
                      </a:cubicBezTo>
                      <a:lnTo>
                        <a:pt x="59376" y="468"/>
                      </a:lnTo>
                      <a:cubicBezTo>
                        <a:pt x="59509" y="401"/>
                        <a:pt x="59643" y="301"/>
                        <a:pt x="59776" y="201"/>
                      </a:cubicBezTo>
                      <a:cubicBezTo>
                        <a:pt x="59800" y="185"/>
                        <a:pt x="59828" y="179"/>
                        <a:pt x="59857" y="179"/>
                      </a:cubicBezTo>
                      <a:cubicBezTo>
                        <a:pt x="59953" y="179"/>
                        <a:pt x="60053" y="250"/>
                        <a:pt x="59976" y="301"/>
                      </a:cubicBezTo>
                      <a:cubicBezTo>
                        <a:pt x="59910" y="368"/>
                        <a:pt x="59843" y="401"/>
                        <a:pt x="59776" y="468"/>
                      </a:cubicBezTo>
                      <a:lnTo>
                        <a:pt x="61511" y="468"/>
                      </a:lnTo>
                      <a:cubicBezTo>
                        <a:pt x="61644" y="368"/>
                        <a:pt x="61778" y="301"/>
                        <a:pt x="61911" y="201"/>
                      </a:cubicBezTo>
                      <a:cubicBezTo>
                        <a:pt x="61939" y="182"/>
                        <a:pt x="61975" y="174"/>
                        <a:pt x="62010" y="174"/>
                      </a:cubicBezTo>
                      <a:cubicBezTo>
                        <a:pt x="62100" y="174"/>
                        <a:pt x="62183" y="229"/>
                        <a:pt x="62111" y="301"/>
                      </a:cubicBezTo>
                      <a:cubicBezTo>
                        <a:pt x="62045" y="334"/>
                        <a:pt x="61978" y="401"/>
                        <a:pt x="61911" y="468"/>
                      </a:cubicBezTo>
                      <a:lnTo>
                        <a:pt x="63646" y="468"/>
                      </a:lnTo>
                      <a:cubicBezTo>
                        <a:pt x="63779" y="368"/>
                        <a:pt x="63913" y="267"/>
                        <a:pt x="64046" y="201"/>
                      </a:cubicBezTo>
                      <a:cubicBezTo>
                        <a:pt x="64075" y="181"/>
                        <a:pt x="64113" y="173"/>
                        <a:pt x="64150" y="173"/>
                      </a:cubicBezTo>
                      <a:cubicBezTo>
                        <a:pt x="64238" y="173"/>
                        <a:pt x="64317" y="220"/>
                        <a:pt x="64246" y="267"/>
                      </a:cubicBezTo>
                      <a:cubicBezTo>
                        <a:pt x="64179" y="334"/>
                        <a:pt x="64113" y="401"/>
                        <a:pt x="64046" y="468"/>
                      </a:cubicBezTo>
                      <a:lnTo>
                        <a:pt x="65781" y="468"/>
                      </a:lnTo>
                      <a:cubicBezTo>
                        <a:pt x="65914" y="368"/>
                        <a:pt x="66047" y="267"/>
                        <a:pt x="66181" y="201"/>
                      </a:cubicBezTo>
                      <a:cubicBezTo>
                        <a:pt x="66211" y="170"/>
                        <a:pt x="66251" y="158"/>
                        <a:pt x="66289" y="158"/>
                      </a:cubicBezTo>
                      <a:cubicBezTo>
                        <a:pt x="66375" y="158"/>
                        <a:pt x="66451" y="221"/>
                        <a:pt x="66381" y="267"/>
                      </a:cubicBezTo>
                      <a:cubicBezTo>
                        <a:pt x="66314" y="334"/>
                        <a:pt x="66248" y="401"/>
                        <a:pt x="66181" y="468"/>
                      </a:cubicBezTo>
                      <a:lnTo>
                        <a:pt x="67915" y="468"/>
                      </a:lnTo>
                      <a:cubicBezTo>
                        <a:pt x="68049" y="368"/>
                        <a:pt x="68182" y="267"/>
                        <a:pt x="68316" y="167"/>
                      </a:cubicBezTo>
                      <a:cubicBezTo>
                        <a:pt x="68339" y="152"/>
                        <a:pt x="68368" y="145"/>
                        <a:pt x="68397" y="145"/>
                      </a:cubicBezTo>
                      <a:cubicBezTo>
                        <a:pt x="68493" y="145"/>
                        <a:pt x="68593" y="216"/>
                        <a:pt x="68516" y="267"/>
                      </a:cubicBezTo>
                      <a:cubicBezTo>
                        <a:pt x="68449" y="334"/>
                        <a:pt x="68382" y="401"/>
                        <a:pt x="68316" y="468"/>
                      </a:cubicBezTo>
                      <a:lnTo>
                        <a:pt x="70050" y="468"/>
                      </a:lnTo>
                      <a:cubicBezTo>
                        <a:pt x="70184" y="368"/>
                        <a:pt x="70317" y="267"/>
                        <a:pt x="70451" y="167"/>
                      </a:cubicBezTo>
                      <a:cubicBezTo>
                        <a:pt x="70474" y="152"/>
                        <a:pt x="70502" y="145"/>
                        <a:pt x="70532" y="145"/>
                      </a:cubicBezTo>
                      <a:cubicBezTo>
                        <a:pt x="70627" y="145"/>
                        <a:pt x="70727" y="216"/>
                        <a:pt x="70651" y="267"/>
                      </a:cubicBezTo>
                      <a:cubicBezTo>
                        <a:pt x="70584" y="334"/>
                        <a:pt x="70517" y="401"/>
                        <a:pt x="70451" y="468"/>
                      </a:cubicBezTo>
                      <a:lnTo>
                        <a:pt x="72185" y="468"/>
                      </a:lnTo>
                      <a:cubicBezTo>
                        <a:pt x="72319" y="368"/>
                        <a:pt x="72452" y="267"/>
                        <a:pt x="72585" y="167"/>
                      </a:cubicBezTo>
                      <a:cubicBezTo>
                        <a:pt x="72609" y="152"/>
                        <a:pt x="72637" y="145"/>
                        <a:pt x="72666" y="145"/>
                      </a:cubicBezTo>
                      <a:cubicBezTo>
                        <a:pt x="72762" y="145"/>
                        <a:pt x="72862" y="216"/>
                        <a:pt x="72786" y="267"/>
                      </a:cubicBezTo>
                      <a:cubicBezTo>
                        <a:pt x="72719" y="334"/>
                        <a:pt x="72652" y="401"/>
                        <a:pt x="72585" y="434"/>
                      </a:cubicBezTo>
                      <a:lnTo>
                        <a:pt x="74320" y="434"/>
                      </a:lnTo>
                      <a:cubicBezTo>
                        <a:pt x="74453" y="368"/>
                        <a:pt x="74587" y="267"/>
                        <a:pt x="74720" y="167"/>
                      </a:cubicBezTo>
                      <a:cubicBezTo>
                        <a:pt x="74744" y="152"/>
                        <a:pt x="74772" y="145"/>
                        <a:pt x="74801" y="145"/>
                      </a:cubicBezTo>
                      <a:cubicBezTo>
                        <a:pt x="74897" y="145"/>
                        <a:pt x="74997" y="216"/>
                        <a:pt x="74920" y="267"/>
                      </a:cubicBezTo>
                      <a:cubicBezTo>
                        <a:pt x="74854" y="334"/>
                        <a:pt x="74787" y="368"/>
                        <a:pt x="74720" y="434"/>
                      </a:cubicBezTo>
                      <a:lnTo>
                        <a:pt x="76121" y="434"/>
                      </a:lnTo>
                      <a:cubicBezTo>
                        <a:pt x="76188" y="401"/>
                        <a:pt x="76255" y="334"/>
                        <a:pt x="76355" y="267"/>
                      </a:cubicBezTo>
                      <a:lnTo>
                        <a:pt x="75154" y="267"/>
                      </a:lnTo>
                      <a:cubicBezTo>
                        <a:pt x="75254" y="167"/>
                        <a:pt x="75321" y="101"/>
                        <a:pt x="7535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52" name="Google Shape;1556;p23">
                  <a:extLst>
                    <a:ext uri="{FF2B5EF4-FFF2-40B4-BE49-F238E27FC236}">
                      <a16:creationId xmlns:a16="http://schemas.microsoft.com/office/drawing/2014/main" id="{CCB5D4BA-759C-4A07-9030-0F2230C11F43}"/>
                    </a:ext>
                  </a:extLst>
                </p:cNvPr>
                <p:cNvSpPr/>
                <p:nvPr/>
              </p:nvSpPr>
              <p:spPr>
                <a:xfrm>
                  <a:off x="6942525" y="4894975"/>
                  <a:ext cx="205175" cy="11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7" h="4404" extrusionOk="0">
                      <a:moveTo>
                        <a:pt x="6539" y="1"/>
                      </a:moveTo>
                      <a:cubicBezTo>
                        <a:pt x="4570" y="1602"/>
                        <a:pt x="2269" y="2970"/>
                        <a:pt x="1" y="4404"/>
                      </a:cubicBezTo>
                      <a:cubicBezTo>
                        <a:pt x="601" y="4404"/>
                        <a:pt x="1235" y="4371"/>
                        <a:pt x="1835" y="4371"/>
                      </a:cubicBezTo>
                      <a:cubicBezTo>
                        <a:pt x="4137" y="3036"/>
                        <a:pt x="6138" y="1502"/>
                        <a:pt x="82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53" name="Google Shape;1557;p23">
                  <a:extLst>
                    <a:ext uri="{FF2B5EF4-FFF2-40B4-BE49-F238E27FC236}">
                      <a16:creationId xmlns:a16="http://schemas.microsoft.com/office/drawing/2014/main" id="{732764B5-8DCF-4103-A58E-566F17C5A91A}"/>
                    </a:ext>
                  </a:extLst>
                </p:cNvPr>
                <p:cNvSpPr/>
                <p:nvPr/>
              </p:nvSpPr>
              <p:spPr>
                <a:xfrm>
                  <a:off x="4963625" y="4881650"/>
                  <a:ext cx="5755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2" h="267" extrusionOk="0">
                      <a:moveTo>
                        <a:pt x="200" y="0"/>
                      </a:moveTo>
                      <a:cubicBezTo>
                        <a:pt x="234" y="0"/>
                        <a:pt x="267" y="34"/>
                        <a:pt x="234" y="67"/>
                      </a:cubicBezTo>
                      <a:cubicBezTo>
                        <a:pt x="167" y="134"/>
                        <a:pt x="67" y="200"/>
                        <a:pt x="0" y="267"/>
                      </a:cubicBezTo>
                      <a:lnTo>
                        <a:pt x="1901" y="267"/>
                      </a:lnTo>
                      <a:cubicBezTo>
                        <a:pt x="2035" y="167"/>
                        <a:pt x="2168" y="67"/>
                        <a:pt x="230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54" name="Google Shape;1558;p23">
                  <a:extLst>
                    <a:ext uri="{FF2B5EF4-FFF2-40B4-BE49-F238E27FC236}">
                      <a16:creationId xmlns:a16="http://schemas.microsoft.com/office/drawing/2014/main" id="{F3256028-4247-46E0-A83B-7F2DD3DE43BB}"/>
                    </a:ext>
                  </a:extLst>
                </p:cNvPr>
                <p:cNvSpPr/>
                <p:nvPr/>
              </p:nvSpPr>
              <p:spPr>
                <a:xfrm>
                  <a:off x="5249650" y="4880800"/>
                  <a:ext cx="5340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301" extrusionOk="0">
                      <a:moveTo>
                        <a:pt x="134" y="1"/>
                      </a:moveTo>
                      <a:cubicBezTo>
                        <a:pt x="201" y="1"/>
                        <a:pt x="267" y="68"/>
                        <a:pt x="234" y="101"/>
                      </a:cubicBezTo>
                      <a:cubicBezTo>
                        <a:pt x="134" y="168"/>
                        <a:pt x="67" y="234"/>
                        <a:pt x="1" y="301"/>
                      </a:cubicBezTo>
                      <a:lnTo>
                        <a:pt x="1735" y="301"/>
                      </a:lnTo>
                      <a:cubicBezTo>
                        <a:pt x="1869" y="201"/>
                        <a:pt x="2002" y="101"/>
                        <a:pt x="213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55" name="Google Shape;1559;p23">
                  <a:extLst>
                    <a:ext uri="{FF2B5EF4-FFF2-40B4-BE49-F238E27FC236}">
                      <a16:creationId xmlns:a16="http://schemas.microsoft.com/office/drawing/2014/main" id="{DE9A76F1-FB35-480B-A90C-90A203FEE134}"/>
                    </a:ext>
                  </a:extLst>
                </p:cNvPr>
                <p:cNvSpPr/>
                <p:nvPr/>
              </p:nvSpPr>
              <p:spPr>
                <a:xfrm>
                  <a:off x="6995900" y="4894975"/>
                  <a:ext cx="205175" cy="11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7" h="4404" extrusionOk="0">
                      <a:moveTo>
                        <a:pt x="6538" y="1"/>
                      </a:moveTo>
                      <a:cubicBezTo>
                        <a:pt x="4570" y="1602"/>
                        <a:pt x="2269" y="2970"/>
                        <a:pt x="0" y="4404"/>
                      </a:cubicBezTo>
                      <a:cubicBezTo>
                        <a:pt x="601" y="4404"/>
                        <a:pt x="1235" y="4371"/>
                        <a:pt x="1835" y="4371"/>
                      </a:cubicBezTo>
                      <a:cubicBezTo>
                        <a:pt x="4137" y="3036"/>
                        <a:pt x="6138" y="1502"/>
                        <a:pt x="82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56" name="Google Shape;1560;p23">
                  <a:extLst>
                    <a:ext uri="{FF2B5EF4-FFF2-40B4-BE49-F238E27FC236}">
                      <a16:creationId xmlns:a16="http://schemas.microsoft.com/office/drawing/2014/main" id="{B9D1004A-1B05-4A39-B37D-38692DF359F1}"/>
                    </a:ext>
                  </a:extLst>
                </p:cNvPr>
                <p:cNvSpPr/>
                <p:nvPr/>
              </p:nvSpPr>
              <p:spPr>
                <a:xfrm>
                  <a:off x="5077850" y="4880800"/>
                  <a:ext cx="57575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301" extrusionOk="0">
                      <a:moveTo>
                        <a:pt x="201" y="1"/>
                      </a:moveTo>
                      <a:cubicBezTo>
                        <a:pt x="234" y="34"/>
                        <a:pt x="268" y="68"/>
                        <a:pt x="234" y="101"/>
                      </a:cubicBezTo>
                      <a:cubicBezTo>
                        <a:pt x="168" y="168"/>
                        <a:pt x="68" y="234"/>
                        <a:pt x="1" y="301"/>
                      </a:cubicBezTo>
                      <a:lnTo>
                        <a:pt x="1902" y="301"/>
                      </a:lnTo>
                      <a:cubicBezTo>
                        <a:pt x="2036" y="201"/>
                        <a:pt x="2169" y="101"/>
                        <a:pt x="230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57" name="Google Shape;1561;p23">
                  <a:extLst>
                    <a:ext uri="{FF2B5EF4-FFF2-40B4-BE49-F238E27FC236}">
                      <a16:creationId xmlns:a16="http://schemas.microsoft.com/office/drawing/2014/main" id="{6C75AE66-8B95-4DA8-BBEF-A35BA0FF3999}"/>
                    </a:ext>
                  </a:extLst>
                </p:cNvPr>
                <p:cNvSpPr/>
                <p:nvPr/>
              </p:nvSpPr>
              <p:spPr>
                <a:xfrm>
                  <a:off x="4841850" y="4894975"/>
                  <a:ext cx="216025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1" h="4571" extrusionOk="0">
                      <a:moveTo>
                        <a:pt x="6806" y="1"/>
                      </a:moveTo>
                      <a:cubicBezTo>
                        <a:pt x="4804" y="1669"/>
                        <a:pt x="2369" y="3070"/>
                        <a:pt x="1" y="4571"/>
                      </a:cubicBezTo>
                      <a:lnTo>
                        <a:pt x="1936" y="4571"/>
                      </a:lnTo>
                      <a:cubicBezTo>
                        <a:pt x="4404" y="3170"/>
                        <a:pt x="6506" y="1569"/>
                        <a:pt x="86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58" name="Google Shape;1562;p23">
                  <a:extLst>
                    <a:ext uri="{FF2B5EF4-FFF2-40B4-BE49-F238E27FC236}">
                      <a16:creationId xmlns:a16="http://schemas.microsoft.com/office/drawing/2014/main" id="{EC84B411-84A4-4409-91AC-2F2BAE877D47}"/>
                    </a:ext>
                  </a:extLst>
                </p:cNvPr>
                <p:cNvSpPr/>
                <p:nvPr/>
              </p:nvSpPr>
              <p:spPr>
                <a:xfrm>
                  <a:off x="5021150" y="4880800"/>
                  <a:ext cx="56725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301" extrusionOk="0">
                      <a:moveTo>
                        <a:pt x="201" y="1"/>
                      </a:moveTo>
                      <a:cubicBezTo>
                        <a:pt x="234" y="34"/>
                        <a:pt x="268" y="68"/>
                        <a:pt x="234" y="101"/>
                      </a:cubicBezTo>
                      <a:cubicBezTo>
                        <a:pt x="134" y="168"/>
                        <a:pt x="67" y="234"/>
                        <a:pt x="1" y="301"/>
                      </a:cubicBezTo>
                      <a:lnTo>
                        <a:pt x="1902" y="301"/>
                      </a:lnTo>
                      <a:cubicBezTo>
                        <a:pt x="2002" y="201"/>
                        <a:pt x="2136" y="101"/>
                        <a:pt x="226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59" name="Google Shape;1563;p23">
                  <a:extLst>
                    <a:ext uri="{FF2B5EF4-FFF2-40B4-BE49-F238E27FC236}">
                      <a16:creationId xmlns:a16="http://schemas.microsoft.com/office/drawing/2014/main" id="{0A3D4EFB-26E6-4383-B2B1-0572CC492A86}"/>
                    </a:ext>
                  </a:extLst>
                </p:cNvPr>
                <p:cNvSpPr/>
                <p:nvPr/>
              </p:nvSpPr>
              <p:spPr>
                <a:xfrm>
                  <a:off x="5135400" y="4880800"/>
                  <a:ext cx="57575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301" extrusionOk="0">
                      <a:moveTo>
                        <a:pt x="167" y="1"/>
                      </a:moveTo>
                      <a:cubicBezTo>
                        <a:pt x="234" y="34"/>
                        <a:pt x="267" y="68"/>
                        <a:pt x="234" y="101"/>
                      </a:cubicBezTo>
                      <a:cubicBezTo>
                        <a:pt x="134" y="168"/>
                        <a:pt x="67" y="234"/>
                        <a:pt x="1" y="301"/>
                      </a:cubicBezTo>
                      <a:lnTo>
                        <a:pt x="1902" y="301"/>
                      </a:lnTo>
                      <a:cubicBezTo>
                        <a:pt x="2035" y="201"/>
                        <a:pt x="2135" y="101"/>
                        <a:pt x="23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60" name="Google Shape;1564;p23">
                  <a:extLst>
                    <a:ext uri="{FF2B5EF4-FFF2-40B4-BE49-F238E27FC236}">
                      <a16:creationId xmlns:a16="http://schemas.microsoft.com/office/drawing/2014/main" id="{10B5B7AF-26C0-4426-9134-8B7593E469EC}"/>
                    </a:ext>
                  </a:extLst>
                </p:cNvPr>
                <p:cNvSpPr/>
                <p:nvPr/>
              </p:nvSpPr>
              <p:spPr>
                <a:xfrm>
                  <a:off x="5192100" y="4880800"/>
                  <a:ext cx="57575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301" extrusionOk="0">
                      <a:moveTo>
                        <a:pt x="168" y="1"/>
                      </a:moveTo>
                      <a:cubicBezTo>
                        <a:pt x="234" y="34"/>
                        <a:pt x="268" y="68"/>
                        <a:pt x="234" y="101"/>
                      </a:cubicBezTo>
                      <a:cubicBezTo>
                        <a:pt x="168" y="168"/>
                        <a:pt x="68" y="234"/>
                        <a:pt x="1" y="301"/>
                      </a:cubicBezTo>
                      <a:lnTo>
                        <a:pt x="1902" y="301"/>
                      </a:lnTo>
                      <a:cubicBezTo>
                        <a:pt x="2036" y="201"/>
                        <a:pt x="2169" y="101"/>
                        <a:pt x="230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61" name="Google Shape;1565;p23">
                  <a:extLst>
                    <a:ext uri="{FF2B5EF4-FFF2-40B4-BE49-F238E27FC236}">
                      <a16:creationId xmlns:a16="http://schemas.microsoft.com/office/drawing/2014/main" id="{AD2188A8-E3CE-4D12-AABA-04F78B79CDD3}"/>
                    </a:ext>
                  </a:extLst>
                </p:cNvPr>
                <p:cNvSpPr/>
                <p:nvPr/>
              </p:nvSpPr>
              <p:spPr>
                <a:xfrm>
                  <a:off x="4956950" y="4894975"/>
                  <a:ext cx="215175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7" h="4571" extrusionOk="0">
                      <a:moveTo>
                        <a:pt x="6772" y="1"/>
                      </a:moveTo>
                      <a:cubicBezTo>
                        <a:pt x="4770" y="1669"/>
                        <a:pt x="2335" y="3070"/>
                        <a:pt x="0" y="4571"/>
                      </a:cubicBezTo>
                      <a:cubicBezTo>
                        <a:pt x="634" y="4571"/>
                        <a:pt x="1301" y="4537"/>
                        <a:pt x="1935" y="4537"/>
                      </a:cubicBezTo>
                      <a:cubicBezTo>
                        <a:pt x="4403" y="3170"/>
                        <a:pt x="6471" y="1569"/>
                        <a:pt x="86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62" name="Google Shape;1566;p23">
                  <a:extLst>
                    <a:ext uri="{FF2B5EF4-FFF2-40B4-BE49-F238E27FC236}">
                      <a16:creationId xmlns:a16="http://schemas.microsoft.com/office/drawing/2014/main" id="{7C03EDC6-3906-4F18-802C-80190F219742}"/>
                    </a:ext>
                  </a:extLst>
                </p:cNvPr>
                <p:cNvSpPr/>
                <p:nvPr/>
              </p:nvSpPr>
              <p:spPr>
                <a:xfrm>
                  <a:off x="5552375" y="4894975"/>
                  <a:ext cx="210175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05" extrusionOk="0">
                      <a:moveTo>
                        <a:pt x="6705" y="1"/>
                      </a:moveTo>
                      <a:cubicBezTo>
                        <a:pt x="4737" y="1635"/>
                        <a:pt x="2335" y="3036"/>
                        <a:pt x="0" y="4504"/>
                      </a:cubicBezTo>
                      <a:lnTo>
                        <a:pt x="1801" y="4504"/>
                      </a:lnTo>
                      <a:cubicBezTo>
                        <a:pt x="4203" y="3136"/>
                        <a:pt x="6271" y="1535"/>
                        <a:pt x="84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63" name="Google Shape;1567;p23">
                  <a:extLst>
                    <a:ext uri="{FF2B5EF4-FFF2-40B4-BE49-F238E27FC236}">
                      <a16:creationId xmlns:a16="http://schemas.microsoft.com/office/drawing/2014/main" id="{01D58258-41A7-4C4A-AA72-222C09C7C40E}"/>
                    </a:ext>
                  </a:extLst>
                </p:cNvPr>
                <p:cNvSpPr/>
                <p:nvPr/>
              </p:nvSpPr>
              <p:spPr>
                <a:xfrm>
                  <a:off x="5338875" y="4894975"/>
                  <a:ext cx="210175" cy="1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38" extrusionOk="0">
                      <a:moveTo>
                        <a:pt x="6739" y="1"/>
                      </a:moveTo>
                      <a:cubicBezTo>
                        <a:pt x="4737" y="1635"/>
                        <a:pt x="2336" y="3070"/>
                        <a:pt x="1" y="4537"/>
                      </a:cubicBezTo>
                      <a:cubicBezTo>
                        <a:pt x="601" y="4537"/>
                        <a:pt x="1202" y="4504"/>
                        <a:pt x="1802" y="4504"/>
                      </a:cubicBezTo>
                      <a:cubicBezTo>
                        <a:pt x="4237" y="3136"/>
                        <a:pt x="6305" y="1535"/>
                        <a:pt x="840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64" name="Google Shape;1568;p23">
                  <a:extLst>
                    <a:ext uri="{FF2B5EF4-FFF2-40B4-BE49-F238E27FC236}">
                      <a16:creationId xmlns:a16="http://schemas.microsoft.com/office/drawing/2014/main" id="{6591718E-CEE2-4E8B-8FFA-BDC69267B76A}"/>
                    </a:ext>
                  </a:extLst>
                </p:cNvPr>
                <p:cNvSpPr/>
                <p:nvPr/>
              </p:nvSpPr>
              <p:spPr>
                <a:xfrm>
                  <a:off x="5445625" y="4894975"/>
                  <a:ext cx="210175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05" extrusionOk="0">
                      <a:moveTo>
                        <a:pt x="6739" y="1"/>
                      </a:moveTo>
                      <a:cubicBezTo>
                        <a:pt x="4737" y="1635"/>
                        <a:pt x="2335" y="3036"/>
                        <a:pt x="0" y="4504"/>
                      </a:cubicBezTo>
                      <a:lnTo>
                        <a:pt x="1802" y="4504"/>
                      </a:lnTo>
                      <a:cubicBezTo>
                        <a:pt x="4203" y="3136"/>
                        <a:pt x="6272" y="1535"/>
                        <a:pt x="84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65" name="Google Shape;1569;p23">
                  <a:extLst>
                    <a:ext uri="{FF2B5EF4-FFF2-40B4-BE49-F238E27FC236}">
                      <a16:creationId xmlns:a16="http://schemas.microsoft.com/office/drawing/2014/main" id="{94745735-6D5B-42C0-9401-03C8E32850FA}"/>
                    </a:ext>
                  </a:extLst>
                </p:cNvPr>
                <p:cNvSpPr/>
                <p:nvPr/>
              </p:nvSpPr>
              <p:spPr>
                <a:xfrm>
                  <a:off x="5392250" y="4894975"/>
                  <a:ext cx="210175" cy="1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38" extrusionOk="0">
                      <a:moveTo>
                        <a:pt x="6739" y="1"/>
                      </a:moveTo>
                      <a:cubicBezTo>
                        <a:pt x="4737" y="1635"/>
                        <a:pt x="2336" y="3070"/>
                        <a:pt x="1" y="4537"/>
                      </a:cubicBezTo>
                      <a:cubicBezTo>
                        <a:pt x="601" y="4537"/>
                        <a:pt x="1201" y="4504"/>
                        <a:pt x="1802" y="4504"/>
                      </a:cubicBezTo>
                      <a:cubicBezTo>
                        <a:pt x="4204" y="3136"/>
                        <a:pt x="6305" y="1535"/>
                        <a:pt x="840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66" name="Google Shape;1570;p23">
                  <a:extLst>
                    <a:ext uri="{FF2B5EF4-FFF2-40B4-BE49-F238E27FC236}">
                      <a16:creationId xmlns:a16="http://schemas.microsoft.com/office/drawing/2014/main" id="{8B3D3A9E-F83A-4D81-ADBA-DC16BCC95BBB}"/>
                    </a:ext>
                  </a:extLst>
                </p:cNvPr>
                <p:cNvSpPr/>
                <p:nvPr/>
              </p:nvSpPr>
              <p:spPr>
                <a:xfrm>
                  <a:off x="5605750" y="4894975"/>
                  <a:ext cx="210150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6" h="4505" extrusionOk="0">
                      <a:moveTo>
                        <a:pt x="6705" y="1"/>
                      </a:moveTo>
                      <a:cubicBezTo>
                        <a:pt x="4737" y="1635"/>
                        <a:pt x="2335" y="3036"/>
                        <a:pt x="0" y="4504"/>
                      </a:cubicBezTo>
                      <a:lnTo>
                        <a:pt x="1801" y="4504"/>
                      </a:lnTo>
                      <a:cubicBezTo>
                        <a:pt x="4203" y="3136"/>
                        <a:pt x="6271" y="1535"/>
                        <a:pt x="84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67" name="Google Shape;1571;p23">
                  <a:extLst>
                    <a:ext uri="{FF2B5EF4-FFF2-40B4-BE49-F238E27FC236}">
                      <a16:creationId xmlns:a16="http://schemas.microsoft.com/office/drawing/2014/main" id="{803CC275-6423-470F-918E-5C235C949206}"/>
                    </a:ext>
                  </a:extLst>
                </p:cNvPr>
                <p:cNvSpPr/>
                <p:nvPr/>
              </p:nvSpPr>
              <p:spPr>
                <a:xfrm>
                  <a:off x="5499000" y="4894975"/>
                  <a:ext cx="210175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05" extrusionOk="0">
                      <a:moveTo>
                        <a:pt x="6705" y="1"/>
                      </a:moveTo>
                      <a:cubicBezTo>
                        <a:pt x="4737" y="1635"/>
                        <a:pt x="2335" y="3036"/>
                        <a:pt x="0" y="4504"/>
                      </a:cubicBezTo>
                      <a:lnTo>
                        <a:pt x="1802" y="4504"/>
                      </a:lnTo>
                      <a:cubicBezTo>
                        <a:pt x="4237" y="3136"/>
                        <a:pt x="6271" y="1535"/>
                        <a:pt x="84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68" name="Google Shape;1572;p23">
                  <a:extLst>
                    <a:ext uri="{FF2B5EF4-FFF2-40B4-BE49-F238E27FC236}">
                      <a16:creationId xmlns:a16="http://schemas.microsoft.com/office/drawing/2014/main" id="{A714F0AD-EF73-423B-AA83-DBF0DC7FB5BC}"/>
                    </a:ext>
                  </a:extLst>
                </p:cNvPr>
                <p:cNvSpPr/>
                <p:nvPr/>
              </p:nvSpPr>
              <p:spPr>
                <a:xfrm>
                  <a:off x="5285500" y="4894975"/>
                  <a:ext cx="211025" cy="1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1" h="4538" extrusionOk="0">
                      <a:moveTo>
                        <a:pt x="6739" y="1"/>
                      </a:moveTo>
                      <a:cubicBezTo>
                        <a:pt x="4738" y="1635"/>
                        <a:pt x="2336" y="3070"/>
                        <a:pt x="1" y="4537"/>
                      </a:cubicBezTo>
                      <a:lnTo>
                        <a:pt x="1769" y="4537"/>
                      </a:lnTo>
                      <a:cubicBezTo>
                        <a:pt x="4204" y="3136"/>
                        <a:pt x="6305" y="1535"/>
                        <a:pt x="84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69" name="Google Shape;1573;p23">
                  <a:extLst>
                    <a:ext uri="{FF2B5EF4-FFF2-40B4-BE49-F238E27FC236}">
                      <a16:creationId xmlns:a16="http://schemas.microsoft.com/office/drawing/2014/main" id="{0FDEC194-D844-4DD2-9111-EFDEE16AAF4E}"/>
                    </a:ext>
                  </a:extLst>
                </p:cNvPr>
                <p:cNvSpPr/>
                <p:nvPr/>
              </p:nvSpPr>
              <p:spPr>
                <a:xfrm>
                  <a:off x="5071200" y="4894975"/>
                  <a:ext cx="211825" cy="1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3" h="4538" extrusionOk="0">
                      <a:moveTo>
                        <a:pt x="6772" y="1"/>
                      </a:moveTo>
                      <a:cubicBezTo>
                        <a:pt x="4770" y="1669"/>
                        <a:pt x="2368" y="3070"/>
                        <a:pt x="0" y="4537"/>
                      </a:cubicBezTo>
                      <a:lnTo>
                        <a:pt x="1801" y="4537"/>
                      </a:lnTo>
                      <a:cubicBezTo>
                        <a:pt x="4236" y="3170"/>
                        <a:pt x="6338" y="1535"/>
                        <a:pt x="84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70" name="Google Shape;1574;p23">
                  <a:extLst>
                    <a:ext uri="{FF2B5EF4-FFF2-40B4-BE49-F238E27FC236}">
                      <a16:creationId xmlns:a16="http://schemas.microsoft.com/office/drawing/2014/main" id="{E8A7D7FA-1BA4-4EF1-8F08-E2F0B461C829}"/>
                    </a:ext>
                  </a:extLst>
                </p:cNvPr>
                <p:cNvSpPr/>
                <p:nvPr/>
              </p:nvSpPr>
              <p:spPr>
                <a:xfrm>
                  <a:off x="5124550" y="4894975"/>
                  <a:ext cx="211850" cy="1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4" h="4538" extrusionOk="0">
                      <a:moveTo>
                        <a:pt x="6772" y="1"/>
                      </a:moveTo>
                      <a:cubicBezTo>
                        <a:pt x="4771" y="1669"/>
                        <a:pt x="2369" y="3070"/>
                        <a:pt x="1" y="4537"/>
                      </a:cubicBezTo>
                      <a:lnTo>
                        <a:pt x="1802" y="4537"/>
                      </a:lnTo>
                      <a:cubicBezTo>
                        <a:pt x="4237" y="3136"/>
                        <a:pt x="6339" y="1535"/>
                        <a:pt x="84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71" name="Google Shape;1575;p23">
                  <a:extLst>
                    <a:ext uri="{FF2B5EF4-FFF2-40B4-BE49-F238E27FC236}">
                      <a16:creationId xmlns:a16="http://schemas.microsoft.com/office/drawing/2014/main" id="{8D19B739-FBAB-44F3-9988-16A390C70373}"/>
                    </a:ext>
                  </a:extLst>
                </p:cNvPr>
                <p:cNvSpPr/>
                <p:nvPr/>
              </p:nvSpPr>
              <p:spPr>
                <a:xfrm>
                  <a:off x="5232150" y="4894975"/>
                  <a:ext cx="210150" cy="1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6" h="4538" extrusionOk="0">
                      <a:moveTo>
                        <a:pt x="6738" y="1"/>
                      </a:moveTo>
                      <a:cubicBezTo>
                        <a:pt x="4737" y="1635"/>
                        <a:pt x="2335" y="3070"/>
                        <a:pt x="0" y="4537"/>
                      </a:cubicBezTo>
                      <a:lnTo>
                        <a:pt x="1768" y="4537"/>
                      </a:lnTo>
                      <a:cubicBezTo>
                        <a:pt x="4203" y="3136"/>
                        <a:pt x="6271" y="1535"/>
                        <a:pt x="84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72" name="Google Shape;1576;p23">
                  <a:extLst>
                    <a:ext uri="{FF2B5EF4-FFF2-40B4-BE49-F238E27FC236}">
                      <a16:creationId xmlns:a16="http://schemas.microsoft.com/office/drawing/2014/main" id="{B2D6F84F-5FBC-48E8-8788-D84FC41F617C}"/>
                    </a:ext>
                  </a:extLst>
                </p:cNvPr>
                <p:cNvSpPr/>
                <p:nvPr/>
              </p:nvSpPr>
              <p:spPr>
                <a:xfrm>
                  <a:off x="5178775" y="4894975"/>
                  <a:ext cx="211000" cy="1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0" h="4538" extrusionOk="0">
                      <a:moveTo>
                        <a:pt x="6738" y="1"/>
                      </a:moveTo>
                      <a:cubicBezTo>
                        <a:pt x="4737" y="1635"/>
                        <a:pt x="2335" y="3070"/>
                        <a:pt x="0" y="4537"/>
                      </a:cubicBezTo>
                      <a:lnTo>
                        <a:pt x="1768" y="4537"/>
                      </a:lnTo>
                      <a:cubicBezTo>
                        <a:pt x="4203" y="3136"/>
                        <a:pt x="6305" y="1535"/>
                        <a:pt x="84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73" name="Google Shape;1577;p23">
                  <a:extLst>
                    <a:ext uri="{FF2B5EF4-FFF2-40B4-BE49-F238E27FC236}">
                      <a16:creationId xmlns:a16="http://schemas.microsoft.com/office/drawing/2014/main" id="{0023A556-3C28-4007-BDB1-679E2AD76CED}"/>
                    </a:ext>
                  </a:extLst>
                </p:cNvPr>
                <p:cNvSpPr/>
                <p:nvPr/>
              </p:nvSpPr>
              <p:spPr>
                <a:xfrm>
                  <a:off x="5013650" y="4894975"/>
                  <a:ext cx="216000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0" h="4571" extrusionOk="0">
                      <a:moveTo>
                        <a:pt x="6805" y="1"/>
                      </a:moveTo>
                      <a:cubicBezTo>
                        <a:pt x="4771" y="1669"/>
                        <a:pt x="2369" y="3070"/>
                        <a:pt x="0" y="4571"/>
                      </a:cubicBezTo>
                      <a:cubicBezTo>
                        <a:pt x="668" y="4571"/>
                        <a:pt x="1301" y="4537"/>
                        <a:pt x="1969" y="4537"/>
                      </a:cubicBezTo>
                      <a:cubicBezTo>
                        <a:pt x="4404" y="3170"/>
                        <a:pt x="6505" y="1535"/>
                        <a:pt x="86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74" name="Google Shape;1578;p23">
                  <a:extLst>
                    <a:ext uri="{FF2B5EF4-FFF2-40B4-BE49-F238E27FC236}">
                      <a16:creationId xmlns:a16="http://schemas.microsoft.com/office/drawing/2014/main" id="{A56FD464-4F1B-4D16-9E41-91884EF5AD16}"/>
                    </a:ext>
                  </a:extLst>
                </p:cNvPr>
                <p:cNvSpPr/>
                <p:nvPr/>
              </p:nvSpPr>
              <p:spPr>
                <a:xfrm>
                  <a:off x="-49125" y="3425600"/>
                  <a:ext cx="75900" cy="6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2469" extrusionOk="0">
                      <a:moveTo>
                        <a:pt x="434" y="0"/>
                      </a:moveTo>
                      <a:cubicBezTo>
                        <a:pt x="300" y="67"/>
                        <a:pt x="134" y="167"/>
                        <a:pt x="0" y="267"/>
                      </a:cubicBezTo>
                      <a:cubicBezTo>
                        <a:pt x="67" y="267"/>
                        <a:pt x="100" y="267"/>
                        <a:pt x="167" y="301"/>
                      </a:cubicBezTo>
                      <a:cubicBezTo>
                        <a:pt x="734" y="734"/>
                        <a:pt x="1334" y="1168"/>
                        <a:pt x="1902" y="1635"/>
                      </a:cubicBezTo>
                      <a:cubicBezTo>
                        <a:pt x="2268" y="1902"/>
                        <a:pt x="2702" y="2169"/>
                        <a:pt x="3036" y="2469"/>
                      </a:cubicBezTo>
                      <a:lnTo>
                        <a:pt x="3036" y="2169"/>
                      </a:lnTo>
                      <a:cubicBezTo>
                        <a:pt x="2602" y="1868"/>
                        <a:pt x="2235" y="1502"/>
                        <a:pt x="1868" y="1201"/>
                      </a:cubicBezTo>
                      <a:cubicBezTo>
                        <a:pt x="1401" y="801"/>
                        <a:pt x="901" y="401"/>
                        <a:pt x="43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75" name="Google Shape;1579;p23">
                  <a:extLst>
                    <a:ext uri="{FF2B5EF4-FFF2-40B4-BE49-F238E27FC236}">
                      <a16:creationId xmlns:a16="http://schemas.microsoft.com/office/drawing/2014/main" id="{ABEC892E-1616-4EBE-8D7A-93A7954D2CF3}"/>
                    </a:ext>
                  </a:extLst>
                </p:cNvPr>
                <p:cNvSpPr/>
                <p:nvPr/>
              </p:nvSpPr>
              <p:spPr>
                <a:xfrm>
                  <a:off x="-193400" y="3490650"/>
                  <a:ext cx="28375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234" extrusionOk="0">
                      <a:moveTo>
                        <a:pt x="701" y="0"/>
                      </a:moveTo>
                      <a:cubicBezTo>
                        <a:pt x="467" y="67"/>
                        <a:pt x="234" y="167"/>
                        <a:pt x="0" y="234"/>
                      </a:cubicBezTo>
                      <a:lnTo>
                        <a:pt x="1135" y="234"/>
                      </a:lnTo>
                      <a:cubicBezTo>
                        <a:pt x="1001" y="134"/>
                        <a:pt x="834" y="67"/>
                        <a:pt x="70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76" name="Google Shape;1580;p23">
                  <a:extLst>
                    <a:ext uri="{FF2B5EF4-FFF2-40B4-BE49-F238E27FC236}">
                      <a16:creationId xmlns:a16="http://schemas.microsoft.com/office/drawing/2014/main" id="{2639C7F1-8FCB-45FA-9D97-C6DE1CCC8258}"/>
                    </a:ext>
                  </a:extLst>
                </p:cNvPr>
                <p:cNvSpPr/>
                <p:nvPr/>
              </p:nvSpPr>
              <p:spPr>
                <a:xfrm>
                  <a:off x="-169225" y="3482300"/>
                  <a:ext cx="3505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2" h="568" extrusionOk="0">
                      <a:moveTo>
                        <a:pt x="568" y="1"/>
                      </a:moveTo>
                      <a:cubicBezTo>
                        <a:pt x="401" y="101"/>
                        <a:pt x="201" y="168"/>
                        <a:pt x="1" y="234"/>
                      </a:cubicBezTo>
                      <a:cubicBezTo>
                        <a:pt x="134" y="301"/>
                        <a:pt x="268" y="368"/>
                        <a:pt x="401" y="434"/>
                      </a:cubicBezTo>
                      <a:cubicBezTo>
                        <a:pt x="501" y="468"/>
                        <a:pt x="601" y="535"/>
                        <a:pt x="701" y="568"/>
                      </a:cubicBezTo>
                      <a:lnTo>
                        <a:pt x="1402" y="568"/>
                      </a:lnTo>
                      <a:cubicBezTo>
                        <a:pt x="1302" y="501"/>
                        <a:pt x="1202" y="434"/>
                        <a:pt x="1102" y="368"/>
                      </a:cubicBezTo>
                      <a:cubicBezTo>
                        <a:pt x="935" y="268"/>
                        <a:pt x="735" y="134"/>
                        <a:pt x="56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77" name="Google Shape;1581;p23">
                  <a:extLst>
                    <a:ext uri="{FF2B5EF4-FFF2-40B4-BE49-F238E27FC236}">
                      <a16:creationId xmlns:a16="http://schemas.microsoft.com/office/drawing/2014/main" id="{F2344952-ECA8-4BDA-B736-A298A390850F}"/>
                    </a:ext>
                  </a:extLst>
                </p:cNvPr>
                <p:cNvSpPr/>
                <p:nvPr/>
              </p:nvSpPr>
              <p:spPr>
                <a:xfrm>
                  <a:off x="-135025" y="3468975"/>
                  <a:ext cx="52550" cy="2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101" extrusionOk="0">
                      <a:moveTo>
                        <a:pt x="501" y="0"/>
                      </a:moveTo>
                      <a:cubicBezTo>
                        <a:pt x="334" y="67"/>
                        <a:pt x="167" y="167"/>
                        <a:pt x="0" y="234"/>
                      </a:cubicBezTo>
                      <a:cubicBezTo>
                        <a:pt x="234" y="367"/>
                        <a:pt x="467" y="500"/>
                        <a:pt x="701" y="667"/>
                      </a:cubicBezTo>
                      <a:cubicBezTo>
                        <a:pt x="901" y="801"/>
                        <a:pt x="1168" y="967"/>
                        <a:pt x="1368" y="1101"/>
                      </a:cubicBezTo>
                      <a:lnTo>
                        <a:pt x="2102" y="1101"/>
                      </a:lnTo>
                      <a:cubicBezTo>
                        <a:pt x="1802" y="967"/>
                        <a:pt x="1568" y="767"/>
                        <a:pt x="1335" y="600"/>
                      </a:cubicBezTo>
                      <a:cubicBezTo>
                        <a:pt x="1068" y="400"/>
                        <a:pt x="768" y="200"/>
                        <a:pt x="50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78" name="Google Shape;1582;p23">
                  <a:extLst>
                    <a:ext uri="{FF2B5EF4-FFF2-40B4-BE49-F238E27FC236}">
                      <a16:creationId xmlns:a16="http://schemas.microsoft.com/office/drawing/2014/main" id="{B66C668A-4E10-44B7-AF79-5950BC3B13BD}"/>
                    </a:ext>
                  </a:extLst>
                </p:cNvPr>
                <p:cNvSpPr/>
                <p:nvPr/>
              </p:nvSpPr>
              <p:spPr>
                <a:xfrm>
                  <a:off x="-67475" y="3434775"/>
                  <a:ext cx="87575" cy="6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3" h="2469" extrusionOk="0">
                      <a:moveTo>
                        <a:pt x="534" y="0"/>
                      </a:moveTo>
                      <a:cubicBezTo>
                        <a:pt x="334" y="100"/>
                        <a:pt x="167" y="201"/>
                        <a:pt x="0" y="301"/>
                      </a:cubicBezTo>
                      <a:cubicBezTo>
                        <a:pt x="567" y="701"/>
                        <a:pt x="1134" y="1068"/>
                        <a:pt x="1702" y="1468"/>
                      </a:cubicBezTo>
                      <a:cubicBezTo>
                        <a:pt x="2169" y="1768"/>
                        <a:pt x="2769" y="2102"/>
                        <a:pt x="3136" y="2469"/>
                      </a:cubicBezTo>
                      <a:lnTo>
                        <a:pt x="3503" y="2469"/>
                      </a:lnTo>
                      <a:cubicBezTo>
                        <a:pt x="3069" y="2169"/>
                        <a:pt x="2702" y="1802"/>
                        <a:pt x="2302" y="1501"/>
                      </a:cubicBezTo>
                      <a:cubicBezTo>
                        <a:pt x="1702" y="1001"/>
                        <a:pt x="1134" y="534"/>
                        <a:pt x="534" y="34"/>
                      </a:cubicBezTo>
                      <a:cubicBezTo>
                        <a:pt x="534" y="34"/>
                        <a:pt x="534" y="34"/>
                        <a:pt x="53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79" name="Google Shape;1583;p23">
                  <a:extLst>
                    <a:ext uri="{FF2B5EF4-FFF2-40B4-BE49-F238E27FC236}">
                      <a16:creationId xmlns:a16="http://schemas.microsoft.com/office/drawing/2014/main" id="{419113B5-A1E1-4F8E-A5DE-4F2D97909F65}"/>
                    </a:ext>
                  </a:extLst>
                </p:cNvPr>
                <p:cNvSpPr/>
                <p:nvPr/>
              </p:nvSpPr>
              <p:spPr>
                <a:xfrm>
                  <a:off x="-82500" y="3445625"/>
                  <a:ext cx="77575" cy="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2035" extrusionOk="0">
                      <a:moveTo>
                        <a:pt x="368" y="0"/>
                      </a:moveTo>
                      <a:cubicBezTo>
                        <a:pt x="234" y="33"/>
                        <a:pt x="134" y="100"/>
                        <a:pt x="1" y="167"/>
                      </a:cubicBezTo>
                      <a:cubicBezTo>
                        <a:pt x="34" y="167"/>
                        <a:pt x="68" y="200"/>
                        <a:pt x="101" y="200"/>
                      </a:cubicBezTo>
                      <a:cubicBezTo>
                        <a:pt x="935" y="801"/>
                        <a:pt x="1902" y="1401"/>
                        <a:pt x="2669" y="2035"/>
                      </a:cubicBezTo>
                      <a:lnTo>
                        <a:pt x="3103" y="2035"/>
                      </a:lnTo>
                      <a:cubicBezTo>
                        <a:pt x="2669" y="1768"/>
                        <a:pt x="2336" y="1468"/>
                        <a:pt x="1936" y="1168"/>
                      </a:cubicBezTo>
                      <a:lnTo>
                        <a:pt x="36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80" name="Google Shape;1584;p23">
                  <a:extLst>
                    <a:ext uri="{FF2B5EF4-FFF2-40B4-BE49-F238E27FC236}">
                      <a16:creationId xmlns:a16="http://schemas.microsoft.com/office/drawing/2014/main" id="{623AD25B-4765-4E14-A659-EE9A196E3490}"/>
                    </a:ext>
                  </a:extLst>
                </p:cNvPr>
                <p:cNvSpPr/>
                <p:nvPr/>
              </p:nvSpPr>
              <p:spPr>
                <a:xfrm>
                  <a:off x="-117525" y="3452275"/>
                  <a:ext cx="85925" cy="4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7" h="1769" extrusionOk="0">
                      <a:moveTo>
                        <a:pt x="1235" y="1"/>
                      </a:moveTo>
                      <a:cubicBezTo>
                        <a:pt x="1102" y="68"/>
                        <a:pt x="968" y="134"/>
                        <a:pt x="835" y="201"/>
                      </a:cubicBezTo>
                      <a:cubicBezTo>
                        <a:pt x="1168" y="435"/>
                        <a:pt x="1502" y="668"/>
                        <a:pt x="1869" y="902"/>
                      </a:cubicBezTo>
                      <a:cubicBezTo>
                        <a:pt x="2236" y="1135"/>
                        <a:pt x="2736" y="1369"/>
                        <a:pt x="2970" y="1635"/>
                      </a:cubicBezTo>
                      <a:cubicBezTo>
                        <a:pt x="3024" y="1690"/>
                        <a:pt x="2945" y="1744"/>
                        <a:pt x="2842" y="1744"/>
                      </a:cubicBezTo>
                      <a:cubicBezTo>
                        <a:pt x="2819" y="1744"/>
                        <a:pt x="2794" y="1742"/>
                        <a:pt x="2770" y="1736"/>
                      </a:cubicBezTo>
                      <a:cubicBezTo>
                        <a:pt x="2236" y="1602"/>
                        <a:pt x="1802" y="1235"/>
                        <a:pt x="1435" y="1002"/>
                      </a:cubicBezTo>
                      <a:cubicBezTo>
                        <a:pt x="1102" y="768"/>
                        <a:pt x="835" y="568"/>
                        <a:pt x="535" y="334"/>
                      </a:cubicBezTo>
                      <a:cubicBezTo>
                        <a:pt x="368" y="401"/>
                        <a:pt x="168" y="501"/>
                        <a:pt x="1" y="601"/>
                      </a:cubicBezTo>
                      <a:cubicBezTo>
                        <a:pt x="301" y="768"/>
                        <a:pt x="635" y="968"/>
                        <a:pt x="935" y="1168"/>
                      </a:cubicBezTo>
                      <a:cubicBezTo>
                        <a:pt x="1235" y="1369"/>
                        <a:pt x="1635" y="1535"/>
                        <a:pt x="1836" y="1769"/>
                      </a:cubicBezTo>
                      <a:lnTo>
                        <a:pt x="3437" y="1769"/>
                      </a:lnTo>
                      <a:cubicBezTo>
                        <a:pt x="2636" y="1235"/>
                        <a:pt x="1969" y="601"/>
                        <a:pt x="123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81" name="Google Shape;1585;p23">
                  <a:extLst>
                    <a:ext uri="{FF2B5EF4-FFF2-40B4-BE49-F238E27FC236}">
                      <a16:creationId xmlns:a16="http://schemas.microsoft.com/office/drawing/2014/main" id="{E93CCD20-130B-429E-80A3-7914D26EA9B0}"/>
                    </a:ext>
                  </a:extLst>
                </p:cNvPr>
                <p:cNvSpPr/>
                <p:nvPr/>
              </p:nvSpPr>
              <p:spPr>
                <a:xfrm>
                  <a:off x="-147525" y="3476475"/>
                  <a:ext cx="35025" cy="2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" h="801" extrusionOk="0">
                      <a:moveTo>
                        <a:pt x="267" y="0"/>
                      </a:moveTo>
                      <a:cubicBezTo>
                        <a:pt x="200" y="67"/>
                        <a:pt x="100" y="100"/>
                        <a:pt x="0" y="134"/>
                      </a:cubicBezTo>
                      <a:cubicBezTo>
                        <a:pt x="200" y="234"/>
                        <a:pt x="367" y="334"/>
                        <a:pt x="534" y="434"/>
                      </a:cubicBezTo>
                      <a:cubicBezTo>
                        <a:pt x="734" y="567"/>
                        <a:pt x="967" y="667"/>
                        <a:pt x="1134" y="801"/>
                      </a:cubicBezTo>
                      <a:lnTo>
                        <a:pt x="1401" y="801"/>
                      </a:lnTo>
                      <a:cubicBezTo>
                        <a:pt x="1268" y="701"/>
                        <a:pt x="1101" y="601"/>
                        <a:pt x="967" y="501"/>
                      </a:cubicBezTo>
                      <a:cubicBezTo>
                        <a:pt x="734" y="334"/>
                        <a:pt x="500" y="167"/>
                        <a:pt x="26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82" name="Google Shape;1586;p23">
                  <a:extLst>
                    <a:ext uri="{FF2B5EF4-FFF2-40B4-BE49-F238E27FC236}">
                      <a16:creationId xmlns:a16="http://schemas.microsoft.com/office/drawing/2014/main" id="{851F7358-1BF9-4182-AD3F-52FDC4E7B1D3}"/>
                    </a:ext>
                  </a:extLst>
                </p:cNvPr>
                <p:cNvSpPr/>
                <p:nvPr/>
              </p:nvSpPr>
              <p:spPr>
                <a:xfrm>
                  <a:off x="1843875" y="3486475"/>
                  <a:ext cx="262725" cy="1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01" extrusionOk="0">
                      <a:moveTo>
                        <a:pt x="1" y="1"/>
                      </a:moveTo>
                      <a:cubicBezTo>
                        <a:pt x="1" y="134"/>
                        <a:pt x="34" y="267"/>
                        <a:pt x="34" y="401"/>
                      </a:cubicBezTo>
                      <a:lnTo>
                        <a:pt x="10508" y="401"/>
                      </a:lnTo>
                      <a:cubicBezTo>
                        <a:pt x="7006" y="334"/>
                        <a:pt x="3470" y="267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83" name="Google Shape;1587;p23">
                  <a:extLst>
                    <a:ext uri="{FF2B5EF4-FFF2-40B4-BE49-F238E27FC236}">
                      <a16:creationId xmlns:a16="http://schemas.microsoft.com/office/drawing/2014/main" id="{970F8319-9562-409F-A323-7F66A805E232}"/>
                    </a:ext>
                  </a:extLst>
                </p:cNvPr>
                <p:cNvSpPr/>
                <p:nvPr/>
              </p:nvSpPr>
              <p:spPr>
                <a:xfrm>
                  <a:off x="1825550" y="3553200"/>
                  <a:ext cx="17525" cy="79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31723" extrusionOk="0">
                      <a:moveTo>
                        <a:pt x="200" y="0"/>
                      </a:moveTo>
                      <a:cubicBezTo>
                        <a:pt x="200" y="267"/>
                        <a:pt x="200" y="501"/>
                        <a:pt x="200" y="734"/>
                      </a:cubicBezTo>
                      <a:lnTo>
                        <a:pt x="133" y="5337"/>
                      </a:lnTo>
                      <a:cubicBezTo>
                        <a:pt x="100" y="9540"/>
                        <a:pt x="67" y="13777"/>
                        <a:pt x="67" y="18013"/>
                      </a:cubicBezTo>
                      <a:cubicBezTo>
                        <a:pt x="33" y="21749"/>
                        <a:pt x="33" y="25485"/>
                        <a:pt x="0" y="29221"/>
                      </a:cubicBezTo>
                      <a:cubicBezTo>
                        <a:pt x="67" y="30055"/>
                        <a:pt x="133" y="30889"/>
                        <a:pt x="200" y="31723"/>
                      </a:cubicBezTo>
                      <a:cubicBezTo>
                        <a:pt x="200" y="31456"/>
                        <a:pt x="234" y="31156"/>
                        <a:pt x="234" y="30889"/>
                      </a:cubicBezTo>
                      <a:cubicBezTo>
                        <a:pt x="467" y="26753"/>
                        <a:pt x="600" y="22583"/>
                        <a:pt x="634" y="18447"/>
                      </a:cubicBezTo>
                      <a:cubicBezTo>
                        <a:pt x="701" y="12276"/>
                        <a:pt x="567" y="6138"/>
                        <a:pt x="20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84" name="Google Shape;1588;p23">
                  <a:extLst>
                    <a:ext uri="{FF2B5EF4-FFF2-40B4-BE49-F238E27FC236}">
                      <a16:creationId xmlns:a16="http://schemas.microsoft.com/office/drawing/2014/main" id="{B46A31BF-A72D-4970-9220-C8D83C567540}"/>
                    </a:ext>
                  </a:extLst>
                </p:cNvPr>
                <p:cNvSpPr/>
                <p:nvPr/>
              </p:nvSpPr>
              <p:spPr>
                <a:xfrm>
                  <a:off x="1400225" y="4567250"/>
                  <a:ext cx="238525" cy="3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1" h="1502" extrusionOk="0">
                      <a:moveTo>
                        <a:pt x="535" y="1"/>
                      </a:moveTo>
                      <a:cubicBezTo>
                        <a:pt x="368" y="34"/>
                        <a:pt x="201" y="67"/>
                        <a:pt x="1" y="134"/>
                      </a:cubicBezTo>
                      <a:cubicBezTo>
                        <a:pt x="568" y="201"/>
                        <a:pt x="1102" y="301"/>
                        <a:pt x="1635" y="367"/>
                      </a:cubicBezTo>
                      <a:cubicBezTo>
                        <a:pt x="1769" y="334"/>
                        <a:pt x="1869" y="334"/>
                        <a:pt x="2002" y="301"/>
                      </a:cubicBezTo>
                      <a:cubicBezTo>
                        <a:pt x="2035" y="290"/>
                        <a:pt x="2067" y="285"/>
                        <a:pt x="2098" y="285"/>
                      </a:cubicBezTo>
                      <a:cubicBezTo>
                        <a:pt x="2258" y="285"/>
                        <a:pt x="2376" y="412"/>
                        <a:pt x="2236" y="468"/>
                      </a:cubicBezTo>
                      <a:cubicBezTo>
                        <a:pt x="4671" y="834"/>
                        <a:pt x="7106" y="1168"/>
                        <a:pt x="9541" y="1502"/>
                      </a:cubicBezTo>
                      <a:lnTo>
                        <a:pt x="535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85" name="Google Shape;1589;p23">
                  <a:extLst>
                    <a:ext uri="{FF2B5EF4-FFF2-40B4-BE49-F238E27FC236}">
                      <a16:creationId xmlns:a16="http://schemas.microsoft.com/office/drawing/2014/main" id="{21F90129-9B86-4E94-830A-014D132BA235}"/>
                    </a:ext>
                  </a:extLst>
                </p:cNvPr>
                <p:cNvSpPr/>
                <p:nvPr/>
              </p:nvSpPr>
              <p:spPr>
                <a:xfrm>
                  <a:off x="1345200" y="4557250"/>
                  <a:ext cx="54225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434" extrusionOk="0">
                      <a:moveTo>
                        <a:pt x="567" y="0"/>
                      </a:moveTo>
                      <a:cubicBezTo>
                        <a:pt x="367" y="67"/>
                        <a:pt x="167" y="100"/>
                        <a:pt x="0" y="167"/>
                      </a:cubicBezTo>
                      <a:cubicBezTo>
                        <a:pt x="234" y="200"/>
                        <a:pt x="467" y="234"/>
                        <a:pt x="701" y="267"/>
                      </a:cubicBezTo>
                      <a:cubicBezTo>
                        <a:pt x="1001" y="334"/>
                        <a:pt x="1301" y="367"/>
                        <a:pt x="1601" y="434"/>
                      </a:cubicBezTo>
                      <a:cubicBezTo>
                        <a:pt x="1802" y="367"/>
                        <a:pt x="1968" y="334"/>
                        <a:pt x="2169" y="267"/>
                      </a:cubicBezTo>
                      <a:lnTo>
                        <a:pt x="56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86" name="Google Shape;1590;p23">
                  <a:extLst>
                    <a:ext uri="{FF2B5EF4-FFF2-40B4-BE49-F238E27FC236}">
                      <a16:creationId xmlns:a16="http://schemas.microsoft.com/office/drawing/2014/main" id="{15B060B9-ABFC-46E3-9AC6-DC92CBDBDE9A}"/>
                    </a:ext>
                  </a:extLst>
                </p:cNvPr>
                <p:cNvSpPr/>
                <p:nvPr/>
              </p:nvSpPr>
              <p:spPr>
                <a:xfrm>
                  <a:off x="1211775" y="4534725"/>
                  <a:ext cx="42550" cy="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" h="335" extrusionOk="0">
                      <a:moveTo>
                        <a:pt x="467" y="1"/>
                      </a:moveTo>
                      <a:cubicBezTo>
                        <a:pt x="300" y="34"/>
                        <a:pt x="134" y="67"/>
                        <a:pt x="0" y="101"/>
                      </a:cubicBezTo>
                      <a:cubicBezTo>
                        <a:pt x="367" y="167"/>
                        <a:pt x="767" y="267"/>
                        <a:pt x="1168" y="334"/>
                      </a:cubicBezTo>
                      <a:cubicBezTo>
                        <a:pt x="1334" y="267"/>
                        <a:pt x="1535" y="234"/>
                        <a:pt x="1701" y="201"/>
                      </a:cubicBezTo>
                      <a:lnTo>
                        <a:pt x="46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87" name="Google Shape;1591;p23">
                  <a:extLst>
                    <a:ext uri="{FF2B5EF4-FFF2-40B4-BE49-F238E27FC236}">
                      <a16:creationId xmlns:a16="http://schemas.microsoft.com/office/drawing/2014/main" id="{64BA1CE2-7C08-4420-981B-FC943D17E707}"/>
                    </a:ext>
                  </a:extLst>
                </p:cNvPr>
                <p:cNvSpPr/>
                <p:nvPr/>
              </p:nvSpPr>
              <p:spPr>
                <a:xfrm>
                  <a:off x="6075" y="3397375"/>
                  <a:ext cx="19875" cy="1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" h="56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232" y="165"/>
                        <a:pt x="463" y="331"/>
                        <a:pt x="694" y="496"/>
                      </a:cubicBezTo>
                      <a:cubicBezTo>
                        <a:pt x="728" y="496"/>
                        <a:pt x="761" y="529"/>
                        <a:pt x="794" y="562"/>
                      </a:cubicBezTo>
                      <a:lnTo>
                        <a:pt x="794" y="462"/>
                      </a:lnTo>
                      <a:cubicBezTo>
                        <a:pt x="464" y="330"/>
                        <a:pt x="232" y="16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88" name="Google Shape;1592;p23">
                  <a:extLst>
                    <a:ext uri="{FF2B5EF4-FFF2-40B4-BE49-F238E27FC236}">
                      <a16:creationId xmlns:a16="http://schemas.microsoft.com/office/drawing/2014/main" id="{FDF8C9E4-3873-4D40-9FF9-5069B0A1E42A}"/>
                    </a:ext>
                  </a:extLst>
                </p:cNvPr>
                <p:cNvSpPr/>
                <p:nvPr/>
              </p:nvSpPr>
              <p:spPr>
                <a:xfrm>
                  <a:off x="65125" y="4616450"/>
                  <a:ext cx="7172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9" h="835" extrusionOk="0">
                      <a:moveTo>
                        <a:pt x="2869" y="1"/>
                      </a:moveTo>
                      <a:lnTo>
                        <a:pt x="0" y="501"/>
                      </a:lnTo>
                      <a:cubicBezTo>
                        <a:pt x="0" y="601"/>
                        <a:pt x="0" y="734"/>
                        <a:pt x="0" y="835"/>
                      </a:cubicBezTo>
                      <a:cubicBezTo>
                        <a:pt x="901" y="534"/>
                        <a:pt x="1868" y="234"/>
                        <a:pt x="286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89" name="Google Shape;1593;p23">
                  <a:extLst>
                    <a:ext uri="{FF2B5EF4-FFF2-40B4-BE49-F238E27FC236}">
                      <a16:creationId xmlns:a16="http://schemas.microsoft.com/office/drawing/2014/main" id="{06690949-0694-4DE9-8040-C7B0E6A7FCAB}"/>
                    </a:ext>
                  </a:extLst>
                </p:cNvPr>
                <p:cNvSpPr/>
                <p:nvPr/>
              </p:nvSpPr>
              <p:spPr>
                <a:xfrm>
                  <a:off x="15075" y="3382225"/>
                  <a:ext cx="10875" cy="1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602" extrusionOk="0">
                      <a:moveTo>
                        <a:pt x="434" y="1"/>
                      </a:moveTo>
                      <a:cubicBezTo>
                        <a:pt x="301" y="134"/>
                        <a:pt x="167" y="234"/>
                        <a:pt x="1" y="334"/>
                      </a:cubicBezTo>
                      <a:cubicBezTo>
                        <a:pt x="34" y="334"/>
                        <a:pt x="34" y="334"/>
                        <a:pt x="34" y="368"/>
                      </a:cubicBezTo>
                      <a:cubicBezTo>
                        <a:pt x="167" y="435"/>
                        <a:pt x="334" y="535"/>
                        <a:pt x="434" y="601"/>
                      </a:cubicBezTo>
                      <a:cubicBezTo>
                        <a:pt x="434" y="401"/>
                        <a:pt x="434" y="201"/>
                        <a:pt x="43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90" name="Google Shape;1594;p23">
                  <a:extLst>
                    <a:ext uri="{FF2B5EF4-FFF2-40B4-BE49-F238E27FC236}">
                      <a16:creationId xmlns:a16="http://schemas.microsoft.com/office/drawing/2014/main" id="{0700A20D-6882-43F0-9ACA-3DA41924F288}"/>
                    </a:ext>
                  </a:extLst>
                </p:cNvPr>
                <p:cNvSpPr/>
                <p:nvPr/>
              </p:nvSpPr>
              <p:spPr>
                <a:xfrm>
                  <a:off x="-16600" y="3406425"/>
                  <a:ext cx="43375" cy="3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" h="1502" extrusionOk="0">
                      <a:moveTo>
                        <a:pt x="367" y="0"/>
                      </a:moveTo>
                      <a:cubicBezTo>
                        <a:pt x="234" y="67"/>
                        <a:pt x="134" y="134"/>
                        <a:pt x="0" y="234"/>
                      </a:cubicBezTo>
                      <a:cubicBezTo>
                        <a:pt x="567" y="634"/>
                        <a:pt x="1201" y="1068"/>
                        <a:pt x="1735" y="1501"/>
                      </a:cubicBezTo>
                      <a:cubicBezTo>
                        <a:pt x="1735" y="1401"/>
                        <a:pt x="1735" y="1335"/>
                        <a:pt x="1735" y="1268"/>
                      </a:cubicBezTo>
                      <a:cubicBezTo>
                        <a:pt x="1601" y="1134"/>
                        <a:pt x="1468" y="1001"/>
                        <a:pt x="1334" y="901"/>
                      </a:cubicBezTo>
                      <a:cubicBezTo>
                        <a:pt x="1001" y="601"/>
                        <a:pt x="667" y="300"/>
                        <a:pt x="36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91" name="Google Shape;1595;p23">
                  <a:extLst>
                    <a:ext uri="{FF2B5EF4-FFF2-40B4-BE49-F238E27FC236}">
                      <a16:creationId xmlns:a16="http://schemas.microsoft.com/office/drawing/2014/main" id="{5055C5F9-FDDA-4989-97E0-FE39D137AF8D}"/>
                    </a:ext>
                  </a:extLst>
                </p:cNvPr>
                <p:cNvSpPr/>
                <p:nvPr/>
              </p:nvSpPr>
              <p:spPr>
                <a:xfrm>
                  <a:off x="1299325" y="4549750"/>
                  <a:ext cx="45050" cy="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" h="367" extrusionOk="0">
                      <a:moveTo>
                        <a:pt x="601" y="0"/>
                      </a:moveTo>
                      <a:cubicBezTo>
                        <a:pt x="401" y="67"/>
                        <a:pt x="201" y="100"/>
                        <a:pt x="1" y="133"/>
                      </a:cubicBezTo>
                      <a:cubicBezTo>
                        <a:pt x="434" y="234"/>
                        <a:pt x="835" y="300"/>
                        <a:pt x="1235" y="367"/>
                      </a:cubicBezTo>
                      <a:lnTo>
                        <a:pt x="1802" y="200"/>
                      </a:lnTo>
                      <a:lnTo>
                        <a:pt x="601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92" name="Google Shape;1596;p23">
                  <a:extLst>
                    <a:ext uri="{FF2B5EF4-FFF2-40B4-BE49-F238E27FC236}">
                      <a16:creationId xmlns:a16="http://schemas.microsoft.com/office/drawing/2014/main" id="{47A2B00B-4D67-4A47-890B-FB2258C3C0D1}"/>
                    </a:ext>
                  </a:extLst>
                </p:cNvPr>
                <p:cNvSpPr/>
                <p:nvPr/>
              </p:nvSpPr>
              <p:spPr>
                <a:xfrm>
                  <a:off x="-3275" y="3400575"/>
                  <a:ext cx="30050" cy="2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2" h="1035" extrusionOk="0">
                      <a:moveTo>
                        <a:pt x="168" y="1"/>
                      </a:moveTo>
                      <a:cubicBezTo>
                        <a:pt x="101" y="34"/>
                        <a:pt x="34" y="101"/>
                        <a:pt x="1" y="134"/>
                      </a:cubicBezTo>
                      <a:cubicBezTo>
                        <a:pt x="368" y="434"/>
                        <a:pt x="768" y="701"/>
                        <a:pt x="1135" y="1001"/>
                      </a:cubicBezTo>
                      <a:cubicBezTo>
                        <a:pt x="1168" y="1035"/>
                        <a:pt x="1168" y="1035"/>
                        <a:pt x="1202" y="1035"/>
                      </a:cubicBezTo>
                      <a:lnTo>
                        <a:pt x="1202" y="835"/>
                      </a:lnTo>
                      <a:cubicBezTo>
                        <a:pt x="1002" y="735"/>
                        <a:pt x="868" y="601"/>
                        <a:pt x="735" y="501"/>
                      </a:cubicBezTo>
                      <a:cubicBezTo>
                        <a:pt x="568" y="334"/>
                        <a:pt x="368" y="168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93" name="Google Shape;1597;p23">
                  <a:extLst>
                    <a:ext uri="{FF2B5EF4-FFF2-40B4-BE49-F238E27FC236}">
                      <a16:creationId xmlns:a16="http://schemas.microsoft.com/office/drawing/2014/main" id="{4D54988C-5EE0-46B1-8B14-752028B4B4F7}"/>
                    </a:ext>
                  </a:extLst>
                </p:cNvPr>
                <p:cNvSpPr/>
                <p:nvPr/>
              </p:nvSpPr>
              <p:spPr>
                <a:xfrm>
                  <a:off x="953250" y="4488850"/>
                  <a:ext cx="16515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1169" extrusionOk="0">
                      <a:moveTo>
                        <a:pt x="0" y="1"/>
                      </a:moveTo>
                      <a:cubicBezTo>
                        <a:pt x="0" y="1"/>
                        <a:pt x="0" y="1"/>
                        <a:pt x="0" y="34"/>
                      </a:cubicBezTo>
                      <a:cubicBezTo>
                        <a:pt x="1535" y="301"/>
                        <a:pt x="3036" y="568"/>
                        <a:pt x="4570" y="868"/>
                      </a:cubicBezTo>
                      <a:cubicBezTo>
                        <a:pt x="4604" y="835"/>
                        <a:pt x="4637" y="835"/>
                        <a:pt x="4670" y="835"/>
                      </a:cubicBezTo>
                      <a:cubicBezTo>
                        <a:pt x="4709" y="819"/>
                        <a:pt x="4746" y="813"/>
                        <a:pt x="4780" y="813"/>
                      </a:cubicBezTo>
                      <a:cubicBezTo>
                        <a:pt x="4892" y="813"/>
                        <a:pt x="4971" y="884"/>
                        <a:pt x="4971" y="935"/>
                      </a:cubicBezTo>
                      <a:cubicBezTo>
                        <a:pt x="5404" y="1002"/>
                        <a:pt x="5871" y="1102"/>
                        <a:pt x="6305" y="1168"/>
                      </a:cubicBezTo>
                      <a:lnTo>
                        <a:pt x="6605" y="110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94" name="Google Shape;1598;p23">
                  <a:extLst>
                    <a:ext uri="{FF2B5EF4-FFF2-40B4-BE49-F238E27FC236}">
                      <a16:creationId xmlns:a16="http://schemas.microsoft.com/office/drawing/2014/main" id="{D0E0D12F-EE44-474A-9E46-9AE1DBD01F09}"/>
                    </a:ext>
                  </a:extLst>
                </p:cNvPr>
                <p:cNvSpPr/>
                <p:nvPr/>
              </p:nvSpPr>
              <p:spPr>
                <a:xfrm>
                  <a:off x="-30775" y="3415600"/>
                  <a:ext cx="57550" cy="5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2" h="2002" extrusionOk="0">
                      <a:moveTo>
                        <a:pt x="334" y="0"/>
                      </a:moveTo>
                      <a:lnTo>
                        <a:pt x="0" y="200"/>
                      </a:lnTo>
                      <a:cubicBezTo>
                        <a:pt x="534" y="634"/>
                        <a:pt x="1034" y="1034"/>
                        <a:pt x="1568" y="1435"/>
                      </a:cubicBezTo>
                      <a:cubicBezTo>
                        <a:pt x="1801" y="1635"/>
                        <a:pt x="2068" y="1801"/>
                        <a:pt x="2302" y="2002"/>
                      </a:cubicBezTo>
                      <a:lnTo>
                        <a:pt x="2302" y="1701"/>
                      </a:lnTo>
                      <a:cubicBezTo>
                        <a:pt x="1568" y="1201"/>
                        <a:pt x="967" y="567"/>
                        <a:pt x="33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95" name="Google Shape;1599;p23">
                  <a:extLst>
                    <a:ext uri="{FF2B5EF4-FFF2-40B4-BE49-F238E27FC236}">
                      <a16:creationId xmlns:a16="http://schemas.microsoft.com/office/drawing/2014/main" id="{F9593875-FA33-4B88-8C8A-320E212EFAA7}"/>
                    </a:ext>
                  </a:extLst>
                </p:cNvPr>
                <p:cNvSpPr/>
                <p:nvPr/>
              </p:nvSpPr>
              <p:spPr>
                <a:xfrm>
                  <a:off x="1255125" y="4542225"/>
                  <a:ext cx="44225" cy="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368" extrusionOk="0">
                      <a:moveTo>
                        <a:pt x="534" y="1"/>
                      </a:moveTo>
                      <a:cubicBezTo>
                        <a:pt x="368" y="34"/>
                        <a:pt x="201" y="101"/>
                        <a:pt x="1" y="134"/>
                      </a:cubicBezTo>
                      <a:cubicBezTo>
                        <a:pt x="401" y="201"/>
                        <a:pt x="801" y="268"/>
                        <a:pt x="1202" y="368"/>
                      </a:cubicBezTo>
                      <a:cubicBezTo>
                        <a:pt x="1402" y="301"/>
                        <a:pt x="1569" y="268"/>
                        <a:pt x="1769" y="201"/>
                      </a:cubicBezTo>
                      <a:lnTo>
                        <a:pt x="53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96" name="Google Shape;1600;p23">
                  <a:extLst>
                    <a:ext uri="{FF2B5EF4-FFF2-40B4-BE49-F238E27FC236}">
                      <a16:creationId xmlns:a16="http://schemas.microsoft.com/office/drawing/2014/main" id="{13C73971-98B3-4D44-A8B7-82C7EA0B9140}"/>
                    </a:ext>
                  </a:extLst>
                </p:cNvPr>
                <p:cNvSpPr/>
                <p:nvPr/>
              </p:nvSpPr>
              <p:spPr>
                <a:xfrm>
                  <a:off x="1124200" y="4518050"/>
                  <a:ext cx="39225" cy="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9" h="334" extrusionOk="0">
                      <a:moveTo>
                        <a:pt x="134" y="0"/>
                      </a:moveTo>
                      <a:cubicBezTo>
                        <a:pt x="134" y="34"/>
                        <a:pt x="134" y="101"/>
                        <a:pt x="34" y="101"/>
                      </a:cubicBezTo>
                      <a:cubicBezTo>
                        <a:pt x="34" y="101"/>
                        <a:pt x="1" y="134"/>
                        <a:pt x="1" y="134"/>
                      </a:cubicBezTo>
                      <a:cubicBezTo>
                        <a:pt x="401" y="201"/>
                        <a:pt x="801" y="267"/>
                        <a:pt x="1202" y="334"/>
                      </a:cubicBezTo>
                      <a:cubicBezTo>
                        <a:pt x="1302" y="301"/>
                        <a:pt x="1435" y="267"/>
                        <a:pt x="1568" y="234"/>
                      </a:cubicBez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97" name="Google Shape;1601;p23">
                  <a:extLst>
                    <a:ext uri="{FF2B5EF4-FFF2-40B4-BE49-F238E27FC236}">
                      <a16:creationId xmlns:a16="http://schemas.microsoft.com/office/drawing/2014/main" id="{2D3FDF52-CA04-4987-B0FB-3C11DB43D161}"/>
                    </a:ext>
                  </a:extLst>
                </p:cNvPr>
                <p:cNvSpPr/>
                <p:nvPr/>
              </p:nvSpPr>
              <p:spPr>
                <a:xfrm>
                  <a:off x="1167575" y="4526400"/>
                  <a:ext cx="40875" cy="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334" extrusionOk="0">
                      <a:moveTo>
                        <a:pt x="367" y="0"/>
                      </a:moveTo>
                      <a:cubicBezTo>
                        <a:pt x="334" y="33"/>
                        <a:pt x="334" y="33"/>
                        <a:pt x="267" y="33"/>
                      </a:cubicBezTo>
                      <a:cubicBezTo>
                        <a:pt x="200" y="67"/>
                        <a:pt x="100" y="100"/>
                        <a:pt x="0" y="100"/>
                      </a:cubicBezTo>
                      <a:cubicBezTo>
                        <a:pt x="401" y="200"/>
                        <a:pt x="801" y="267"/>
                        <a:pt x="1201" y="334"/>
                      </a:cubicBezTo>
                      <a:cubicBezTo>
                        <a:pt x="1335" y="300"/>
                        <a:pt x="1501" y="267"/>
                        <a:pt x="1635" y="234"/>
                      </a:cubicBezTo>
                      <a:lnTo>
                        <a:pt x="36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798" name="Google Shape;1602;p23">
                  <a:extLst>
                    <a:ext uri="{FF2B5EF4-FFF2-40B4-BE49-F238E27FC236}">
                      <a16:creationId xmlns:a16="http://schemas.microsoft.com/office/drawing/2014/main" id="{781FAC6C-7C80-45EC-8955-D8CFC86FB193}"/>
                    </a:ext>
                  </a:extLst>
                </p:cNvPr>
                <p:cNvSpPr/>
                <p:nvPr/>
              </p:nvSpPr>
              <p:spPr>
                <a:xfrm>
                  <a:off x="1673775" y="3363050"/>
                  <a:ext cx="125925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7" h="168" extrusionOk="0">
                      <a:moveTo>
                        <a:pt x="0" y="1"/>
                      </a:moveTo>
                      <a:cubicBezTo>
                        <a:pt x="1668" y="67"/>
                        <a:pt x="3369" y="101"/>
                        <a:pt x="5037" y="167"/>
                      </a:cubicBezTo>
                      <a:lnTo>
                        <a:pt x="503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</p:grpSp>
          <p:grpSp>
            <p:nvGrpSpPr>
              <p:cNvPr id="410" name="Google Shape;1603;p23">
                <a:extLst>
                  <a:ext uri="{FF2B5EF4-FFF2-40B4-BE49-F238E27FC236}">
                    <a16:creationId xmlns:a16="http://schemas.microsoft.com/office/drawing/2014/main" id="{6068711B-989A-407E-B1A6-3093D8FFFBA6}"/>
                  </a:ext>
                </a:extLst>
              </p:cNvPr>
              <p:cNvGrpSpPr/>
              <p:nvPr/>
            </p:nvGrpSpPr>
            <p:grpSpPr>
              <a:xfrm flipH="1">
                <a:off x="4878519" y="1471321"/>
                <a:ext cx="3509885" cy="1274693"/>
                <a:chOff x="-466100" y="5457050"/>
                <a:chExt cx="10903650" cy="1516950"/>
              </a:xfrm>
            </p:grpSpPr>
            <p:sp>
              <p:nvSpPr>
                <p:cNvPr id="414" name="Google Shape;1604;p23">
                  <a:extLst>
                    <a:ext uri="{FF2B5EF4-FFF2-40B4-BE49-F238E27FC236}">
                      <a16:creationId xmlns:a16="http://schemas.microsoft.com/office/drawing/2014/main" id="{3BA04C02-2FA8-4EDD-AD9E-C302EE421758}"/>
                    </a:ext>
                  </a:extLst>
                </p:cNvPr>
                <p:cNvSpPr/>
                <p:nvPr/>
              </p:nvSpPr>
              <p:spPr>
                <a:xfrm>
                  <a:off x="50950" y="5457050"/>
                  <a:ext cx="1748750" cy="125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50" h="50337" extrusionOk="0">
                      <a:moveTo>
                        <a:pt x="0" y="1"/>
                      </a:moveTo>
                      <a:cubicBezTo>
                        <a:pt x="167" y="16746"/>
                        <a:pt x="434" y="33525"/>
                        <a:pt x="567" y="50270"/>
                      </a:cubicBezTo>
                      <a:lnTo>
                        <a:pt x="10941" y="48502"/>
                      </a:lnTo>
                      <a:cubicBezTo>
                        <a:pt x="12909" y="48102"/>
                        <a:pt x="14877" y="47735"/>
                        <a:pt x="16845" y="47368"/>
                      </a:cubicBezTo>
                      <a:cubicBezTo>
                        <a:pt x="20481" y="46734"/>
                        <a:pt x="24184" y="46134"/>
                        <a:pt x="27920" y="45600"/>
                      </a:cubicBezTo>
                      <a:lnTo>
                        <a:pt x="34858" y="44432"/>
                      </a:lnTo>
                      <a:lnTo>
                        <a:pt x="50670" y="47134"/>
                      </a:lnTo>
                      <a:cubicBezTo>
                        <a:pt x="50670" y="47101"/>
                        <a:pt x="50703" y="47101"/>
                        <a:pt x="50703" y="47101"/>
                      </a:cubicBezTo>
                      <a:cubicBezTo>
                        <a:pt x="50728" y="47095"/>
                        <a:pt x="50754" y="47092"/>
                        <a:pt x="50779" y="47092"/>
                      </a:cubicBezTo>
                      <a:cubicBezTo>
                        <a:pt x="50884" y="47092"/>
                        <a:pt x="50976" y="47141"/>
                        <a:pt x="51003" y="47168"/>
                      </a:cubicBezTo>
                      <a:lnTo>
                        <a:pt x="52471" y="47435"/>
                      </a:lnTo>
                      <a:cubicBezTo>
                        <a:pt x="52538" y="47401"/>
                        <a:pt x="52638" y="47401"/>
                        <a:pt x="52704" y="47368"/>
                      </a:cubicBezTo>
                      <a:cubicBezTo>
                        <a:pt x="52732" y="47363"/>
                        <a:pt x="52758" y="47361"/>
                        <a:pt x="52784" y="47361"/>
                      </a:cubicBezTo>
                      <a:cubicBezTo>
                        <a:pt x="52946" y="47361"/>
                        <a:pt x="53062" y="47444"/>
                        <a:pt x="53005" y="47501"/>
                      </a:cubicBezTo>
                      <a:lnTo>
                        <a:pt x="69583" y="50337"/>
                      </a:lnTo>
                      <a:cubicBezTo>
                        <a:pt x="69550" y="41997"/>
                        <a:pt x="69650" y="33691"/>
                        <a:pt x="69716" y="25385"/>
                      </a:cubicBezTo>
                      <a:cubicBezTo>
                        <a:pt x="69750" y="21149"/>
                        <a:pt x="69817" y="16913"/>
                        <a:pt x="69850" y="12710"/>
                      </a:cubicBezTo>
                      <a:cubicBezTo>
                        <a:pt x="69883" y="9274"/>
                        <a:pt x="69750" y="5838"/>
                        <a:pt x="69950" y="2402"/>
                      </a:cubicBezTo>
                      <a:lnTo>
                        <a:pt x="69950" y="735"/>
                      </a:lnTo>
                      <a:cubicBezTo>
                        <a:pt x="58275" y="468"/>
                        <a:pt x="46567" y="234"/>
                        <a:pt x="34858" y="134"/>
                      </a:cubicBezTo>
                      <a:cubicBezTo>
                        <a:pt x="33044" y="118"/>
                        <a:pt x="31227" y="113"/>
                        <a:pt x="29407" y="113"/>
                      </a:cubicBezTo>
                      <a:cubicBezTo>
                        <a:pt x="24058" y="113"/>
                        <a:pt x="18689" y="163"/>
                        <a:pt x="13327" y="163"/>
                      </a:cubicBezTo>
                      <a:cubicBezTo>
                        <a:pt x="8875" y="163"/>
                        <a:pt x="4428" y="128"/>
                        <a:pt x="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15" name="Google Shape;1605;p23">
                  <a:extLst>
                    <a:ext uri="{FF2B5EF4-FFF2-40B4-BE49-F238E27FC236}">
                      <a16:creationId xmlns:a16="http://schemas.microsoft.com/office/drawing/2014/main" id="{A5BCECEE-52AA-45C5-B2E9-AF2079D73902}"/>
                    </a:ext>
                  </a:extLst>
                </p:cNvPr>
                <p:cNvSpPr/>
                <p:nvPr/>
              </p:nvSpPr>
              <p:spPr>
                <a:xfrm>
                  <a:off x="-466100" y="5596325"/>
                  <a:ext cx="10903650" cy="13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146" h="55107" extrusionOk="0">
                      <a:moveTo>
                        <a:pt x="92333" y="44999"/>
                      </a:moveTo>
                      <a:cubicBezTo>
                        <a:pt x="92367" y="44999"/>
                        <a:pt x="92367" y="45033"/>
                        <a:pt x="92333" y="45033"/>
                      </a:cubicBezTo>
                      <a:cubicBezTo>
                        <a:pt x="92300" y="45033"/>
                        <a:pt x="92300" y="44999"/>
                        <a:pt x="92333" y="44999"/>
                      </a:cubicBezTo>
                      <a:close/>
                      <a:moveTo>
                        <a:pt x="92433" y="0"/>
                      </a:moveTo>
                      <a:cubicBezTo>
                        <a:pt x="92867" y="6805"/>
                        <a:pt x="93067" y="13610"/>
                        <a:pt x="93000" y="20382"/>
                      </a:cubicBezTo>
                      <a:cubicBezTo>
                        <a:pt x="92934" y="27253"/>
                        <a:pt x="93034" y="34225"/>
                        <a:pt x="92166" y="41096"/>
                      </a:cubicBezTo>
                      <a:cubicBezTo>
                        <a:pt x="92200" y="42597"/>
                        <a:pt x="92200" y="44099"/>
                        <a:pt x="92166" y="45600"/>
                      </a:cubicBezTo>
                      <a:cubicBezTo>
                        <a:pt x="92166" y="45683"/>
                        <a:pt x="92050" y="45725"/>
                        <a:pt x="91929" y="45725"/>
                      </a:cubicBezTo>
                      <a:cubicBezTo>
                        <a:pt x="91808" y="45725"/>
                        <a:pt x="91683" y="45683"/>
                        <a:pt x="91666" y="45600"/>
                      </a:cubicBezTo>
                      <a:cubicBezTo>
                        <a:pt x="91599" y="45633"/>
                        <a:pt x="91533" y="45633"/>
                        <a:pt x="91466" y="45666"/>
                      </a:cubicBezTo>
                      <a:cubicBezTo>
                        <a:pt x="91421" y="45696"/>
                        <a:pt x="91342" y="45713"/>
                        <a:pt x="91266" y="45713"/>
                      </a:cubicBezTo>
                      <a:cubicBezTo>
                        <a:pt x="91173" y="45713"/>
                        <a:pt x="91084" y="45688"/>
                        <a:pt x="91066" y="45633"/>
                      </a:cubicBezTo>
                      <a:cubicBezTo>
                        <a:pt x="90765" y="45600"/>
                        <a:pt x="90499" y="45566"/>
                        <a:pt x="90198" y="45533"/>
                      </a:cubicBezTo>
                      <a:cubicBezTo>
                        <a:pt x="88931" y="45866"/>
                        <a:pt x="87663" y="46200"/>
                        <a:pt x="86329" y="46467"/>
                      </a:cubicBezTo>
                      <a:cubicBezTo>
                        <a:pt x="86315" y="46472"/>
                        <a:pt x="86302" y="46474"/>
                        <a:pt x="86289" y="46474"/>
                      </a:cubicBezTo>
                      <a:cubicBezTo>
                        <a:pt x="86213" y="46474"/>
                        <a:pt x="86176" y="46396"/>
                        <a:pt x="86262" y="46367"/>
                      </a:cubicBezTo>
                      <a:cubicBezTo>
                        <a:pt x="87330" y="46033"/>
                        <a:pt x="88430" y="45733"/>
                        <a:pt x="89531" y="45466"/>
                      </a:cubicBezTo>
                      <a:cubicBezTo>
                        <a:pt x="88997" y="45399"/>
                        <a:pt x="88464" y="45333"/>
                        <a:pt x="87930" y="45266"/>
                      </a:cubicBezTo>
                      <a:cubicBezTo>
                        <a:pt x="86763" y="45566"/>
                        <a:pt x="85562" y="45866"/>
                        <a:pt x="84361" y="46133"/>
                      </a:cubicBezTo>
                      <a:cubicBezTo>
                        <a:pt x="84227" y="46133"/>
                        <a:pt x="84194" y="46067"/>
                        <a:pt x="84261" y="46033"/>
                      </a:cubicBezTo>
                      <a:cubicBezTo>
                        <a:pt x="85261" y="45733"/>
                        <a:pt x="86262" y="45466"/>
                        <a:pt x="87263" y="45199"/>
                      </a:cubicBezTo>
                      <a:cubicBezTo>
                        <a:pt x="86729" y="45133"/>
                        <a:pt x="86229" y="45066"/>
                        <a:pt x="85695" y="44999"/>
                      </a:cubicBezTo>
                      <a:cubicBezTo>
                        <a:pt x="84594" y="45266"/>
                        <a:pt x="83494" y="45566"/>
                        <a:pt x="82359" y="45800"/>
                      </a:cubicBezTo>
                      <a:cubicBezTo>
                        <a:pt x="82259" y="45800"/>
                        <a:pt x="82193" y="45700"/>
                        <a:pt x="82293" y="45666"/>
                      </a:cubicBezTo>
                      <a:cubicBezTo>
                        <a:pt x="83193" y="45399"/>
                        <a:pt x="84127" y="45133"/>
                        <a:pt x="85061" y="44899"/>
                      </a:cubicBezTo>
                      <a:cubicBezTo>
                        <a:pt x="84561" y="44832"/>
                        <a:pt x="84061" y="44766"/>
                        <a:pt x="83527" y="44699"/>
                      </a:cubicBezTo>
                      <a:cubicBezTo>
                        <a:pt x="82493" y="44966"/>
                        <a:pt x="81459" y="45233"/>
                        <a:pt x="80358" y="45433"/>
                      </a:cubicBezTo>
                      <a:cubicBezTo>
                        <a:pt x="80344" y="45437"/>
                        <a:pt x="80331" y="45440"/>
                        <a:pt x="80318" y="45440"/>
                      </a:cubicBezTo>
                      <a:cubicBezTo>
                        <a:pt x="80243" y="45440"/>
                        <a:pt x="80205" y="45361"/>
                        <a:pt x="80291" y="45333"/>
                      </a:cubicBezTo>
                      <a:cubicBezTo>
                        <a:pt x="81159" y="45066"/>
                        <a:pt x="82026" y="44832"/>
                        <a:pt x="82893" y="44599"/>
                      </a:cubicBezTo>
                      <a:cubicBezTo>
                        <a:pt x="82426" y="44532"/>
                        <a:pt x="81959" y="44465"/>
                        <a:pt x="81459" y="44399"/>
                      </a:cubicBezTo>
                      <a:cubicBezTo>
                        <a:pt x="80458" y="44666"/>
                        <a:pt x="79424" y="44932"/>
                        <a:pt x="78390" y="45133"/>
                      </a:cubicBezTo>
                      <a:cubicBezTo>
                        <a:pt x="78371" y="45137"/>
                        <a:pt x="78354" y="45139"/>
                        <a:pt x="78338" y="45139"/>
                      </a:cubicBezTo>
                      <a:cubicBezTo>
                        <a:pt x="78241" y="45139"/>
                        <a:pt x="78204" y="45061"/>
                        <a:pt x="78290" y="45033"/>
                      </a:cubicBezTo>
                      <a:cubicBezTo>
                        <a:pt x="79124" y="44766"/>
                        <a:pt x="79991" y="44532"/>
                        <a:pt x="80858" y="44299"/>
                      </a:cubicBezTo>
                      <a:cubicBezTo>
                        <a:pt x="80391" y="44232"/>
                        <a:pt x="79924" y="44165"/>
                        <a:pt x="79457" y="44099"/>
                      </a:cubicBezTo>
                      <a:cubicBezTo>
                        <a:pt x="78457" y="44365"/>
                        <a:pt x="77423" y="44599"/>
                        <a:pt x="76388" y="44799"/>
                      </a:cubicBezTo>
                      <a:cubicBezTo>
                        <a:pt x="76375" y="44804"/>
                        <a:pt x="76361" y="44806"/>
                        <a:pt x="76349" y="44806"/>
                      </a:cubicBezTo>
                      <a:cubicBezTo>
                        <a:pt x="76273" y="44806"/>
                        <a:pt x="76236" y="44728"/>
                        <a:pt x="76322" y="44699"/>
                      </a:cubicBezTo>
                      <a:cubicBezTo>
                        <a:pt x="77122" y="44465"/>
                        <a:pt x="77990" y="44232"/>
                        <a:pt x="78857" y="43998"/>
                      </a:cubicBezTo>
                      <a:cubicBezTo>
                        <a:pt x="78390" y="43932"/>
                        <a:pt x="77923" y="43865"/>
                        <a:pt x="77456" y="43765"/>
                      </a:cubicBezTo>
                      <a:cubicBezTo>
                        <a:pt x="76455" y="44032"/>
                        <a:pt x="75454" y="44265"/>
                        <a:pt x="74387" y="44499"/>
                      </a:cubicBezTo>
                      <a:cubicBezTo>
                        <a:pt x="74373" y="44503"/>
                        <a:pt x="74360" y="44506"/>
                        <a:pt x="74347" y="44506"/>
                      </a:cubicBezTo>
                      <a:cubicBezTo>
                        <a:pt x="74272" y="44506"/>
                        <a:pt x="74234" y="44427"/>
                        <a:pt x="74320" y="44399"/>
                      </a:cubicBezTo>
                      <a:cubicBezTo>
                        <a:pt x="75154" y="44132"/>
                        <a:pt x="76022" y="43898"/>
                        <a:pt x="76855" y="43665"/>
                      </a:cubicBezTo>
                      <a:cubicBezTo>
                        <a:pt x="76322" y="43598"/>
                        <a:pt x="75788" y="43498"/>
                        <a:pt x="75254" y="43398"/>
                      </a:cubicBezTo>
                      <a:cubicBezTo>
                        <a:pt x="74454" y="43598"/>
                        <a:pt x="73620" y="43798"/>
                        <a:pt x="72786" y="43998"/>
                      </a:cubicBezTo>
                      <a:cubicBezTo>
                        <a:pt x="72686" y="43998"/>
                        <a:pt x="72619" y="43898"/>
                        <a:pt x="72719" y="43898"/>
                      </a:cubicBezTo>
                      <a:cubicBezTo>
                        <a:pt x="73353" y="43665"/>
                        <a:pt x="74020" y="43498"/>
                        <a:pt x="74687" y="43298"/>
                      </a:cubicBezTo>
                      <a:lnTo>
                        <a:pt x="73086" y="43031"/>
                      </a:lnTo>
                      <a:cubicBezTo>
                        <a:pt x="72452" y="43198"/>
                        <a:pt x="71819" y="43331"/>
                        <a:pt x="71185" y="43465"/>
                      </a:cubicBezTo>
                      <a:cubicBezTo>
                        <a:pt x="71166" y="43469"/>
                        <a:pt x="71149" y="43471"/>
                        <a:pt x="71133" y="43471"/>
                      </a:cubicBezTo>
                      <a:cubicBezTo>
                        <a:pt x="71036" y="43471"/>
                        <a:pt x="70999" y="43393"/>
                        <a:pt x="71085" y="43365"/>
                      </a:cubicBezTo>
                      <a:cubicBezTo>
                        <a:pt x="71585" y="43231"/>
                        <a:pt x="72052" y="43064"/>
                        <a:pt x="72552" y="42931"/>
                      </a:cubicBezTo>
                      <a:cubicBezTo>
                        <a:pt x="72486" y="42931"/>
                        <a:pt x="72419" y="42931"/>
                        <a:pt x="72386" y="42898"/>
                      </a:cubicBezTo>
                      <a:cubicBezTo>
                        <a:pt x="71885" y="42831"/>
                        <a:pt x="71418" y="42731"/>
                        <a:pt x="70918" y="42664"/>
                      </a:cubicBezTo>
                      <a:cubicBezTo>
                        <a:pt x="70451" y="42764"/>
                        <a:pt x="70017" y="42864"/>
                        <a:pt x="69550" y="42964"/>
                      </a:cubicBezTo>
                      <a:cubicBezTo>
                        <a:pt x="69532" y="42969"/>
                        <a:pt x="69514" y="42971"/>
                        <a:pt x="69499" y="42971"/>
                      </a:cubicBezTo>
                      <a:cubicBezTo>
                        <a:pt x="69401" y="42971"/>
                        <a:pt x="69364" y="42893"/>
                        <a:pt x="69450" y="42864"/>
                      </a:cubicBezTo>
                      <a:cubicBezTo>
                        <a:pt x="69784" y="42764"/>
                        <a:pt x="70117" y="42664"/>
                        <a:pt x="70418" y="42564"/>
                      </a:cubicBezTo>
                      <a:cubicBezTo>
                        <a:pt x="70017" y="42497"/>
                        <a:pt x="69584" y="42431"/>
                        <a:pt x="69150" y="42331"/>
                      </a:cubicBezTo>
                      <a:cubicBezTo>
                        <a:pt x="68616" y="42464"/>
                        <a:pt x="68083" y="42597"/>
                        <a:pt x="67549" y="42698"/>
                      </a:cubicBezTo>
                      <a:cubicBezTo>
                        <a:pt x="67535" y="42702"/>
                        <a:pt x="67522" y="42704"/>
                        <a:pt x="67509" y="42704"/>
                      </a:cubicBezTo>
                      <a:cubicBezTo>
                        <a:pt x="67433" y="42704"/>
                        <a:pt x="67396" y="42626"/>
                        <a:pt x="67482" y="42597"/>
                      </a:cubicBezTo>
                      <a:cubicBezTo>
                        <a:pt x="67849" y="42464"/>
                        <a:pt x="68249" y="42364"/>
                        <a:pt x="68650" y="42264"/>
                      </a:cubicBezTo>
                      <a:lnTo>
                        <a:pt x="67382" y="42030"/>
                      </a:lnTo>
                      <a:cubicBezTo>
                        <a:pt x="66782" y="42164"/>
                        <a:pt x="66181" y="42297"/>
                        <a:pt x="65547" y="42431"/>
                      </a:cubicBezTo>
                      <a:cubicBezTo>
                        <a:pt x="65533" y="42435"/>
                        <a:pt x="65520" y="42437"/>
                        <a:pt x="65508" y="42437"/>
                      </a:cubicBezTo>
                      <a:cubicBezTo>
                        <a:pt x="65432" y="42437"/>
                        <a:pt x="65395" y="42359"/>
                        <a:pt x="65481" y="42331"/>
                      </a:cubicBezTo>
                      <a:cubicBezTo>
                        <a:pt x="65948" y="42197"/>
                        <a:pt x="66415" y="42064"/>
                        <a:pt x="66882" y="41930"/>
                      </a:cubicBezTo>
                      <a:cubicBezTo>
                        <a:pt x="66448" y="41864"/>
                        <a:pt x="66048" y="41764"/>
                        <a:pt x="65647" y="41697"/>
                      </a:cubicBezTo>
                      <a:cubicBezTo>
                        <a:pt x="64947" y="41864"/>
                        <a:pt x="64280" y="42030"/>
                        <a:pt x="63579" y="42164"/>
                      </a:cubicBezTo>
                      <a:cubicBezTo>
                        <a:pt x="63561" y="42168"/>
                        <a:pt x="63543" y="42171"/>
                        <a:pt x="63528" y="42171"/>
                      </a:cubicBezTo>
                      <a:cubicBezTo>
                        <a:pt x="63431" y="42171"/>
                        <a:pt x="63393" y="42092"/>
                        <a:pt x="63479" y="42064"/>
                      </a:cubicBezTo>
                      <a:cubicBezTo>
                        <a:pt x="64013" y="41897"/>
                        <a:pt x="64580" y="41764"/>
                        <a:pt x="65114" y="41597"/>
                      </a:cubicBezTo>
                      <a:cubicBezTo>
                        <a:pt x="64713" y="41530"/>
                        <a:pt x="64313" y="41463"/>
                        <a:pt x="63946" y="41363"/>
                      </a:cubicBezTo>
                      <a:cubicBezTo>
                        <a:pt x="63146" y="41563"/>
                        <a:pt x="62378" y="41764"/>
                        <a:pt x="61578" y="41897"/>
                      </a:cubicBezTo>
                      <a:cubicBezTo>
                        <a:pt x="61564" y="41902"/>
                        <a:pt x="61551" y="41904"/>
                        <a:pt x="61538" y="41904"/>
                      </a:cubicBezTo>
                      <a:cubicBezTo>
                        <a:pt x="61462" y="41904"/>
                        <a:pt x="61425" y="41826"/>
                        <a:pt x="61511" y="41797"/>
                      </a:cubicBezTo>
                      <a:cubicBezTo>
                        <a:pt x="62112" y="41630"/>
                        <a:pt x="62745" y="41430"/>
                        <a:pt x="63379" y="41263"/>
                      </a:cubicBezTo>
                      <a:cubicBezTo>
                        <a:pt x="63012" y="41196"/>
                        <a:pt x="62645" y="41096"/>
                        <a:pt x="62245" y="41030"/>
                      </a:cubicBezTo>
                      <a:cubicBezTo>
                        <a:pt x="61378" y="41263"/>
                        <a:pt x="60510" y="41463"/>
                        <a:pt x="59610" y="41663"/>
                      </a:cubicBezTo>
                      <a:cubicBezTo>
                        <a:pt x="59476" y="41663"/>
                        <a:pt x="59410" y="41563"/>
                        <a:pt x="59510" y="41530"/>
                      </a:cubicBezTo>
                      <a:cubicBezTo>
                        <a:pt x="60244" y="41330"/>
                        <a:pt x="60977" y="41130"/>
                        <a:pt x="61711" y="40930"/>
                      </a:cubicBezTo>
                      <a:cubicBezTo>
                        <a:pt x="61344" y="40830"/>
                        <a:pt x="60977" y="40763"/>
                        <a:pt x="60611" y="40696"/>
                      </a:cubicBezTo>
                      <a:cubicBezTo>
                        <a:pt x="59610" y="40930"/>
                        <a:pt x="58609" y="41196"/>
                        <a:pt x="57608" y="41397"/>
                      </a:cubicBezTo>
                      <a:cubicBezTo>
                        <a:pt x="57508" y="41397"/>
                        <a:pt x="57442" y="41330"/>
                        <a:pt x="57542" y="41297"/>
                      </a:cubicBezTo>
                      <a:cubicBezTo>
                        <a:pt x="58342" y="41030"/>
                        <a:pt x="59210" y="40796"/>
                        <a:pt x="60077" y="40563"/>
                      </a:cubicBezTo>
                      <a:cubicBezTo>
                        <a:pt x="59710" y="40496"/>
                        <a:pt x="59343" y="40396"/>
                        <a:pt x="58976" y="40329"/>
                      </a:cubicBezTo>
                      <a:cubicBezTo>
                        <a:pt x="57875" y="40629"/>
                        <a:pt x="56774" y="40896"/>
                        <a:pt x="55607" y="41130"/>
                      </a:cubicBezTo>
                      <a:cubicBezTo>
                        <a:pt x="55593" y="41134"/>
                        <a:pt x="55580" y="41136"/>
                        <a:pt x="55567" y="41136"/>
                      </a:cubicBezTo>
                      <a:cubicBezTo>
                        <a:pt x="55492" y="41136"/>
                        <a:pt x="55454" y="41058"/>
                        <a:pt x="55540" y="41030"/>
                      </a:cubicBezTo>
                      <a:cubicBezTo>
                        <a:pt x="56508" y="40729"/>
                        <a:pt x="57475" y="40463"/>
                        <a:pt x="58476" y="40196"/>
                      </a:cubicBezTo>
                      <a:cubicBezTo>
                        <a:pt x="58142" y="40129"/>
                        <a:pt x="57775" y="40029"/>
                        <a:pt x="57442" y="39962"/>
                      </a:cubicBezTo>
                      <a:cubicBezTo>
                        <a:pt x="56174" y="40296"/>
                        <a:pt x="54940" y="40596"/>
                        <a:pt x="53639" y="40863"/>
                      </a:cubicBezTo>
                      <a:cubicBezTo>
                        <a:pt x="53620" y="40868"/>
                        <a:pt x="53603" y="40870"/>
                        <a:pt x="53587" y="40870"/>
                      </a:cubicBezTo>
                      <a:cubicBezTo>
                        <a:pt x="53490" y="40870"/>
                        <a:pt x="53453" y="40792"/>
                        <a:pt x="53539" y="40763"/>
                      </a:cubicBezTo>
                      <a:cubicBezTo>
                        <a:pt x="54640" y="40429"/>
                        <a:pt x="55774" y="40129"/>
                        <a:pt x="56941" y="39829"/>
                      </a:cubicBezTo>
                      <a:cubicBezTo>
                        <a:pt x="56774" y="39795"/>
                        <a:pt x="56608" y="39762"/>
                        <a:pt x="56441" y="39729"/>
                      </a:cubicBezTo>
                      <a:lnTo>
                        <a:pt x="56408" y="39729"/>
                      </a:lnTo>
                      <a:cubicBezTo>
                        <a:pt x="50337" y="40496"/>
                        <a:pt x="44299" y="41330"/>
                        <a:pt x="38328" y="42364"/>
                      </a:cubicBezTo>
                      <a:cubicBezTo>
                        <a:pt x="35359" y="42898"/>
                        <a:pt x="32424" y="43465"/>
                        <a:pt x="29488" y="44065"/>
                      </a:cubicBezTo>
                      <a:cubicBezTo>
                        <a:pt x="26820" y="44632"/>
                        <a:pt x="24051" y="45433"/>
                        <a:pt x="21249" y="45766"/>
                      </a:cubicBezTo>
                      <a:cubicBezTo>
                        <a:pt x="21152" y="45892"/>
                        <a:pt x="20921" y="45953"/>
                        <a:pt x="20685" y="45953"/>
                      </a:cubicBezTo>
                      <a:cubicBezTo>
                        <a:pt x="20355" y="45953"/>
                        <a:pt x="20015" y="45833"/>
                        <a:pt x="20015" y="45600"/>
                      </a:cubicBezTo>
                      <a:cubicBezTo>
                        <a:pt x="20015" y="45500"/>
                        <a:pt x="20015" y="45366"/>
                        <a:pt x="19982" y="45266"/>
                      </a:cubicBezTo>
                      <a:cubicBezTo>
                        <a:pt x="18781" y="45666"/>
                        <a:pt x="17613" y="46133"/>
                        <a:pt x="16346" y="46500"/>
                      </a:cubicBezTo>
                      <a:cubicBezTo>
                        <a:pt x="16324" y="46504"/>
                        <a:pt x="16302" y="46506"/>
                        <a:pt x="16280" y="46506"/>
                      </a:cubicBezTo>
                      <a:cubicBezTo>
                        <a:pt x="16100" y="46506"/>
                        <a:pt x="15930" y="46393"/>
                        <a:pt x="16079" y="46333"/>
                      </a:cubicBezTo>
                      <a:cubicBezTo>
                        <a:pt x="17246" y="45833"/>
                        <a:pt x="18581" y="45399"/>
                        <a:pt x="19815" y="44966"/>
                      </a:cubicBezTo>
                      <a:cubicBezTo>
                        <a:pt x="19848" y="44966"/>
                        <a:pt x="19881" y="44932"/>
                        <a:pt x="19915" y="44932"/>
                      </a:cubicBezTo>
                      <a:lnTo>
                        <a:pt x="19915" y="43932"/>
                      </a:lnTo>
                      <a:cubicBezTo>
                        <a:pt x="18747" y="44332"/>
                        <a:pt x="17580" y="44799"/>
                        <a:pt x="16346" y="45133"/>
                      </a:cubicBezTo>
                      <a:cubicBezTo>
                        <a:pt x="16313" y="45143"/>
                        <a:pt x="16280" y="45148"/>
                        <a:pt x="16248" y="45148"/>
                      </a:cubicBezTo>
                      <a:cubicBezTo>
                        <a:pt x="16080" y="45148"/>
                        <a:pt x="15939" y="45022"/>
                        <a:pt x="16079" y="44966"/>
                      </a:cubicBezTo>
                      <a:cubicBezTo>
                        <a:pt x="17246" y="44465"/>
                        <a:pt x="18581" y="44065"/>
                        <a:pt x="19815" y="43598"/>
                      </a:cubicBezTo>
                      <a:lnTo>
                        <a:pt x="19915" y="43598"/>
                      </a:lnTo>
                      <a:lnTo>
                        <a:pt x="19915" y="42597"/>
                      </a:lnTo>
                      <a:cubicBezTo>
                        <a:pt x="18747" y="42998"/>
                        <a:pt x="17580" y="43431"/>
                        <a:pt x="16346" y="43765"/>
                      </a:cubicBezTo>
                      <a:cubicBezTo>
                        <a:pt x="16308" y="43777"/>
                        <a:pt x="16270" y="43783"/>
                        <a:pt x="16233" y="43783"/>
                      </a:cubicBezTo>
                      <a:cubicBezTo>
                        <a:pt x="16072" y="43783"/>
                        <a:pt x="15943" y="43680"/>
                        <a:pt x="16079" y="43598"/>
                      </a:cubicBezTo>
                      <a:cubicBezTo>
                        <a:pt x="17246" y="43098"/>
                        <a:pt x="18581" y="42698"/>
                        <a:pt x="19815" y="42264"/>
                      </a:cubicBezTo>
                      <a:cubicBezTo>
                        <a:pt x="19848" y="42231"/>
                        <a:pt x="19881" y="42231"/>
                        <a:pt x="19915" y="42231"/>
                      </a:cubicBezTo>
                      <a:lnTo>
                        <a:pt x="19915" y="41230"/>
                      </a:lnTo>
                      <a:cubicBezTo>
                        <a:pt x="18747" y="41630"/>
                        <a:pt x="17580" y="42064"/>
                        <a:pt x="16346" y="42431"/>
                      </a:cubicBezTo>
                      <a:cubicBezTo>
                        <a:pt x="16324" y="42434"/>
                        <a:pt x="16302" y="42436"/>
                        <a:pt x="16280" y="42436"/>
                      </a:cubicBezTo>
                      <a:cubicBezTo>
                        <a:pt x="16100" y="42436"/>
                        <a:pt x="15930" y="42323"/>
                        <a:pt x="16079" y="42264"/>
                      </a:cubicBezTo>
                      <a:cubicBezTo>
                        <a:pt x="17246" y="41764"/>
                        <a:pt x="18581" y="41330"/>
                        <a:pt x="19815" y="40896"/>
                      </a:cubicBezTo>
                      <a:cubicBezTo>
                        <a:pt x="19848" y="40896"/>
                        <a:pt x="19881" y="40896"/>
                        <a:pt x="19915" y="40863"/>
                      </a:cubicBezTo>
                      <a:lnTo>
                        <a:pt x="19915" y="39862"/>
                      </a:lnTo>
                      <a:cubicBezTo>
                        <a:pt x="18747" y="40296"/>
                        <a:pt x="17580" y="40729"/>
                        <a:pt x="16346" y="41063"/>
                      </a:cubicBezTo>
                      <a:cubicBezTo>
                        <a:pt x="16313" y="41074"/>
                        <a:pt x="16280" y="41078"/>
                        <a:pt x="16248" y="41078"/>
                      </a:cubicBezTo>
                      <a:cubicBezTo>
                        <a:pt x="16080" y="41078"/>
                        <a:pt x="15939" y="40952"/>
                        <a:pt x="16079" y="40896"/>
                      </a:cubicBezTo>
                      <a:cubicBezTo>
                        <a:pt x="17246" y="40396"/>
                        <a:pt x="18581" y="39996"/>
                        <a:pt x="19815" y="39529"/>
                      </a:cubicBezTo>
                      <a:lnTo>
                        <a:pt x="19915" y="39529"/>
                      </a:lnTo>
                      <a:lnTo>
                        <a:pt x="19915" y="38528"/>
                      </a:lnTo>
                      <a:cubicBezTo>
                        <a:pt x="18747" y="38928"/>
                        <a:pt x="17580" y="39362"/>
                        <a:pt x="16346" y="39729"/>
                      </a:cubicBezTo>
                      <a:cubicBezTo>
                        <a:pt x="16324" y="39732"/>
                        <a:pt x="16302" y="39734"/>
                        <a:pt x="16281" y="39734"/>
                      </a:cubicBezTo>
                      <a:cubicBezTo>
                        <a:pt x="16100" y="39734"/>
                        <a:pt x="15930" y="39618"/>
                        <a:pt x="16079" y="39529"/>
                      </a:cubicBezTo>
                      <a:cubicBezTo>
                        <a:pt x="17246" y="39062"/>
                        <a:pt x="18581" y="38628"/>
                        <a:pt x="19815" y="38194"/>
                      </a:cubicBezTo>
                      <a:cubicBezTo>
                        <a:pt x="19848" y="38161"/>
                        <a:pt x="19881" y="38161"/>
                        <a:pt x="19915" y="38161"/>
                      </a:cubicBezTo>
                      <a:lnTo>
                        <a:pt x="19915" y="37160"/>
                      </a:lnTo>
                      <a:cubicBezTo>
                        <a:pt x="18747" y="37561"/>
                        <a:pt x="17580" y="38028"/>
                        <a:pt x="16346" y="38361"/>
                      </a:cubicBezTo>
                      <a:cubicBezTo>
                        <a:pt x="16313" y="38372"/>
                        <a:pt x="16280" y="38377"/>
                        <a:pt x="16248" y="38377"/>
                      </a:cubicBezTo>
                      <a:cubicBezTo>
                        <a:pt x="16080" y="38377"/>
                        <a:pt x="15939" y="38250"/>
                        <a:pt x="16079" y="38194"/>
                      </a:cubicBezTo>
                      <a:cubicBezTo>
                        <a:pt x="17246" y="37694"/>
                        <a:pt x="18581" y="37260"/>
                        <a:pt x="19815" y="36827"/>
                      </a:cubicBezTo>
                      <a:lnTo>
                        <a:pt x="19915" y="36827"/>
                      </a:lnTo>
                      <a:lnTo>
                        <a:pt x="19915" y="35793"/>
                      </a:lnTo>
                      <a:cubicBezTo>
                        <a:pt x="18747" y="36226"/>
                        <a:pt x="17580" y="36660"/>
                        <a:pt x="16346" y="36993"/>
                      </a:cubicBezTo>
                      <a:cubicBezTo>
                        <a:pt x="16308" y="37006"/>
                        <a:pt x="16270" y="37011"/>
                        <a:pt x="16233" y="37011"/>
                      </a:cubicBezTo>
                      <a:cubicBezTo>
                        <a:pt x="16072" y="37011"/>
                        <a:pt x="15943" y="36908"/>
                        <a:pt x="16079" y="36827"/>
                      </a:cubicBezTo>
                      <a:cubicBezTo>
                        <a:pt x="17246" y="36326"/>
                        <a:pt x="18581" y="35926"/>
                        <a:pt x="19815" y="35492"/>
                      </a:cubicBezTo>
                      <a:cubicBezTo>
                        <a:pt x="19848" y="35459"/>
                        <a:pt x="19881" y="35459"/>
                        <a:pt x="19915" y="35459"/>
                      </a:cubicBezTo>
                      <a:lnTo>
                        <a:pt x="19915" y="34458"/>
                      </a:lnTo>
                      <a:cubicBezTo>
                        <a:pt x="18747" y="34859"/>
                        <a:pt x="17580" y="35292"/>
                        <a:pt x="16346" y="35659"/>
                      </a:cubicBezTo>
                      <a:cubicBezTo>
                        <a:pt x="16324" y="35663"/>
                        <a:pt x="16302" y="35664"/>
                        <a:pt x="16280" y="35664"/>
                      </a:cubicBezTo>
                      <a:cubicBezTo>
                        <a:pt x="16100" y="35664"/>
                        <a:pt x="15930" y="35552"/>
                        <a:pt x="16079" y="35492"/>
                      </a:cubicBezTo>
                      <a:cubicBezTo>
                        <a:pt x="17246" y="34992"/>
                        <a:pt x="18581" y="34558"/>
                        <a:pt x="19815" y="34125"/>
                      </a:cubicBezTo>
                      <a:cubicBezTo>
                        <a:pt x="19848" y="34125"/>
                        <a:pt x="19881" y="34091"/>
                        <a:pt x="19915" y="34091"/>
                      </a:cubicBezTo>
                      <a:lnTo>
                        <a:pt x="19915" y="33825"/>
                      </a:lnTo>
                      <a:cubicBezTo>
                        <a:pt x="19915" y="33591"/>
                        <a:pt x="19915" y="33324"/>
                        <a:pt x="19915" y="33091"/>
                      </a:cubicBezTo>
                      <a:cubicBezTo>
                        <a:pt x="18747" y="33491"/>
                        <a:pt x="17580" y="33958"/>
                        <a:pt x="16346" y="34292"/>
                      </a:cubicBezTo>
                      <a:cubicBezTo>
                        <a:pt x="16313" y="34302"/>
                        <a:pt x="16280" y="34307"/>
                        <a:pt x="16248" y="34307"/>
                      </a:cubicBezTo>
                      <a:cubicBezTo>
                        <a:pt x="16080" y="34307"/>
                        <a:pt x="15939" y="34181"/>
                        <a:pt x="16079" y="34125"/>
                      </a:cubicBezTo>
                      <a:cubicBezTo>
                        <a:pt x="17246" y="33624"/>
                        <a:pt x="18581" y="33224"/>
                        <a:pt x="19815" y="32757"/>
                      </a:cubicBezTo>
                      <a:lnTo>
                        <a:pt x="19915" y="32757"/>
                      </a:lnTo>
                      <a:cubicBezTo>
                        <a:pt x="19915" y="32424"/>
                        <a:pt x="19915" y="32090"/>
                        <a:pt x="19915" y="31756"/>
                      </a:cubicBezTo>
                      <a:cubicBezTo>
                        <a:pt x="18714" y="32157"/>
                        <a:pt x="17580" y="32590"/>
                        <a:pt x="16346" y="32924"/>
                      </a:cubicBezTo>
                      <a:cubicBezTo>
                        <a:pt x="16308" y="32936"/>
                        <a:pt x="16270" y="32942"/>
                        <a:pt x="16233" y="32942"/>
                      </a:cubicBezTo>
                      <a:cubicBezTo>
                        <a:pt x="16072" y="32942"/>
                        <a:pt x="15943" y="32838"/>
                        <a:pt x="16079" y="32757"/>
                      </a:cubicBezTo>
                      <a:cubicBezTo>
                        <a:pt x="17246" y="32257"/>
                        <a:pt x="18581" y="31856"/>
                        <a:pt x="19815" y="31423"/>
                      </a:cubicBezTo>
                      <a:cubicBezTo>
                        <a:pt x="19848" y="31389"/>
                        <a:pt x="19881" y="31389"/>
                        <a:pt x="19881" y="31389"/>
                      </a:cubicBezTo>
                      <a:cubicBezTo>
                        <a:pt x="19881" y="31056"/>
                        <a:pt x="19881" y="30722"/>
                        <a:pt x="19881" y="30389"/>
                      </a:cubicBezTo>
                      <a:cubicBezTo>
                        <a:pt x="18714" y="30789"/>
                        <a:pt x="17546" y="31256"/>
                        <a:pt x="16312" y="31590"/>
                      </a:cubicBezTo>
                      <a:cubicBezTo>
                        <a:pt x="16285" y="31600"/>
                        <a:pt x="16257" y="31605"/>
                        <a:pt x="16228" y="31605"/>
                      </a:cubicBezTo>
                      <a:cubicBezTo>
                        <a:pt x="16080" y="31605"/>
                        <a:pt x="15939" y="31479"/>
                        <a:pt x="16079" y="31423"/>
                      </a:cubicBezTo>
                      <a:cubicBezTo>
                        <a:pt x="17246" y="30922"/>
                        <a:pt x="18547" y="30489"/>
                        <a:pt x="19815" y="30055"/>
                      </a:cubicBezTo>
                      <a:lnTo>
                        <a:pt x="19881" y="30055"/>
                      </a:lnTo>
                      <a:cubicBezTo>
                        <a:pt x="19881" y="29722"/>
                        <a:pt x="19881" y="29388"/>
                        <a:pt x="19881" y="29054"/>
                      </a:cubicBezTo>
                      <a:cubicBezTo>
                        <a:pt x="18714" y="29455"/>
                        <a:pt x="17546" y="29888"/>
                        <a:pt x="16312" y="30222"/>
                      </a:cubicBezTo>
                      <a:cubicBezTo>
                        <a:pt x="16281" y="30234"/>
                        <a:pt x="16248" y="30240"/>
                        <a:pt x="16215" y="30240"/>
                      </a:cubicBezTo>
                      <a:cubicBezTo>
                        <a:pt x="16072" y="30240"/>
                        <a:pt x="15943" y="30137"/>
                        <a:pt x="16079" y="30055"/>
                      </a:cubicBezTo>
                      <a:cubicBezTo>
                        <a:pt x="17246" y="29555"/>
                        <a:pt x="18547" y="29155"/>
                        <a:pt x="19815" y="28721"/>
                      </a:cubicBezTo>
                      <a:cubicBezTo>
                        <a:pt x="19848" y="28688"/>
                        <a:pt x="19848" y="28688"/>
                        <a:pt x="19881" y="28688"/>
                      </a:cubicBezTo>
                      <a:cubicBezTo>
                        <a:pt x="19881" y="28354"/>
                        <a:pt x="19881" y="28020"/>
                        <a:pt x="19881" y="27687"/>
                      </a:cubicBezTo>
                      <a:cubicBezTo>
                        <a:pt x="18714" y="28087"/>
                        <a:pt x="17546" y="28521"/>
                        <a:pt x="16312" y="28888"/>
                      </a:cubicBezTo>
                      <a:cubicBezTo>
                        <a:pt x="16294" y="28891"/>
                        <a:pt x="16275" y="28893"/>
                        <a:pt x="16255" y="28893"/>
                      </a:cubicBezTo>
                      <a:cubicBezTo>
                        <a:pt x="16093" y="28893"/>
                        <a:pt x="15900" y="28780"/>
                        <a:pt x="16079" y="28721"/>
                      </a:cubicBezTo>
                      <a:cubicBezTo>
                        <a:pt x="17246" y="28221"/>
                        <a:pt x="18547" y="27787"/>
                        <a:pt x="19815" y="27353"/>
                      </a:cubicBezTo>
                      <a:lnTo>
                        <a:pt x="19881" y="27353"/>
                      </a:lnTo>
                      <a:cubicBezTo>
                        <a:pt x="19881" y="26986"/>
                        <a:pt x="19881" y="26686"/>
                        <a:pt x="19881" y="26353"/>
                      </a:cubicBezTo>
                      <a:cubicBezTo>
                        <a:pt x="18714" y="26753"/>
                        <a:pt x="17546" y="27186"/>
                        <a:pt x="16312" y="27520"/>
                      </a:cubicBezTo>
                      <a:cubicBezTo>
                        <a:pt x="16285" y="27531"/>
                        <a:pt x="16256" y="27535"/>
                        <a:pt x="16226" y="27535"/>
                      </a:cubicBezTo>
                      <a:cubicBezTo>
                        <a:pt x="16071" y="27535"/>
                        <a:pt x="15911" y="27409"/>
                        <a:pt x="16079" y="27353"/>
                      </a:cubicBezTo>
                      <a:cubicBezTo>
                        <a:pt x="17246" y="26853"/>
                        <a:pt x="18547" y="26453"/>
                        <a:pt x="19815" y="25986"/>
                      </a:cubicBezTo>
                      <a:lnTo>
                        <a:pt x="19848" y="25986"/>
                      </a:lnTo>
                      <a:cubicBezTo>
                        <a:pt x="19848" y="25652"/>
                        <a:pt x="19848" y="25318"/>
                        <a:pt x="19848" y="24985"/>
                      </a:cubicBezTo>
                      <a:cubicBezTo>
                        <a:pt x="18714" y="25385"/>
                        <a:pt x="17546" y="25819"/>
                        <a:pt x="16312" y="26186"/>
                      </a:cubicBezTo>
                      <a:cubicBezTo>
                        <a:pt x="16294" y="26189"/>
                        <a:pt x="16275" y="26191"/>
                        <a:pt x="16256" y="26191"/>
                      </a:cubicBezTo>
                      <a:cubicBezTo>
                        <a:pt x="16094" y="26191"/>
                        <a:pt x="15900" y="26075"/>
                        <a:pt x="16079" y="25986"/>
                      </a:cubicBezTo>
                      <a:cubicBezTo>
                        <a:pt x="17246" y="25485"/>
                        <a:pt x="18547" y="25085"/>
                        <a:pt x="19815" y="24651"/>
                      </a:cubicBezTo>
                      <a:lnTo>
                        <a:pt x="19848" y="24618"/>
                      </a:lnTo>
                      <a:cubicBezTo>
                        <a:pt x="19848" y="24284"/>
                        <a:pt x="19848" y="23984"/>
                        <a:pt x="19848" y="23651"/>
                      </a:cubicBezTo>
                      <a:cubicBezTo>
                        <a:pt x="18681" y="24051"/>
                        <a:pt x="17546" y="24485"/>
                        <a:pt x="16312" y="24818"/>
                      </a:cubicBezTo>
                      <a:cubicBezTo>
                        <a:pt x="16280" y="24829"/>
                        <a:pt x="16247" y="24834"/>
                        <a:pt x="16215" y="24834"/>
                      </a:cubicBezTo>
                      <a:cubicBezTo>
                        <a:pt x="16048" y="24834"/>
                        <a:pt x="15911" y="24707"/>
                        <a:pt x="16079" y="24651"/>
                      </a:cubicBezTo>
                      <a:cubicBezTo>
                        <a:pt x="17246" y="24151"/>
                        <a:pt x="18547" y="23717"/>
                        <a:pt x="19815" y="23284"/>
                      </a:cubicBezTo>
                      <a:lnTo>
                        <a:pt x="19848" y="23284"/>
                      </a:lnTo>
                      <a:cubicBezTo>
                        <a:pt x="19848" y="22950"/>
                        <a:pt x="19848" y="22617"/>
                        <a:pt x="19848" y="22283"/>
                      </a:cubicBezTo>
                      <a:cubicBezTo>
                        <a:pt x="18681" y="22683"/>
                        <a:pt x="17546" y="23117"/>
                        <a:pt x="16312" y="23450"/>
                      </a:cubicBezTo>
                      <a:cubicBezTo>
                        <a:pt x="16275" y="23463"/>
                        <a:pt x="16236" y="23468"/>
                        <a:pt x="16199" y="23468"/>
                      </a:cubicBezTo>
                      <a:cubicBezTo>
                        <a:pt x="16040" y="23468"/>
                        <a:pt x="15916" y="23365"/>
                        <a:pt x="16079" y="23284"/>
                      </a:cubicBezTo>
                      <a:cubicBezTo>
                        <a:pt x="17246" y="22783"/>
                        <a:pt x="18547" y="22383"/>
                        <a:pt x="19815" y="21949"/>
                      </a:cubicBezTo>
                      <a:cubicBezTo>
                        <a:pt x="19815" y="21916"/>
                        <a:pt x="19815" y="21916"/>
                        <a:pt x="19848" y="21916"/>
                      </a:cubicBezTo>
                      <a:cubicBezTo>
                        <a:pt x="19848" y="21582"/>
                        <a:pt x="19848" y="21249"/>
                        <a:pt x="19848" y="20915"/>
                      </a:cubicBezTo>
                      <a:cubicBezTo>
                        <a:pt x="18681" y="21349"/>
                        <a:pt x="17546" y="21749"/>
                        <a:pt x="16312" y="22116"/>
                      </a:cubicBezTo>
                      <a:cubicBezTo>
                        <a:pt x="16291" y="22120"/>
                        <a:pt x="16269" y="22121"/>
                        <a:pt x="16247" y="22121"/>
                      </a:cubicBezTo>
                      <a:cubicBezTo>
                        <a:pt x="16067" y="22121"/>
                        <a:pt x="15900" y="22009"/>
                        <a:pt x="16079" y="21949"/>
                      </a:cubicBezTo>
                      <a:cubicBezTo>
                        <a:pt x="17246" y="21449"/>
                        <a:pt x="18547" y="21015"/>
                        <a:pt x="19781" y="20582"/>
                      </a:cubicBezTo>
                      <a:lnTo>
                        <a:pt x="19815" y="20582"/>
                      </a:lnTo>
                      <a:cubicBezTo>
                        <a:pt x="19815" y="20248"/>
                        <a:pt x="19815" y="19915"/>
                        <a:pt x="19815" y="19581"/>
                      </a:cubicBezTo>
                      <a:cubicBezTo>
                        <a:pt x="18681" y="19981"/>
                        <a:pt x="17513" y="20415"/>
                        <a:pt x="16312" y="20749"/>
                      </a:cubicBezTo>
                      <a:cubicBezTo>
                        <a:pt x="16280" y="20759"/>
                        <a:pt x="16247" y="20764"/>
                        <a:pt x="16215" y="20764"/>
                      </a:cubicBezTo>
                      <a:cubicBezTo>
                        <a:pt x="16048" y="20764"/>
                        <a:pt x="15911" y="20638"/>
                        <a:pt x="16079" y="20582"/>
                      </a:cubicBezTo>
                      <a:cubicBezTo>
                        <a:pt x="17246" y="20081"/>
                        <a:pt x="18547" y="19648"/>
                        <a:pt x="19781" y="19214"/>
                      </a:cubicBezTo>
                      <a:lnTo>
                        <a:pt x="19815" y="19214"/>
                      </a:lnTo>
                      <a:cubicBezTo>
                        <a:pt x="19815" y="18880"/>
                        <a:pt x="19815" y="18547"/>
                        <a:pt x="19815" y="18213"/>
                      </a:cubicBezTo>
                      <a:cubicBezTo>
                        <a:pt x="18681" y="18614"/>
                        <a:pt x="17513" y="19047"/>
                        <a:pt x="16312" y="19381"/>
                      </a:cubicBezTo>
                      <a:cubicBezTo>
                        <a:pt x="16275" y="19393"/>
                        <a:pt x="16236" y="19399"/>
                        <a:pt x="16199" y="19399"/>
                      </a:cubicBezTo>
                      <a:cubicBezTo>
                        <a:pt x="16040" y="19399"/>
                        <a:pt x="15916" y="19295"/>
                        <a:pt x="16079" y="19214"/>
                      </a:cubicBezTo>
                      <a:cubicBezTo>
                        <a:pt x="17246" y="18714"/>
                        <a:pt x="18547" y="18313"/>
                        <a:pt x="19781" y="17880"/>
                      </a:cubicBezTo>
                      <a:lnTo>
                        <a:pt x="19815" y="17880"/>
                      </a:lnTo>
                      <a:cubicBezTo>
                        <a:pt x="19815" y="17546"/>
                        <a:pt x="19815" y="17213"/>
                        <a:pt x="19815" y="16879"/>
                      </a:cubicBezTo>
                      <a:cubicBezTo>
                        <a:pt x="18647" y="17279"/>
                        <a:pt x="17513" y="17713"/>
                        <a:pt x="16312" y="18047"/>
                      </a:cubicBezTo>
                      <a:cubicBezTo>
                        <a:pt x="16291" y="18050"/>
                        <a:pt x="16269" y="18052"/>
                        <a:pt x="16247" y="18052"/>
                      </a:cubicBezTo>
                      <a:cubicBezTo>
                        <a:pt x="16067" y="18052"/>
                        <a:pt x="15900" y="17939"/>
                        <a:pt x="16079" y="17880"/>
                      </a:cubicBezTo>
                      <a:cubicBezTo>
                        <a:pt x="17246" y="17379"/>
                        <a:pt x="18547" y="16946"/>
                        <a:pt x="19781" y="16512"/>
                      </a:cubicBezTo>
                      <a:lnTo>
                        <a:pt x="19815" y="16512"/>
                      </a:lnTo>
                      <a:cubicBezTo>
                        <a:pt x="19815" y="16179"/>
                        <a:pt x="19815" y="15845"/>
                        <a:pt x="19815" y="15511"/>
                      </a:cubicBezTo>
                      <a:cubicBezTo>
                        <a:pt x="18647" y="15912"/>
                        <a:pt x="17513" y="16345"/>
                        <a:pt x="16312" y="16679"/>
                      </a:cubicBezTo>
                      <a:cubicBezTo>
                        <a:pt x="16280" y="16690"/>
                        <a:pt x="16247" y="16694"/>
                        <a:pt x="16215" y="16694"/>
                      </a:cubicBezTo>
                      <a:cubicBezTo>
                        <a:pt x="16048" y="16694"/>
                        <a:pt x="15911" y="16568"/>
                        <a:pt x="16079" y="16512"/>
                      </a:cubicBezTo>
                      <a:cubicBezTo>
                        <a:pt x="17246" y="16012"/>
                        <a:pt x="18547" y="15611"/>
                        <a:pt x="19781" y="15144"/>
                      </a:cubicBezTo>
                      <a:cubicBezTo>
                        <a:pt x="19781" y="14844"/>
                        <a:pt x="19781" y="14511"/>
                        <a:pt x="19781" y="14177"/>
                      </a:cubicBezTo>
                      <a:cubicBezTo>
                        <a:pt x="18647" y="14577"/>
                        <a:pt x="17513" y="14978"/>
                        <a:pt x="16312" y="15345"/>
                      </a:cubicBezTo>
                      <a:cubicBezTo>
                        <a:pt x="16291" y="15348"/>
                        <a:pt x="16269" y="15350"/>
                        <a:pt x="16248" y="15350"/>
                      </a:cubicBezTo>
                      <a:cubicBezTo>
                        <a:pt x="16067" y="15350"/>
                        <a:pt x="15900" y="15234"/>
                        <a:pt x="16079" y="15144"/>
                      </a:cubicBezTo>
                      <a:cubicBezTo>
                        <a:pt x="17246" y="14644"/>
                        <a:pt x="18547" y="14244"/>
                        <a:pt x="19781" y="13810"/>
                      </a:cubicBezTo>
                      <a:cubicBezTo>
                        <a:pt x="19781" y="13477"/>
                        <a:pt x="19781" y="13143"/>
                        <a:pt x="19781" y="12809"/>
                      </a:cubicBezTo>
                      <a:cubicBezTo>
                        <a:pt x="18647" y="13210"/>
                        <a:pt x="17513" y="13643"/>
                        <a:pt x="16312" y="13977"/>
                      </a:cubicBezTo>
                      <a:cubicBezTo>
                        <a:pt x="16280" y="13988"/>
                        <a:pt x="16247" y="13992"/>
                        <a:pt x="16215" y="13992"/>
                      </a:cubicBezTo>
                      <a:cubicBezTo>
                        <a:pt x="16047" y="13992"/>
                        <a:pt x="15906" y="13866"/>
                        <a:pt x="16045" y="13810"/>
                      </a:cubicBezTo>
                      <a:cubicBezTo>
                        <a:pt x="17246" y="13310"/>
                        <a:pt x="18547" y="12876"/>
                        <a:pt x="19781" y="12443"/>
                      </a:cubicBezTo>
                      <a:cubicBezTo>
                        <a:pt x="19781" y="12109"/>
                        <a:pt x="19781" y="11809"/>
                        <a:pt x="19781" y="11475"/>
                      </a:cubicBezTo>
                      <a:cubicBezTo>
                        <a:pt x="18647" y="11875"/>
                        <a:pt x="17513" y="12276"/>
                        <a:pt x="16312" y="12609"/>
                      </a:cubicBezTo>
                      <a:cubicBezTo>
                        <a:pt x="16275" y="12622"/>
                        <a:pt x="16236" y="12627"/>
                        <a:pt x="16199" y="12627"/>
                      </a:cubicBezTo>
                      <a:cubicBezTo>
                        <a:pt x="16039" y="12627"/>
                        <a:pt x="15910" y="12524"/>
                        <a:pt x="16045" y="12443"/>
                      </a:cubicBezTo>
                      <a:cubicBezTo>
                        <a:pt x="17213" y="11942"/>
                        <a:pt x="18514" y="11542"/>
                        <a:pt x="19781" y="11108"/>
                      </a:cubicBezTo>
                      <a:cubicBezTo>
                        <a:pt x="19781" y="10775"/>
                        <a:pt x="19781" y="10441"/>
                        <a:pt x="19781" y="10108"/>
                      </a:cubicBezTo>
                      <a:cubicBezTo>
                        <a:pt x="18647" y="10508"/>
                        <a:pt x="17513" y="10941"/>
                        <a:pt x="16312" y="11275"/>
                      </a:cubicBezTo>
                      <a:cubicBezTo>
                        <a:pt x="16291" y="11279"/>
                        <a:pt x="16269" y="11280"/>
                        <a:pt x="16247" y="11280"/>
                      </a:cubicBezTo>
                      <a:cubicBezTo>
                        <a:pt x="16066" y="11280"/>
                        <a:pt x="15897" y="11168"/>
                        <a:pt x="16045" y="11108"/>
                      </a:cubicBezTo>
                      <a:cubicBezTo>
                        <a:pt x="17213" y="10608"/>
                        <a:pt x="18514" y="10174"/>
                        <a:pt x="19781" y="9741"/>
                      </a:cubicBezTo>
                      <a:cubicBezTo>
                        <a:pt x="19781" y="9407"/>
                        <a:pt x="19748" y="9073"/>
                        <a:pt x="19748" y="8740"/>
                      </a:cubicBezTo>
                      <a:cubicBezTo>
                        <a:pt x="18614" y="9140"/>
                        <a:pt x="17513" y="9574"/>
                        <a:pt x="16312" y="9907"/>
                      </a:cubicBezTo>
                      <a:cubicBezTo>
                        <a:pt x="16280" y="9918"/>
                        <a:pt x="16247" y="9923"/>
                        <a:pt x="16215" y="9923"/>
                      </a:cubicBezTo>
                      <a:cubicBezTo>
                        <a:pt x="16047" y="9923"/>
                        <a:pt x="15906" y="9797"/>
                        <a:pt x="16045" y="9741"/>
                      </a:cubicBezTo>
                      <a:cubicBezTo>
                        <a:pt x="17213" y="9240"/>
                        <a:pt x="18514" y="8840"/>
                        <a:pt x="19748" y="8406"/>
                      </a:cubicBezTo>
                      <a:cubicBezTo>
                        <a:pt x="19748" y="8073"/>
                        <a:pt x="19748" y="7739"/>
                        <a:pt x="19748" y="7406"/>
                      </a:cubicBezTo>
                      <a:cubicBezTo>
                        <a:pt x="18614" y="7806"/>
                        <a:pt x="17513" y="8206"/>
                        <a:pt x="16312" y="8540"/>
                      </a:cubicBezTo>
                      <a:cubicBezTo>
                        <a:pt x="16275" y="8552"/>
                        <a:pt x="16236" y="8558"/>
                        <a:pt x="16199" y="8558"/>
                      </a:cubicBezTo>
                      <a:cubicBezTo>
                        <a:pt x="16039" y="8558"/>
                        <a:pt x="15910" y="8454"/>
                        <a:pt x="16045" y="8373"/>
                      </a:cubicBezTo>
                      <a:cubicBezTo>
                        <a:pt x="17213" y="7873"/>
                        <a:pt x="18514" y="7472"/>
                        <a:pt x="19748" y="7039"/>
                      </a:cubicBezTo>
                      <a:cubicBezTo>
                        <a:pt x="19748" y="6705"/>
                        <a:pt x="19748" y="6372"/>
                        <a:pt x="19748" y="6038"/>
                      </a:cubicBezTo>
                      <a:cubicBezTo>
                        <a:pt x="18614" y="6438"/>
                        <a:pt x="17480" y="6872"/>
                        <a:pt x="16312" y="7205"/>
                      </a:cubicBezTo>
                      <a:cubicBezTo>
                        <a:pt x="16280" y="7216"/>
                        <a:pt x="16247" y="7221"/>
                        <a:pt x="16215" y="7221"/>
                      </a:cubicBezTo>
                      <a:cubicBezTo>
                        <a:pt x="16047" y="7221"/>
                        <a:pt x="15906" y="7095"/>
                        <a:pt x="16045" y="7039"/>
                      </a:cubicBezTo>
                      <a:cubicBezTo>
                        <a:pt x="17213" y="6538"/>
                        <a:pt x="18514" y="6138"/>
                        <a:pt x="19748" y="5704"/>
                      </a:cubicBezTo>
                      <a:cubicBezTo>
                        <a:pt x="19748" y="5371"/>
                        <a:pt x="19748" y="5037"/>
                        <a:pt x="19748" y="4704"/>
                      </a:cubicBezTo>
                      <a:cubicBezTo>
                        <a:pt x="18614" y="5104"/>
                        <a:pt x="17480" y="5504"/>
                        <a:pt x="16312" y="5838"/>
                      </a:cubicBezTo>
                      <a:cubicBezTo>
                        <a:pt x="16275" y="5850"/>
                        <a:pt x="16236" y="5856"/>
                        <a:pt x="16199" y="5856"/>
                      </a:cubicBezTo>
                      <a:cubicBezTo>
                        <a:pt x="16039" y="5856"/>
                        <a:pt x="15910" y="5752"/>
                        <a:pt x="16045" y="5671"/>
                      </a:cubicBezTo>
                      <a:cubicBezTo>
                        <a:pt x="17213" y="5204"/>
                        <a:pt x="18514" y="4770"/>
                        <a:pt x="19748" y="4337"/>
                      </a:cubicBezTo>
                      <a:cubicBezTo>
                        <a:pt x="19748" y="4003"/>
                        <a:pt x="19748" y="3670"/>
                        <a:pt x="19748" y="3369"/>
                      </a:cubicBezTo>
                      <a:cubicBezTo>
                        <a:pt x="18614" y="3736"/>
                        <a:pt x="17480" y="4170"/>
                        <a:pt x="16312" y="4504"/>
                      </a:cubicBezTo>
                      <a:cubicBezTo>
                        <a:pt x="16280" y="4514"/>
                        <a:pt x="16247" y="4519"/>
                        <a:pt x="16215" y="4519"/>
                      </a:cubicBezTo>
                      <a:cubicBezTo>
                        <a:pt x="16047" y="4519"/>
                        <a:pt x="15906" y="4393"/>
                        <a:pt x="16045" y="4337"/>
                      </a:cubicBezTo>
                      <a:cubicBezTo>
                        <a:pt x="17213" y="3836"/>
                        <a:pt x="18514" y="3436"/>
                        <a:pt x="19715" y="3002"/>
                      </a:cubicBezTo>
                      <a:cubicBezTo>
                        <a:pt x="19715" y="2669"/>
                        <a:pt x="19715" y="2335"/>
                        <a:pt x="19715" y="2002"/>
                      </a:cubicBezTo>
                      <a:cubicBezTo>
                        <a:pt x="18614" y="2402"/>
                        <a:pt x="17480" y="2802"/>
                        <a:pt x="16312" y="3136"/>
                      </a:cubicBezTo>
                      <a:cubicBezTo>
                        <a:pt x="16275" y="3148"/>
                        <a:pt x="16236" y="3154"/>
                        <a:pt x="16199" y="3154"/>
                      </a:cubicBezTo>
                      <a:cubicBezTo>
                        <a:pt x="16039" y="3154"/>
                        <a:pt x="15910" y="3050"/>
                        <a:pt x="16045" y="2969"/>
                      </a:cubicBezTo>
                      <a:cubicBezTo>
                        <a:pt x="17213" y="2502"/>
                        <a:pt x="18480" y="2068"/>
                        <a:pt x="19715" y="1635"/>
                      </a:cubicBezTo>
                      <a:cubicBezTo>
                        <a:pt x="19715" y="1335"/>
                        <a:pt x="19715" y="1001"/>
                        <a:pt x="19715" y="667"/>
                      </a:cubicBezTo>
                      <a:cubicBezTo>
                        <a:pt x="18614" y="1068"/>
                        <a:pt x="17480" y="1468"/>
                        <a:pt x="16312" y="1802"/>
                      </a:cubicBezTo>
                      <a:cubicBezTo>
                        <a:pt x="16280" y="1812"/>
                        <a:pt x="16247" y="1817"/>
                        <a:pt x="16215" y="1817"/>
                      </a:cubicBezTo>
                      <a:cubicBezTo>
                        <a:pt x="16047" y="1817"/>
                        <a:pt x="15906" y="1691"/>
                        <a:pt x="16045" y="1635"/>
                      </a:cubicBezTo>
                      <a:cubicBezTo>
                        <a:pt x="17213" y="1134"/>
                        <a:pt x="18480" y="734"/>
                        <a:pt x="19715" y="301"/>
                      </a:cubicBezTo>
                      <a:lnTo>
                        <a:pt x="19715" y="200"/>
                      </a:lnTo>
                      <a:cubicBezTo>
                        <a:pt x="16546" y="434"/>
                        <a:pt x="13243" y="367"/>
                        <a:pt x="10074" y="401"/>
                      </a:cubicBezTo>
                      <a:cubicBezTo>
                        <a:pt x="7692" y="424"/>
                        <a:pt x="5310" y="448"/>
                        <a:pt x="2939" y="448"/>
                      </a:cubicBezTo>
                      <a:cubicBezTo>
                        <a:pt x="1957" y="448"/>
                        <a:pt x="978" y="444"/>
                        <a:pt x="1" y="434"/>
                      </a:cubicBezTo>
                      <a:lnTo>
                        <a:pt x="1" y="434"/>
                      </a:lnTo>
                      <a:cubicBezTo>
                        <a:pt x="601" y="4904"/>
                        <a:pt x="301" y="9440"/>
                        <a:pt x="301" y="13910"/>
                      </a:cubicBezTo>
                      <a:cubicBezTo>
                        <a:pt x="267" y="18547"/>
                        <a:pt x="267" y="23184"/>
                        <a:pt x="267" y="27787"/>
                      </a:cubicBezTo>
                      <a:cubicBezTo>
                        <a:pt x="234" y="36893"/>
                        <a:pt x="167" y="46000"/>
                        <a:pt x="134" y="55106"/>
                      </a:cubicBezTo>
                      <a:cubicBezTo>
                        <a:pt x="23851" y="54906"/>
                        <a:pt x="47568" y="54906"/>
                        <a:pt x="71251" y="54873"/>
                      </a:cubicBezTo>
                      <a:cubicBezTo>
                        <a:pt x="99138" y="54806"/>
                        <a:pt x="127025" y="54739"/>
                        <a:pt x="154911" y="54673"/>
                      </a:cubicBezTo>
                      <a:cubicBezTo>
                        <a:pt x="169622" y="54639"/>
                        <a:pt x="184299" y="54606"/>
                        <a:pt x="199009" y="54573"/>
                      </a:cubicBezTo>
                      <a:cubicBezTo>
                        <a:pt x="216655" y="54539"/>
                        <a:pt x="253081" y="54473"/>
                        <a:pt x="292710" y="54439"/>
                      </a:cubicBezTo>
                      <a:cubicBezTo>
                        <a:pt x="348483" y="54373"/>
                        <a:pt x="410527" y="54306"/>
                        <a:pt x="435345" y="54239"/>
                      </a:cubicBezTo>
                      <a:cubicBezTo>
                        <a:pt x="435445" y="45299"/>
                        <a:pt x="435578" y="36393"/>
                        <a:pt x="435812" y="27453"/>
                      </a:cubicBezTo>
                      <a:cubicBezTo>
                        <a:pt x="435912" y="23350"/>
                        <a:pt x="436012" y="19247"/>
                        <a:pt x="436145" y="15144"/>
                      </a:cubicBezTo>
                      <a:lnTo>
                        <a:pt x="436145" y="534"/>
                      </a:lnTo>
                      <a:cubicBezTo>
                        <a:pt x="419700" y="367"/>
                        <a:pt x="294277" y="234"/>
                        <a:pt x="277799" y="134"/>
                      </a:cubicBezTo>
                      <a:cubicBezTo>
                        <a:pt x="262154" y="67"/>
                        <a:pt x="246510" y="34"/>
                        <a:pt x="230832" y="0"/>
                      </a:cubicBezTo>
                      <a:lnTo>
                        <a:pt x="157680" y="0"/>
                      </a:lnTo>
                      <a:cubicBezTo>
                        <a:pt x="153333" y="96"/>
                        <a:pt x="148970" y="130"/>
                        <a:pt x="144603" y="130"/>
                      </a:cubicBezTo>
                      <a:cubicBezTo>
                        <a:pt x="138314" y="130"/>
                        <a:pt x="132018" y="59"/>
                        <a:pt x="12575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</p:grpSp>
          <p:grpSp>
            <p:nvGrpSpPr>
              <p:cNvPr id="411" name="Google Shape;1606;p23">
                <a:extLst>
                  <a:ext uri="{FF2B5EF4-FFF2-40B4-BE49-F238E27FC236}">
                    <a16:creationId xmlns:a16="http://schemas.microsoft.com/office/drawing/2014/main" id="{36DD5A53-D6C3-4FAA-9DE0-BF920DFD9F9C}"/>
                  </a:ext>
                </a:extLst>
              </p:cNvPr>
              <p:cNvGrpSpPr/>
              <p:nvPr/>
            </p:nvGrpSpPr>
            <p:grpSpPr>
              <a:xfrm flipH="1">
                <a:off x="4865095" y="1457537"/>
                <a:ext cx="3620079" cy="1421493"/>
                <a:chOff x="-766725" y="1457525"/>
                <a:chExt cx="11245975" cy="1691650"/>
              </a:xfrm>
            </p:grpSpPr>
            <p:sp>
              <p:nvSpPr>
                <p:cNvPr id="412" name="Google Shape;1607;p23">
                  <a:extLst>
                    <a:ext uri="{FF2B5EF4-FFF2-40B4-BE49-F238E27FC236}">
                      <a16:creationId xmlns:a16="http://schemas.microsoft.com/office/drawing/2014/main" id="{39EDE755-AF35-46AB-A23A-245AFDC67CDD}"/>
                    </a:ext>
                  </a:extLst>
                </p:cNvPr>
                <p:cNvSpPr/>
                <p:nvPr/>
              </p:nvSpPr>
              <p:spPr>
                <a:xfrm>
                  <a:off x="-766725" y="1457525"/>
                  <a:ext cx="11245975" cy="169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839" h="67666" extrusionOk="0">
                      <a:moveTo>
                        <a:pt x="102657" y="668"/>
                      </a:moveTo>
                      <a:lnTo>
                        <a:pt x="102657" y="834"/>
                      </a:lnTo>
                      <a:cubicBezTo>
                        <a:pt x="100989" y="768"/>
                        <a:pt x="99288" y="701"/>
                        <a:pt x="97620" y="668"/>
                      </a:cubicBezTo>
                      <a:close/>
                      <a:moveTo>
                        <a:pt x="31706" y="1435"/>
                      </a:moveTo>
                      <a:cubicBezTo>
                        <a:pt x="31706" y="1635"/>
                        <a:pt x="31706" y="1835"/>
                        <a:pt x="31706" y="2035"/>
                      </a:cubicBezTo>
                      <a:cubicBezTo>
                        <a:pt x="31606" y="1935"/>
                        <a:pt x="31439" y="1869"/>
                        <a:pt x="31306" y="1768"/>
                      </a:cubicBezTo>
                      <a:cubicBezTo>
                        <a:pt x="31306" y="1768"/>
                        <a:pt x="31306" y="1768"/>
                        <a:pt x="31273" y="1735"/>
                      </a:cubicBezTo>
                      <a:cubicBezTo>
                        <a:pt x="31439" y="1635"/>
                        <a:pt x="31573" y="1535"/>
                        <a:pt x="31706" y="1435"/>
                      </a:cubicBezTo>
                      <a:close/>
                      <a:moveTo>
                        <a:pt x="30906" y="2002"/>
                      </a:moveTo>
                      <a:cubicBezTo>
                        <a:pt x="31139" y="2169"/>
                        <a:pt x="31373" y="2369"/>
                        <a:pt x="31706" y="2469"/>
                      </a:cubicBezTo>
                      <a:cubicBezTo>
                        <a:pt x="31706" y="2502"/>
                        <a:pt x="31706" y="2502"/>
                        <a:pt x="31706" y="2502"/>
                      </a:cubicBezTo>
                      <a:lnTo>
                        <a:pt x="31706" y="2569"/>
                      </a:lnTo>
                      <a:cubicBezTo>
                        <a:pt x="31673" y="2536"/>
                        <a:pt x="31640" y="2536"/>
                        <a:pt x="31606" y="2502"/>
                      </a:cubicBezTo>
                      <a:cubicBezTo>
                        <a:pt x="31373" y="2336"/>
                        <a:pt x="31139" y="2169"/>
                        <a:pt x="30906" y="2035"/>
                      </a:cubicBezTo>
                      <a:cubicBezTo>
                        <a:pt x="30906" y="2035"/>
                        <a:pt x="30906" y="2002"/>
                        <a:pt x="30906" y="2002"/>
                      </a:cubicBezTo>
                      <a:close/>
                      <a:moveTo>
                        <a:pt x="30706" y="2169"/>
                      </a:moveTo>
                      <a:cubicBezTo>
                        <a:pt x="30906" y="2336"/>
                        <a:pt x="31106" y="2469"/>
                        <a:pt x="31273" y="2636"/>
                      </a:cubicBezTo>
                      <a:cubicBezTo>
                        <a:pt x="31406" y="2769"/>
                        <a:pt x="31540" y="2903"/>
                        <a:pt x="31740" y="3003"/>
                      </a:cubicBezTo>
                      <a:lnTo>
                        <a:pt x="31740" y="3203"/>
                      </a:lnTo>
                      <a:cubicBezTo>
                        <a:pt x="31706" y="3169"/>
                        <a:pt x="31706" y="3169"/>
                        <a:pt x="31673" y="3169"/>
                      </a:cubicBezTo>
                      <a:cubicBezTo>
                        <a:pt x="31306" y="2869"/>
                        <a:pt x="30906" y="2569"/>
                        <a:pt x="30539" y="2269"/>
                      </a:cubicBezTo>
                      <a:lnTo>
                        <a:pt x="30505" y="2269"/>
                      </a:lnTo>
                      <a:cubicBezTo>
                        <a:pt x="30572" y="2235"/>
                        <a:pt x="30639" y="2202"/>
                        <a:pt x="30706" y="2169"/>
                      </a:cubicBezTo>
                      <a:close/>
                      <a:moveTo>
                        <a:pt x="30339" y="2402"/>
                      </a:moveTo>
                      <a:cubicBezTo>
                        <a:pt x="30672" y="2702"/>
                        <a:pt x="31006" y="2969"/>
                        <a:pt x="31339" y="3270"/>
                      </a:cubicBezTo>
                      <a:cubicBezTo>
                        <a:pt x="31473" y="3403"/>
                        <a:pt x="31606" y="3536"/>
                        <a:pt x="31740" y="3670"/>
                      </a:cubicBezTo>
                      <a:lnTo>
                        <a:pt x="31740" y="3870"/>
                      </a:lnTo>
                      <a:cubicBezTo>
                        <a:pt x="31206" y="3436"/>
                        <a:pt x="30572" y="3036"/>
                        <a:pt x="30005" y="2602"/>
                      </a:cubicBezTo>
                      <a:cubicBezTo>
                        <a:pt x="30139" y="2536"/>
                        <a:pt x="30239" y="2469"/>
                        <a:pt x="30339" y="2402"/>
                      </a:cubicBezTo>
                      <a:close/>
                      <a:moveTo>
                        <a:pt x="29772" y="2769"/>
                      </a:moveTo>
                      <a:cubicBezTo>
                        <a:pt x="30372" y="3336"/>
                        <a:pt x="30972" y="3937"/>
                        <a:pt x="31740" y="4470"/>
                      </a:cubicBezTo>
                      <a:lnTo>
                        <a:pt x="31740" y="4771"/>
                      </a:lnTo>
                      <a:cubicBezTo>
                        <a:pt x="31506" y="4570"/>
                        <a:pt x="31239" y="4404"/>
                        <a:pt x="31006" y="4204"/>
                      </a:cubicBezTo>
                      <a:cubicBezTo>
                        <a:pt x="30472" y="3803"/>
                        <a:pt x="29938" y="3403"/>
                        <a:pt x="29438" y="2969"/>
                      </a:cubicBezTo>
                      <a:cubicBezTo>
                        <a:pt x="29538" y="2903"/>
                        <a:pt x="29638" y="2836"/>
                        <a:pt x="29772" y="2769"/>
                      </a:cubicBezTo>
                      <a:close/>
                      <a:moveTo>
                        <a:pt x="29138" y="3136"/>
                      </a:moveTo>
                      <a:cubicBezTo>
                        <a:pt x="29605" y="3536"/>
                        <a:pt x="30105" y="3937"/>
                        <a:pt x="30572" y="4337"/>
                      </a:cubicBezTo>
                      <a:cubicBezTo>
                        <a:pt x="30939" y="4671"/>
                        <a:pt x="31306" y="5004"/>
                        <a:pt x="31740" y="5304"/>
                      </a:cubicBezTo>
                      <a:lnTo>
                        <a:pt x="31740" y="5605"/>
                      </a:lnTo>
                      <a:cubicBezTo>
                        <a:pt x="31373" y="5338"/>
                        <a:pt x="30972" y="5071"/>
                        <a:pt x="30606" y="4771"/>
                      </a:cubicBezTo>
                      <a:cubicBezTo>
                        <a:pt x="30038" y="4337"/>
                        <a:pt x="29438" y="3903"/>
                        <a:pt x="28871" y="3470"/>
                      </a:cubicBezTo>
                      <a:cubicBezTo>
                        <a:pt x="28804" y="3436"/>
                        <a:pt x="28738" y="3403"/>
                        <a:pt x="28704" y="3403"/>
                      </a:cubicBezTo>
                      <a:cubicBezTo>
                        <a:pt x="28838" y="3336"/>
                        <a:pt x="29004" y="3236"/>
                        <a:pt x="29138" y="3136"/>
                      </a:cubicBezTo>
                      <a:close/>
                      <a:moveTo>
                        <a:pt x="23634" y="5738"/>
                      </a:moveTo>
                      <a:cubicBezTo>
                        <a:pt x="23767" y="5838"/>
                        <a:pt x="23934" y="5905"/>
                        <a:pt x="24068" y="5971"/>
                      </a:cubicBezTo>
                      <a:cubicBezTo>
                        <a:pt x="24068" y="5971"/>
                        <a:pt x="24101" y="6005"/>
                        <a:pt x="24101" y="6005"/>
                      </a:cubicBezTo>
                      <a:lnTo>
                        <a:pt x="22933" y="6005"/>
                      </a:lnTo>
                      <a:cubicBezTo>
                        <a:pt x="23167" y="5905"/>
                        <a:pt x="23400" y="5838"/>
                        <a:pt x="23634" y="5738"/>
                      </a:cubicBezTo>
                      <a:close/>
                      <a:moveTo>
                        <a:pt x="24468" y="5438"/>
                      </a:moveTo>
                      <a:cubicBezTo>
                        <a:pt x="24635" y="5571"/>
                        <a:pt x="24835" y="5671"/>
                        <a:pt x="25002" y="5805"/>
                      </a:cubicBezTo>
                      <a:cubicBezTo>
                        <a:pt x="25102" y="5871"/>
                        <a:pt x="25202" y="5938"/>
                        <a:pt x="25302" y="6005"/>
                      </a:cubicBezTo>
                      <a:lnTo>
                        <a:pt x="24601" y="6005"/>
                      </a:lnTo>
                      <a:cubicBezTo>
                        <a:pt x="24501" y="5938"/>
                        <a:pt x="24401" y="5905"/>
                        <a:pt x="24301" y="5838"/>
                      </a:cubicBezTo>
                      <a:cubicBezTo>
                        <a:pt x="24168" y="5771"/>
                        <a:pt x="24034" y="5705"/>
                        <a:pt x="23901" y="5638"/>
                      </a:cubicBezTo>
                      <a:cubicBezTo>
                        <a:pt x="24101" y="5571"/>
                        <a:pt x="24301" y="5504"/>
                        <a:pt x="24468" y="5438"/>
                      </a:cubicBezTo>
                      <a:close/>
                      <a:moveTo>
                        <a:pt x="25035" y="5204"/>
                      </a:moveTo>
                      <a:cubicBezTo>
                        <a:pt x="25268" y="5371"/>
                        <a:pt x="25502" y="5538"/>
                        <a:pt x="25702" y="5671"/>
                      </a:cubicBezTo>
                      <a:cubicBezTo>
                        <a:pt x="25869" y="5771"/>
                        <a:pt x="26002" y="5905"/>
                        <a:pt x="26169" y="6005"/>
                      </a:cubicBezTo>
                      <a:lnTo>
                        <a:pt x="25902" y="6005"/>
                      </a:lnTo>
                      <a:cubicBezTo>
                        <a:pt x="25702" y="5871"/>
                        <a:pt x="25502" y="5738"/>
                        <a:pt x="25302" y="5638"/>
                      </a:cubicBezTo>
                      <a:cubicBezTo>
                        <a:pt x="25135" y="5538"/>
                        <a:pt x="24935" y="5438"/>
                        <a:pt x="24768" y="5338"/>
                      </a:cubicBezTo>
                      <a:cubicBezTo>
                        <a:pt x="24868" y="5271"/>
                        <a:pt x="24935" y="5238"/>
                        <a:pt x="25035" y="5204"/>
                      </a:cubicBezTo>
                      <a:close/>
                      <a:moveTo>
                        <a:pt x="25735" y="4904"/>
                      </a:moveTo>
                      <a:cubicBezTo>
                        <a:pt x="26036" y="5104"/>
                        <a:pt x="26336" y="5304"/>
                        <a:pt x="26603" y="5471"/>
                      </a:cubicBezTo>
                      <a:cubicBezTo>
                        <a:pt x="26836" y="5638"/>
                        <a:pt x="27070" y="5838"/>
                        <a:pt x="27370" y="6005"/>
                      </a:cubicBezTo>
                      <a:lnTo>
                        <a:pt x="26636" y="6005"/>
                      </a:lnTo>
                      <a:cubicBezTo>
                        <a:pt x="26436" y="5838"/>
                        <a:pt x="26169" y="5705"/>
                        <a:pt x="25969" y="5538"/>
                      </a:cubicBezTo>
                      <a:cubicBezTo>
                        <a:pt x="25735" y="5404"/>
                        <a:pt x="25502" y="5271"/>
                        <a:pt x="25268" y="5104"/>
                      </a:cubicBezTo>
                      <a:cubicBezTo>
                        <a:pt x="25435" y="5037"/>
                        <a:pt x="25602" y="4971"/>
                        <a:pt x="25735" y="4904"/>
                      </a:cubicBezTo>
                      <a:close/>
                      <a:moveTo>
                        <a:pt x="27203" y="4237"/>
                      </a:moveTo>
                      <a:cubicBezTo>
                        <a:pt x="27937" y="4804"/>
                        <a:pt x="28604" y="5438"/>
                        <a:pt x="29405" y="6005"/>
                      </a:cubicBezTo>
                      <a:lnTo>
                        <a:pt x="27804" y="6005"/>
                      </a:lnTo>
                      <a:cubicBezTo>
                        <a:pt x="27603" y="5771"/>
                        <a:pt x="27203" y="5571"/>
                        <a:pt x="26903" y="5404"/>
                      </a:cubicBezTo>
                      <a:cubicBezTo>
                        <a:pt x="26603" y="5204"/>
                        <a:pt x="26269" y="5004"/>
                        <a:pt x="25969" y="4804"/>
                      </a:cubicBezTo>
                      <a:cubicBezTo>
                        <a:pt x="26136" y="4737"/>
                        <a:pt x="26336" y="4637"/>
                        <a:pt x="26503" y="4570"/>
                      </a:cubicBezTo>
                      <a:cubicBezTo>
                        <a:pt x="26803" y="4771"/>
                        <a:pt x="27070" y="5004"/>
                        <a:pt x="27403" y="5238"/>
                      </a:cubicBezTo>
                      <a:cubicBezTo>
                        <a:pt x="27770" y="5471"/>
                        <a:pt x="28204" y="5838"/>
                        <a:pt x="28738" y="5971"/>
                      </a:cubicBezTo>
                      <a:cubicBezTo>
                        <a:pt x="28762" y="5978"/>
                        <a:pt x="28787" y="5980"/>
                        <a:pt x="28810" y="5980"/>
                      </a:cubicBezTo>
                      <a:cubicBezTo>
                        <a:pt x="28913" y="5980"/>
                        <a:pt x="28992" y="5926"/>
                        <a:pt x="28938" y="5871"/>
                      </a:cubicBezTo>
                      <a:cubicBezTo>
                        <a:pt x="28704" y="5605"/>
                        <a:pt x="28204" y="5371"/>
                        <a:pt x="27837" y="5138"/>
                      </a:cubicBezTo>
                      <a:cubicBezTo>
                        <a:pt x="27470" y="4904"/>
                        <a:pt x="27136" y="4671"/>
                        <a:pt x="26803" y="4404"/>
                      </a:cubicBezTo>
                      <a:cubicBezTo>
                        <a:pt x="26936" y="4337"/>
                        <a:pt x="27070" y="4270"/>
                        <a:pt x="27203" y="4237"/>
                      </a:cubicBezTo>
                      <a:close/>
                      <a:moveTo>
                        <a:pt x="27737" y="3937"/>
                      </a:moveTo>
                      <a:lnTo>
                        <a:pt x="29305" y="5138"/>
                      </a:lnTo>
                      <a:cubicBezTo>
                        <a:pt x="29705" y="5404"/>
                        <a:pt x="30038" y="5738"/>
                        <a:pt x="30472" y="6005"/>
                      </a:cubicBezTo>
                      <a:lnTo>
                        <a:pt x="30038" y="6005"/>
                      </a:lnTo>
                      <a:cubicBezTo>
                        <a:pt x="29271" y="5371"/>
                        <a:pt x="28304" y="4771"/>
                        <a:pt x="27470" y="4170"/>
                      </a:cubicBezTo>
                      <a:cubicBezTo>
                        <a:pt x="27437" y="4137"/>
                        <a:pt x="27403" y="4137"/>
                        <a:pt x="27370" y="4137"/>
                      </a:cubicBezTo>
                      <a:cubicBezTo>
                        <a:pt x="27503" y="4070"/>
                        <a:pt x="27603" y="4003"/>
                        <a:pt x="27737" y="3937"/>
                      </a:cubicBezTo>
                      <a:close/>
                      <a:moveTo>
                        <a:pt x="28504" y="3536"/>
                      </a:moveTo>
                      <a:cubicBezTo>
                        <a:pt x="28504" y="3536"/>
                        <a:pt x="28504" y="3570"/>
                        <a:pt x="28504" y="3570"/>
                      </a:cubicBezTo>
                      <a:cubicBezTo>
                        <a:pt x="29104" y="4037"/>
                        <a:pt x="29672" y="4537"/>
                        <a:pt x="30272" y="5004"/>
                      </a:cubicBezTo>
                      <a:cubicBezTo>
                        <a:pt x="30672" y="5338"/>
                        <a:pt x="31039" y="5705"/>
                        <a:pt x="31473" y="6005"/>
                      </a:cubicBezTo>
                      <a:lnTo>
                        <a:pt x="31106" y="6005"/>
                      </a:lnTo>
                      <a:cubicBezTo>
                        <a:pt x="30739" y="5638"/>
                        <a:pt x="30139" y="5304"/>
                        <a:pt x="29672" y="4971"/>
                      </a:cubicBezTo>
                      <a:cubicBezTo>
                        <a:pt x="29104" y="4604"/>
                        <a:pt x="28537" y="4204"/>
                        <a:pt x="27937" y="3837"/>
                      </a:cubicBezTo>
                      <a:cubicBezTo>
                        <a:pt x="28137" y="3737"/>
                        <a:pt x="28304" y="3636"/>
                        <a:pt x="28504" y="3536"/>
                      </a:cubicBezTo>
                      <a:close/>
                      <a:moveTo>
                        <a:pt x="104425" y="5605"/>
                      </a:moveTo>
                      <a:cubicBezTo>
                        <a:pt x="107894" y="5871"/>
                        <a:pt x="111430" y="5938"/>
                        <a:pt x="114932" y="5971"/>
                      </a:cubicBezTo>
                      <a:cubicBezTo>
                        <a:pt x="114299" y="5971"/>
                        <a:pt x="113631" y="6005"/>
                        <a:pt x="112998" y="6005"/>
                      </a:cubicBezTo>
                      <a:lnTo>
                        <a:pt x="104458" y="6005"/>
                      </a:lnTo>
                      <a:cubicBezTo>
                        <a:pt x="104458" y="5871"/>
                        <a:pt x="104425" y="5738"/>
                        <a:pt x="104425" y="5605"/>
                      </a:cubicBezTo>
                      <a:close/>
                      <a:moveTo>
                        <a:pt x="3186" y="11676"/>
                      </a:moveTo>
                      <a:cubicBezTo>
                        <a:pt x="2952" y="11842"/>
                        <a:pt x="2752" y="12009"/>
                        <a:pt x="2519" y="12176"/>
                      </a:cubicBezTo>
                      <a:cubicBezTo>
                        <a:pt x="2319" y="12343"/>
                        <a:pt x="2119" y="12509"/>
                        <a:pt x="1918" y="12676"/>
                      </a:cubicBezTo>
                      <a:lnTo>
                        <a:pt x="1918" y="11742"/>
                      </a:lnTo>
                      <a:cubicBezTo>
                        <a:pt x="2119" y="11709"/>
                        <a:pt x="2385" y="11676"/>
                        <a:pt x="2652" y="11676"/>
                      </a:cubicBezTo>
                      <a:close/>
                      <a:moveTo>
                        <a:pt x="1385" y="12143"/>
                      </a:moveTo>
                      <a:lnTo>
                        <a:pt x="1385" y="13143"/>
                      </a:lnTo>
                      <a:cubicBezTo>
                        <a:pt x="1318" y="12810"/>
                        <a:pt x="1251" y="12409"/>
                        <a:pt x="1385" y="12143"/>
                      </a:cubicBezTo>
                      <a:close/>
                      <a:moveTo>
                        <a:pt x="3686" y="11676"/>
                      </a:moveTo>
                      <a:cubicBezTo>
                        <a:pt x="4020" y="11709"/>
                        <a:pt x="4353" y="11709"/>
                        <a:pt x="4620" y="11742"/>
                      </a:cubicBezTo>
                      <a:cubicBezTo>
                        <a:pt x="3586" y="12243"/>
                        <a:pt x="2652" y="12843"/>
                        <a:pt x="1918" y="13510"/>
                      </a:cubicBezTo>
                      <a:lnTo>
                        <a:pt x="1918" y="13110"/>
                      </a:lnTo>
                      <a:cubicBezTo>
                        <a:pt x="1918" y="13077"/>
                        <a:pt x="1918" y="13077"/>
                        <a:pt x="1918" y="13077"/>
                      </a:cubicBezTo>
                      <a:cubicBezTo>
                        <a:pt x="2252" y="12876"/>
                        <a:pt x="2519" y="12643"/>
                        <a:pt x="2819" y="12409"/>
                      </a:cubicBezTo>
                      <a:cubicBezTo>
                        <a:pt x="3119" y="12176"/>
                        <a:pt x="3453" y="11942"/>
                        <a:pt x="3686" y="11676"/>
                      </a:cubicBezTo>
                      <a:close/>
                      <a:moveTo>
                        <a:pt x="5855" y="11742"/>
                      </a:moveTo>
                      <a:cubicBezTo>
                        <a:pt x="4420" y="12509"/>
                        <a:pt x="3119" y="13343"/>
                        <a:pt x="1918" y="14244"/>
                      </a:cubicBezTo>
                      <a:lnTo>
                        <a:pt x="1918" y="13944"/>
                      </a:lnTo>
                      <a:cubicBezTo>
                        <a:pt x="2819" y="13177"/>
                        <a:pt x="3820" y="12443"/>
                        <a:pt x="4921" y="11742"/>
                      </a:cubicBezTo>
                      <a:close/>
                      <a:moveTo>
                        <a:pt x="7322" y="11709"/>
                      </a:moveTo>
                      <a:cubicBezTo>
                        <a:pt x="5388" y="12676"/>
                        <a:pt x="3419" y="13810"/>
                        <a:pt x="1918" y="15011"/>
                      </a:cubicBezTo>
                      <a:lnTo>
                        <a:pt x="1918" y="14644"/>
                      </a:lnTo>
                      <a:cubicBezTo>
                        <a:pt x="3253" y="13677"/>
                        <a:pt x="4654" y="12676"/>
                        <a:pt x="6088" y="11742"/>
                      </a:cubicBezTo>
                      <a:cubicBezTo>
                        <a:pt x="6488" y="11742"/>
                        <a:pt x="6922" y="11742"/>
                        <a:pt x="7322" y="11709"/>
                      </a:cubicBezTo>
                      <a:close/>
                      <a:moveTo>
                        <a:pt x="8623" y="11709"/>
                      </a:moveTo>
                      <a:cubicBezTo>
                        <a:pt x="6322" y="13043"/>
                        <a:pt x="4087" y="14411"/>
                        <a:pt x="1918" y="15812"/>
                      </a:cubicBezTo>
                      <a:lnTo>
                        <a:pt x="1918" y="15412"/>
                      </a:lnTo>
                      <a:cubicBezTo>
                        <a:pt x="3886" y="14244"/>
                        <a:pt x="5688" y="12943"/>
                        <a:pt x="7589" y="11742"/>
                      </a:cubicBezTo>
                      <a:cubicBezTo>
                        <a:pt x="7622" y="11742"/>
                        <a:pt x="7622" y="11742"/>
                        <a:pt x="7622" y="11709"/>
                      </a:cubicBezTo>
                      <a:close/>
                      <a:moveTo>
                        <a:pt x="10224" y="11676"/>
                      </a:moveTo>
                      <a:cubicBezTo>
                        <a:pt x="7389" y="13277"/>
                        <a:pt x="4654" y="14911"/>
                        <a:pt x="1918" y="16546"/>
                      </a:cubicBezTo>
                      <a:lnTo>
                        <a:pt x="1918" y="16112"/>
                      </a:lnTo>
                      <a:cubicBezTo>
                        <a:pt x="4353" y="14678"/>
                        <a:pt x="6722" y="13210"/>
                        <a:pt x="8990" y="11709"/>
                      </a:cubicBezTo>
                      <a:cubicBezTo>
                        <a:pt x="9290" y="11676"/>
                        <a:pt x="9591" y="11676"/>
                        <a:pt x="9891" y="11676"/>
                      </a:cubicBezTo>
                      <a:close/>
                      <a:moveTo>
                        <a:pt x="11058" y="11676"/>
                      </a:moveTo>
                      <a:cubicBezTo>
                        <a:pt x="8056" y="13710"/>
                        <a:pt x="5254" y="15812"/>
                        <a:pt x="1918" y="17680"/>
                      </a:cubicBezTo>
                      <a:lnTo>
                        <a:pt x="1918" y="16913"/>
                      </a:lnTo>
                      <a:cubicBezTo>
                        <a:pt x="4854" y="15178"/>
                        <a:pt x="7823" y="13443"/>
                        <a:pt x="10658" y="11676"/>
                      </a:cubicBezTo>
                      <a:close/>
                      <a:moveTo>
                        <a:pt x="11225" y="11876"/>
                      </a:moveTo>
                      <a:lnTo>
                        <a:pt x="11225" y="12376"/>
                      </a:lnTo>
                      <a:cubicBezTo>
                        <a:pt x="8256" y="14511"/>
                        <a:pt x="5354" y="16746"/>
                        <a:pt x="1918" y="18647"/>
                      </a:cubicBezTo>
                      <a:lnTo>
                        <a:pt x="1918" y="17847"/>
                      </a:lnTo>
                      <a:cubicBezTo>
                        <a:pt x="5354" y="16012"/>
                        <a:pt x="8723" y="14111"/>
                        <a:pt x="11225" y="11876"/>
                      </a:cubicBezTo>
                      <a:close/>
                      <a:moveTo>
                        <a:pt x="11225" y="12710"/>
                      </a:moveTo>
                      <a:lnTo>
                        <a:pt x="11225" y="13410"/>
                      </a:lnTo>
                      <a:cubicBezTo>
                        <a:pt x="8256" y="15545"/>
                        <a:pt x="5354" y="17747"/>
                        <a:pt x="1918" y="19681"/>
                      </a:cubicBezTo>
                      <a:lnTo>
                        <a:pt x="1918" y="18914"/>
                      </a:lnTo>
                      <a:cubicBezTo>
                        <a:pt x="5154" y="16879"/>
                        <a:pt x="8423" y="14945"/>
                        <a:pt x="11225" y="12710"/>
                      </a:cubicBezTo>
                      <a:close/>
                      <a:moveTo>
                        <a:pt x="11225" y="13744"/>
                      </a:moveTo>
                      <a:lnTo>
                        <a:pt x="11225" y="14444"/>
                      </a:lnTo>
                      <a:cubicBezTo>
                        <a:pt x="8256" y="16579"/>
                        <a:pt x="5354" y="18781"/>
                        <a:pt x="1918" y="20715"/>
                      </a:cubicBezTo>
                      <a:lnTo>
                        <a:pt x="1918" y="19915"/>
                      </a:lnTo>
                      <a:cubicBezTo>
                        <a:pt x="5154" y="17913"/>
                        <a:pt x="8423" y="15945"/>
                        <a:pt x="11225" y="13744"/>
                      </a:cubicBezTo>
                      <a:close/>
                      <a:moveTo>
                        <a:pt x="11225" y="14778"/>
                      </a:moveTo>
                      <a:lnTo>
                        <a:pt x="11225" y="15478"/>
                      </a:lnTo>
                      <a:cubicBezTo>
                        <a:pt x="8256" y="17613"/>
                        <a:pt x="5354" y="19815"/>
                        <a:pt x="1918" y="21749"/>
                      </a:cubicBezTo>
                      <a:lnTo>
                        <a:pt x="1918" y="20949"/>
                      </a:lnTo>
                      <a:cubicBezTo>
                        <a:pt x="5154" y="18914"/>
                        <a:pt x="8423" y="16979"/>
                        <a:pt x="11225" y="14778"/>
                      </a:cubicBezTo>
                      <a:close/>
                      <a:moveTo>
                        <a:pt x="11225" y="15778"/>
                      </a:moveTo>
                      <a:lnTo>
                        <a:pt x="11225" y="16479"/>
                      </a:lnTo>
                      <a:cubicBezTo>
                        <a:pt x="8256" y="18647"/>
                        <a:pt x="5354" y="20849"/>
                        <a:pt x="1918" y="22750"/>
                      </a:cubicBezTo>
                      <a:lnTo>
                        <a:pt x="1918" y="21983"/>
                      </a:lnTo>
                      <a:cubicBezTo>
                        <a:pt x="5154" y="19948"/>
                        <a:pt x="8423" y="18013"/>
                        <a:pt x="11225" y="15778"/>
                      </a:cubicBezTo>
                      <a:close/>
                      <a:moveTo>
                        <a:pt x="11225" y="16813"/>
                      </a:moveTo>
                      <a:lnTo>
                        <a:pt x="11225" y="17513"/>
                      </a:lnTo>
                      <a:cubicBezTo>
                        <a:pt x="8256" y="19648"/>
                        <a:pt x="5354" y="21883"/>
                        <a:pt x="1918" y="23784"/>
                      </a:cubicBezTo>
                      <a:lnTo>
                        <a:pt x="1918" y="23017"/>
                      </a:lnTo>
                      <a:cubicBezTo>
                        <a:pt x="5154" y="20982"/>
                        <a:pt x="8423" y="19047"/>
                        <a:pt x="11225" y="16813"/>
                      </a:cubicBezTo>
                      <a:close/>
                      <a:moveTo>
                        <a:pt x="11225" y="17847"/>
                      </a:moveTo>
                      <a:lnTo>
                        <a:pt x="11225" y="18547"/>
                      </a:lnTo>
                      <a:cubicBezTo>
                        <a:pt x="8256" y="20682"/>
                        <a:pt x="5354" y="22884"/>
                        <a:pt x="1918" y="24818"/>
                      </a:cubicBezTo>
                      <a:lnTo>
                        <a:pt x="1918" y="24051"/>
                      </a:lnTo>
                      <a:cubicBezTo>
                        <a:pt x="5154" y="22016"/>
                        <a:pt x="8423" y="20048"/>
                        <a:pt x="11225" y="17847"/>
                      </a:cubicBezTo>
                      <a:close/>
                      <a:moveTo>
                        <a:pt x="11225" y="18881"/>
                      </a:moveTo>
                      <a:lnTo>
                        <a:pt x="11225" y="19581"/>
                      </a:lnTo>
                      <a:cubicBezTo>
                        <a:pt x="8256" y="21716"/>
                        <a:pt x="5354" y="23918"/>
                        <a:pt x="1918" y="25852"/>
                      </a:cubicBezTo>
                      <a:cubicBezTo>
                        <a:pt x="1918" y="25752"/>
                        <a:pt x="1918" y="25686"/>
                        <a:pt x="1918" y="25619"/>
                      </a:cubicBezTo>
                      <a:lnTo>
                        <a:pt x="1918" y="25052"/>
                      </a:lnTo>
                      <a:cubicBezTo>
                        <a:pt x="5154" y="23050"/>
                        <a:pt x="8423" y="21082"/>
                        <a:pt x="11225" y="18881"/>
                      </a:cubicBezTo>
                      <a:close/>
                      <a:moveTo>
                        <a:pt x="11225" y="19915"/>
                      </a:moveTo>
                      <a:lnTo>
                        <a:pt x="11225" y="20615"/>
                      </a:lnTo>
                      <a:cubicBezTo>
                        <a:pt x="8256" y="22717"/>
                        <a:pt x="5354" y="24952"/>
                        <a:pt x="1952" y="26853"/>
                      </a:cubicBezTo>
                      <a:cubicBezTo>
                        <a:pt x="1952" y="26586"/>
                        <a:pt x="1952" y="26353"/>
                        <a:pt x="1918" y="26086"/>
                      </a:cubicBezTo>
                      <a:cubicBezTo>
                        <a:pt x="5154" y="24051"/>
                        <a:pt x="8423" y="22116"/>
                        <a:pt x="11225" y="19915"/>
                      </a:cubicBezTo>
                      <a:close/>
                      <a:moveTo>
                        <a:pt x="11225" y="20949"/>
                      </a:moveTo>
                      <a:lnTo>
                        <a:pt x="11225" y="21616"/>
                      </a:lnTo>
                      <a:cubicBezTo>
                        <a:pt x="8290" y="23751"/>
                        <a:pt x="5354" y="25952"/>
                        <a:pt x="1952" y="27854"/>
                      </a:cubicBezTo>
                      <a:cubicBezTo>
                        <a:pt x="1952" y="27620"/>
                        <a:pt x="1952" y="27353"/>
                        <a:pt x="1952" y="27087"/>
                      </a:cubicBezTo>
                      <a:cubicBezTo>
                        <a:pt x="5154" y="25085"/>
                        <a:pt x="8456" y="23150"/>
                        <a:pt x="11225" y="20949"/>
                      </a:cubicBezTo>
                      <a:close/>
                      <a:moveTo>
                        <a:pt x="11225" y="21950"/>
                      </a:moveTo>
                      <a:lnTo>
                        <a:pt x="11225" y="22650"/>
                      </a:lnTo>
                      <a:cubicBezTo>
                        <a:pt x="8290" y="24785"/>
                        <a:pt x="5388" y="26986"/>
                        <a:pt x="1985" y="28888"/>
                      </a:cubicBezTo>
                      <a:cubicBezTo>
                        <a:pt x="1985" y="28621"/>
                        <a:pt x="1985" y="28387"/>
                        <a:pt x="1985" y="28121"/>
                      </a:cubicBezTo>
                      <a:cubicBezTo>
                        <a:pt x="5187" y="26086"/>
                        <a:pt x="8456" y="24151"/>
                        <a:pt x="11225" y="21950"/>
                      </a:cubicBezTo>
                      <a:close/>
                      <a:moveTo>
                        <a:pt x="11225" y="22984"/>
                      </a:moveTo>
                      <a:lnTo>
                        <a:pt x="11225" y="23684"/>
                      </a:lnTo>
                      <a:cubicBezTo>
                        <a:pt x="8290" y="25786"/>
                        <a:pt x="5388" y="27987"/>
                        <a:pt x="1985" y="29922"/>
                      </a:cubicBezTo>
                      <a:cubicBezTo>
                        <a:pt x="1985" y="29655"/>
                        <a:pt x="1985" y="29388"/>
                        <a:pt x="1985" y="29121"/>
                      </a:cubicBezTo>
                      <a:cubicBezTo>
                        <a:pt x="5187" y="27120"/>
                        <a:pt x="8456" y="25185"/>
                        <a:pt x="11225" y="22984"/>
                      </a:cubicBezTo>
                      <a:close/>
                      <a:moveTo>
                        <a:pt x="11225" y="24018"/>
                      </a:moveTo>
                      <a:lnTo>
                        <a:pt x="11225" y="24718"/>
                      </a:lnTo>
                      <a:cubicBezTo>
                        <a:pt x="8290" y="26820"/>
                        <a:pt x="5388" y="29021"/>
                        <a:pt x="2018" y="30923"/>
                      </a:cubicBezTo>
                      <a:cubicBezTo>
                        <a:pt x="2018" y="30656"/>
                        <a:pt x="2018" y="30389"/>
                        <a:pt x="2018" y="30155"/>
                      </a:cubicBezTo>
                      <a:cubicBezTo>
                        <a:pt x="5221" y="28154"/>
                        <a:pt x="8456" y="26219"/>
                        <a:pt x="11225" y="24018"/>
                      </a:cubicBezTo>
                      <a:close/>
                      <a:moveTo>
                        <a:pt x="11225" y="25052"/>
                      </a:moveTo>
                      <a:lnTo>
                        <a:pt x="11225" y="25752"/>
                      </a:lnTo>
                      <a:cubicBezTo>
                        <a:pt x="8290" y="27854"/>
                        <a:pt x="5388" y="30022"/>
                        <a:pt x="2018" y="31957"/>
                      </a:cubicBezTo>
                      <a:cubicBezTo>
                        <a:pt x="2018" y="31690"/>
                        <a:pt x="2018" y="31423"/>
                        <a:pt x="2018" y="31156"/>
                      </a:cubicBezTo>
                      <a:cubicBezTo>
                        <a:pt x="5221" y="29155"/>
                        <a:pt x="8456" y="27220"/>
                        <a:pt x="11225" y="25052"/>
                      </a:cubicBezTo>
                      <a:close/>
                      <a:moveTo>
                        <a:pt x="11225" y="26052"/>
                      </a:moveTo>
                      <a:lnTo>
                        <a:pt x="11225" y="26753"/>
                      </a:lnTo>
                      <a:cubicBezTo>
                        <a:pt x="8290" y="28888"/>
                        <a:pt x="5421" y="31056"/>
                        <a:pt x="2052" y="32957"/>
                      </a:cubicBezTo>
                      <a:cubicBezTo>
                        <a:pt x="2018" y="32691"/>
                        <a:pt x="2018" y="32457"/>
                        <a:pt x="2018" y="32190"/>
                      </a:cubicBezTo>
                      <a:cubicBezTo>
                        <a:pt x="5221" y="30189"/>
                        <a:pt x="8456" y="28254"/>
                        <a:pt x="11225" y="26052"/>
                      </a:cubicBezTo>
                      <a:close/>
                      <a:moveTo>
                        <a:pt x="11225" y="27087"/>
                      </a:moveTo>
                      <a:lnTo>
                        <a:pt x="11225" y="27787"/>
                      </a:lnTo>
                      <a:cubicBezTo>
                        <a:pt x="8290" y="29889"/>
                        <a:pt x="5421" y="32090"/>
                        <a:pt x="2052" y="33992"/>
                      </a:cubicBezTo>
                      <a:cubicBezTo>
                        <a:pt x="2052" y="33725"/>
                        <a:pt x="2052" y="33458"/>
                        <a:pt x="2052" y="33191"/>
                      </a:cubicBezTo>
                      <a:cubicBezTo>
                        <a:pt x="5221" y="31223"/>
                        <a:pt x="8456" y="29288"/>
                        <a:pt x="11225" y="27087"/>
                      </a:cubicBezTo>
                      <a:close/>
                      <a:moveTo>
                        <a:pt x="11225" y="28121"/>
                      </a:moveTo>
                      <a:lnTo>
                        <a:pt x="11225" y="28821"/>
                      </a:lnTo>
                      <a:cubicBezTo>
                        <a:pt x="8290" y="30923"/>
                        <a:pt x="5421" y="33124"/>
                        <a:pt x="2052" y="35026"/>
                      </a:cubicBezTo>
                      <a:cubicBezTo>
                        <a:pt x="2052" y="34759"/>
                        <a:pt x="2052" y="34492"/>
                        <a:pt x="2052" y="34225"/>
                      </a:cubicBezTo>
                      <a:cubicBezTo>
                        <a:pt x="5221" y="32224"/>
                        <a:pt x="8456" y="30322"/>
                        <a:pt x="11225" y="28121"/>
                      </a:cubicBezTo>
                      <a:close/>
                      <a:moveTo>
                        <a:pt x="11225" y="29155"/>
                      </a:moveTo>
                      <a:lnTo>
                        <a:pt x="11225" y="29855"/>
                      </a:lnTo>
                      <a:cubicBezTo>
                        <a:pt x="8290" y="31957"/>
                        <a:pt x="5421" y="34125"/>
                        <a:pt x="2052" y="36026"/>
                      </a:cubicBezTo>
                      <a:cubicBezTo>
                        <a:pt x="2052" y="35759"/>
                        <a:pt x="2052" y="35526"/>
                        <a:pt x="2052" y="35259"/>
                      </a:cubicBezTo>
                      <a:cubicBezTo>
                        <a:pt x="5221" y="33258"/>
                        <a:pt x="8456" y="31323"/>
                        <a:pt x="11225" y="29155"/>
                      </a:cubicBezTo>
                      <a:close/>
                      <a:moveTo>
                        <a:pt x="11225" y="30155"/>
                      </a:moveTo>
                      <a:lnTo>
                        <a:pt x="11225" y="30856"/>
                      </a:lnTo>
                      <a:cubicBezTo>
                        <a:pt x="8290" y="32991"/>
                        <a:pt x="5421" y="35159"/>
                        <a:pt x="2052" y="37060"/>
                      </a:cubicBezTo>
                      <a:lnTo>
                        <a:pt x="2052" y="36460"/>
                      </a:lnTo>
                      <a:lnTo>
                        <a:pt x="2052" y="36260"/>
                      </a:lnTo>
                      <a:cubicBezTo>
                        <a:pt x="5221" y="34292"/>
                        <a:pt x="8456" y="32357"/>
                        <a:pt x="11225" y="30155"/>
                      </a:cubicBezTo>
                      <a:close/>
                      <a:moveTo>
                        <a:pt x="11225" y="31189"/>
                      </a:moveTo>
                      <a:lnTo>
                        <a:pt x="11225" y="31890"/>
                      </a:lnTo>
                      <a:cubicBezTo>
                        <a:pt x="8290" y="33992"/>
                        <a:pt x="5421" y="36193"/>
                        <a:pt x="2052" y="38094"/>
                      </a:cubicBezTo>
                      <a:cubicBezTo>
                        <a:pt x="2052" y="37828"/>
                        <a:pt x="2052" y="37561"/>
                        <a:pt x="2052" y="37294"/>
                      </a:cubicBezTo>
                      <a:cubicBezTo>
                        <a:pt x="5254" y="35326"/>
                        <a:pt x="8490" y="33391"/>
                        <a:pt x="11225" y="31189"/>
                      </a:cubicBezTo>
                      <a:close/>
                      <a:moveTo>
                        <a:pt x="11225" y="32224"/>
                      </a:moveTo>
                      <a:lnTo>
                        <a:pt x="11225" y="32924"/>
                      </a:lnTo>
                      <a:cubicBezTo>
                        <a:pt x="8290" y="35026"/>
                        <a:pt x="5421" y="37227"/>
                        <a:pt x="2052" y="39129"/>
                      </a:cubicBezTo>
                      <a:cubicBezTo>
                        <a:pt x="2052" y="38862"/>
                        <a:pt x="2052" y="38595"/>
                        <a:pt x="2052" y="38328"/>
                      </a:cubicBezTo>
                      <a:cubicBezTo>
                        <a:pt x="5221" y="36327"/>
                        <a:pt x="8456" y="34425"/>
                        <a:pt x="11225" y="32224"/>
                      </a:cubicBezTo>
                      <a:close/>
                      <a:moveTo>
                        <a:pt x="103891" y="8273"/>
                      </a:moveTo>
                      <a:cubicBezTo>
                        <a:pt x="104258" y="14411"/>
                        <a:pt x="104392" y="20549"/>
                        <a:pt x="104325" y="26686"/>
                      </a:cubicBezTo>
                      <a:cubicBezTo>
                        <a:pt x="104291" y="30856"/>
                        <a:pt x="104158" y="34992"/>
                        <a:pt x="103925" y="39162"/>
                      </a:cubicBezTo>
                      <a:cubicBezTo>
                        <a:pt x="103925" y="39429"/>
                        <a:pt x="103891" y="39696"/>
                        <a:pt x="103858" y="39996"/>
                      </a:cubicBezTo>
                      <a:cubicBezTo>
                        <a:pt x="103824" y="39162"/>
                        <a:pt x="103758" y="38328"/>
                        <a:pt x="103691" y="37461"/>
                      </a:cubicBezTo>
                      <a:cubicBezTo>
                        <a:pt x="103724" y="33725"/>
                        <a:pt x="103724" y="29989"/>
                        <a:pt x="103724" y="26253"/>
                      </a:cubicBezTo>
                      <a:cubicBezTo>
                        <a:pt x="103758" y="22050"/>
                        <a:pt x="103791" y="17813"/>
                        <a:pt x="103824" y="13577"/>
                      </a:cubicBezTo>
                      <a:cubicBezTo>
                        <a:pt x="103858" y="12042"/>
                        <a:pt x="103858" y="10541"/>
                        <a:pt x="103891" y="9007"/>
                      </a:cubicBezTo>
                      <a:cubicBezTo>
                        <a:pt x="103891" y="8773"/>
                        <a:pt x="103891" y="8507"/>
                        <a:pt x="103891" y="8273"/>
                      </a:cubicBezTo>
                      <a:close/>
                      <a:moveTo>
                        <a:pt x="11225" y="33258"/>
                      </a:moveTo>
                      <a:lnTo>
                        <a:pt x="11225" y="33958"/>
                      </a:lnTo>
                      <a:cubicBezTo>
                        <a:pt x="8290" y="36060"/>
                        <a:pt x="5421" y="38261"/>
                        <a:pt x="2052" y="40163"/>
                      </a:cubicBezTo>
                      <a:cubicBezTo>
                        <a:pt x="2052" y="39896"/>
                        <a:pt x="2052" y="39629"/>
                        <a:pt x="2052" y="39362"/>
                      </a:cubicBezTo>
                      <a:cubicBezTo>
                        <a:pt x="5221" y="37361"/>
                        <a:pt x="8490" y="35426"/>
                        <a:pt x="11225" y="33258"/>
                      </a:cubicBezTo>
                      <a:close/>
                      <a:moveTo>
                        <a:pt x="11225" y="34292"/>
                      </a:moveTo>
                      <a:lnTo>
                        <a:pt x="11225" y="34992"/>
                      </a:lnTo>
                      <a:cubicBezTo>
                        <a:pt x="8290" y="37094"/>
                        <a:pt x="5421" y="39262"/>
                        <a:pt x="2052" y="41197"/>
                      </a:cubicBezTo>
                      <a:cubicBezTo>
                        <a:pt x="2052" y="40930"/>
                        <a:pt x="2052" y="40663"/>
                        <a:pt x="2052" y="40396"/>
                      </a:cubicBezTo>
                      <a:cubicBezTo>
                        <a:pt x="5221" y="38395"/>
                        <a:pt x="8456" y="36460"/>
                        <a:pt x="11225" y="34292"/>
                      </a:cubicBezTo>
                      <a:close/>
                      <a:moveTo>
                        <a:pt x="11225" y="35326"/>
                      </a:moveTo>
                      <a:lnTo>
                        <a:pt x="11225" y="35993"/>
                      </a:lnTo>
                      <a:cubicBezTo>
                        <a:pt x="8290" y="38128"/>
                        <a:pt x="5388" y="40296"/>
                        <a:pt x="2018" y="42231"/>
                      </a:cubicBezTo>
                      <a:cubicBezTo>
                        <a:pt x="2018" y="41964"/>
                        <a:pt x="2018" y="41697"/>
                        <a:pt x="2018" y="41430"/>
                      </a:cubicBezTo>
                      <a:cubicBezTo>
                        <a:pt x="5221" y="39429"/>
                        <a:pt x="8456" y="37494"/>
                        <a:pt x="11225" y="35326"/>
                      </a:cubicBezTo>
                      <a:close/>
                      <a:moveTo>
                        <a:pt x="11225" y="36327"/>
                      </a:moveTo>
                      <a:lnTo>
                        <a:pt x="11225" y="37027"/>
                      </a:lnTo>
                      <a:cubicBezTo>
                        <a:pt x="8290" y="39162"/>
                        <a:pt x="5388" y="41330"/>
                        <a:pt x="2018" y="43265"/>
                      </a:cubicBezTo>
                      <a:cubicBezTo>
                        <a:pt x="2018" y="42998"/>
                        <a:pt x="2018" y="42731"/>
                        <a:pt x="2018" y="42464"/>
                      </a:cubicBezTo>
                      <a:cubicBezTo>
                        <a:pt x="5221" y="40463"/>
                        <a:pt x="8456" y="38528"/>
                        <a:pt x="11225" y="36327"/>
                      </a:cubicBezTo>
                      <a:close/>
                      <a:moveTo>
                        <a:pt x="11225" y="37361"/>
                      </a:moveTo>
                      <a:lnTo>
                        <a:pt x="11225" y="38061"/>
                      </a:lnTo>
                      <a:cubicBezTo>
                        <a:pt x="8290" y="40163"/>
                        <a:pt x="5388" y="42364"/>
                        <a:pt x="2018" y="44266"/>
                      </a:cubicBezTo>
                      <a:cubicBezTo>
                        <a:pt x="2018" y="44032"/>
                        <a:pt x="2018" y="43765"/>
                        <a:pt x="2018" y="43498"/>
                      </a:cubicBezTo>
                      <a:cubicBezTo>
                        <a:pt x="5221" y="41497"/>
                        <a:pt x="8456" y="39562"/>
                        <a:pt x="11225" y="37361"/>
                      </a:cubicBezTo>
                      <a:close/>
                      <a:moveTo>
                        <a:pt x="11225" y="38395"/>
                      </a:moveTo>
                      <a:lnTo>
                        <a:pt x="11225" y="39095"/>
                      </a:lnTo>
                      <a:cubicBezTo>
                        <a:pt x="8290" y="41197"/>
                        <a:pt x="5388" y="43398"/>
                        <a:pt x="1985" y="45333"/>
                      </a:cubicBezTo>
                      <a:cubicBezTo>
                        <a:pt x="1985" y="45066"/>
                        <a:pt x="1985" y="44799"/>
                        <a:pt x="1985" y="44532"/>
                      </a:cubicBezTo>
                      <a:cubicBezTo>
                        <a:pt x="5187" y="42531"/>
                        <a:pt x="8456" y="40596"/>
                        <a:pt x="11225" y="38395"/>
                      </a:cubicBezTo>
                      <a:close/>
                      <a:moveTo>
                        <a:pt x="11225" y="39429"/>
                      </a:moveTo>
                      <a:lnTo>
                        <a:pt x="11225" y="40096"/>
                      </a:lnTo>
                      <a:cubicBezTo>
                        <a:pt x="8256" y="42231"/>
                        <a:pt x="5354" y="44432"/>
                        <a:pt x="1952" y="46367"/>
                      </a:cubicBezTo>
                      <a:cubicBezTo>
                        <a:pt x="1985" y="46100"/>
                        <a:pt x="1985" y="45833"/>
                        <a:pt x="1985" y="45566"/>
                      </a:cubicBezTo>
                      <a:cubicBezTo>
                        <a:pt x="5187" y="43565"/>
                        <a:pt x="8456" y="41630"/>
                        <a:pt x="11225" y="39429"/>
                      </a:cubicBezTo>
                      <a:close/>
                      <a:moveTo>
                        <a:pt x="68799" y="45667"/>
                      </a:moveTo>
                      <a:lnTo>
                        <a:pt x="75404" y="46801"/>
                      </a:lnTo>
                      <a:lnTo>
                        <a:pt x="75104" y="46867"/>
                      </a:lnTo>
                      <a:cubicBezTo>
                        <a:pt x="74670" y="46801"/>
                        <a:pt x="74203" y="46701"/>
                        <a:pt x="73770" y="46634"/>
                      </a:cubicBezTo>
                      <a:cubicBezTo>
                        <a:pt x="73770" y="46552"/>
                        <a:pt x="73679" y="46492"/>
                        <a:pt x="73554" y="46492"/>
                      </a:cubicBezTo>
                      <a:cubicBezTo>
                        <a:pt x="73528" y="46492"/>
                        <a:pt x="73499" y="46495"/>
                        <a:pt x="73469" y="46500"/>
                      </a:cubicBezTo>
                      <a:cubicBezTo>
                        <a:pt x="73436" y="46534"/>
                        <a:pt x="73403" y="46534"/>
                        <a:pt x="73369" y="46534"/>
                      </a:cubicBezTo>
                      <a:cubicBezTo>
                        <a:pt x="71868" y="46267"/>
                        <a:pt x="70334" y="46000"/>
                        <a:pt x="68799" y="45733"/>
                      </a:cubicBezTo>
                      <a:cubicBezTo>
                        <a:pt x="68799" y="45700"/>
                        <a:pt x="68799" y="45700"/>
                        <a:pt x="68799" y="45667"/>
                      </a:cubicBezTo>
                      <a:close/>
                      <a:moveTo>
                        <a:pt x="75771" y="46867"/>
                      </a:moveTo>
                      <a:lnTo>
                        <a:pt x="77205" y="47101"/>
                      </a:lnTo>
                      <a:cubicBezTo>
                        <a:pt x="77072" y="47134"/>
                        <a:pt x="76939" y="47168"/>
                        <a:pt x="76839" y="47201"/>
                      </a:cubicBezTo>
                      <a:cubicBezTo>
                        <a:pt x="76438" y="47134"/>
                        <a:pt x="76038" y="47034"/>
                        <a:pt x="75638" y="46967"/>
                      </a:cubicBezTo>
                      <a:lnTo>
                        <a:pt x="75671" y="46967"/>
                      </a:lnTo>
                      <a:cubicBezTo>
                        <a:pt x="75771" y="46934"/>
                        <a:pt x="75771" y="46901"/>
                        <a:pt x="75771" y="46867"/>
                      </a:cubicBezTo>
                      <a:close/>
                      <a:moveTo>
                        <a:pt x="11225" y="40429"/>
                      </a:moveTo>
                      <a:lnTo>
                        <a:pt x="11225" y="41130"/>
                      </a:lnTo>
                      <a:cubicBezTo>
                        <a:pt x="8256" y="43265"/>
                        <a:pt x="5354" y="45466"/>
                        <a:pt x="1952" y="47401"/>
                      </a:cubicBezTo>
                      <a:cubicBezTo>
                        <a:pt x="1952" y="47134"/>
                        <a:pt x="1952" y="46867"/>
                        <a:pt x="1952" y="46601"/>
                      </a:cubicBezTo>
                      <a:cubicBezTo>
                        <a:pt x="5154" y="44599"/>
                        <a:pt x="8456" y="42664"/>
                        <a:pt x="11225" y="40429"/>
                      </a:cubicBezTo>
                      <a:close/>
                      <a:moveTo>
                        <a:pt x="77739" y="47201"/>
                      </a:moveTo>
                      <a:lnTo>
                        <a:pt x="79007" y="47401"/>
                      </a:lnTo>
                      <a:cubicBezTo>
                        <a:pt x="78873" y="47434"/>
                        <a:pt x="78707" y="47501"/>
                        <a:pt x="78573" y="47535"/>
                      </a:cubicBezTo>
                      <a:cubicBezTo>
                        <a:pt x="78173" y="47434"/>
                        <a:pt x="77773" y="47368"/>
                        <a:pt x="77372" y="47301"/>
                      </a:cubicBezTo>
                      <a:cubicBezTo>
                        <a:pt x="77472" y="47268"/>
                        <a:pt x="77572" y="47268"/>
                        <a:pt x="77639" y="47234"/>
                      </a:cubicBezTo>
                      <a:cubicBezTo>
                        <a:pt x="77706" y="47234"/>
                        <a:pt x="77706" y="47201"/>
                        <a:pt x="77739" y="47201"/>
                      </a:cubicBezTo>
                      <a:close/>
                      <a:moveTo>
                        <a:pt x="79607" y="47501"/>
                      </a:moveTo>
                      <a:lnTo>
                        <a:pt x="80841" y="47701"/>
                      </a:lnTo>
                      <a:cubicBezTo>
                        <a:pt x="80641" y="47768"/>
                        <a:pt x="80474" y="47801"/>
                        <a:pt x="80308" y="47868"/>
                      </a:cubicBezTo>
                      <a:cubicBezTo>
                        <a:pt x="79907" y="47768"/>
                        <a:pt x="79507" y="47701"/>
                        <a:pt x="79140" y="47635"/>
                      </a:cubicBezTo>
                      <a:cubicBezTo>
                        <a:pt x="79274" y="47601"/>
                        <a:pt x="79440" y="47535"/>
                        <a:pt x="79607" y="47501"/>
                      </a:cubicBezTo>
                      <a:close/>
                      <a:moveTo>
                        <a:pt x="81408" y="47801"/>
                      </a:moveTo>
                      <a:lnTo>
                        <a:pt x="82643" y="48035"/>
                      </a:lnTo>
                      <a:cubicBezTo>
                        <a:pt x="82476" y="48068"/>
                        <a:pt x="82276" y="48135"/>
                        <a:pt x="82076" y="48168"/>
                      </a:cubicBezTo>
                      <a:cubicBezTo>
                        <a:pt x="81675" y="48102"/>
                        <a:pt x="81275" y="48035"/>
                        <a:pt x="80875" y="47968"/>
                      </a:cubicBezTo>
                      <a:cubicBezTo>
                        <a:pt x="81075" y="47901"/>
                        <a:pt x="81242" y="47868"/>
                        <a:pt x="81408" y="47801"/>
                      </a:cubicBezTo>
                      <a:close/>
                      <a:moveTo>
                        <a:pt x="11225" y="41464"/>
                      </a:moveTo>
                      <a:lnTo>
                        <a:pt x="11225" y="42164"/>
                      </a:lnTo>
                      <a:cubicBezTo>
                        <a:pt x="8256" y="44299"/>
                        <a:pt x="5354" y="46500"/>
                        <a:pt x="1918" y="48435"/>
                      </a:cubicBezTo>
                      <a:cubicBezTo>
                        <a:pt x="1918" y="48168"/>
                        <a:pt x="1918" y="47901"/>
                        <a:pt x="1952" y="47635"/>
                      </a:cubicBezTo>
                      <a:cubicBezTo>
                        <a:pt x="5154" y="45633"/>
                        <a:pt x="8423" y="43698"/>
                        <a:pt x="11225" y="41464"/>
                      </a:cubicBezTo>
                      <a:close/>
                      <a:moveTo>
                        <a:pt x="83243" y="48135"/>
                      </a:moveTo>
                      <a:lnTo>
                        <a:pt x="84444" y="48335"/>
                      </a:lnTo>
                      <a:lnTo>
                        <a:pt x="83877" y="48502"/>
                      </a:lnTo>
                      <a:cubicBezTo>
                        <a:pt x="83477" y="48402"/>
                        <a:pt x="83076" y="48335"/>
                        <a:pt x="82643" y="48268"/>
                      </a:cubicBezTo>
                      <a:cubicBezTo>
                        <a:pt x="82843" y="48235"/>
                        <a:pt x="83043" y="48168"/>
                        <a:pt x="83243" y="48135"/>
                      </a:cubicBezTo>
                      <a:close/>
                      <a:moveTo>
                        <a:pt x="85044" y="48435"/>
                      </a:moveTo>
                      <a:lnTo>
                        <a:pt x="86646" y="48702"/>
                      </a:lnTo>
                      <a:cubicBezTo>
                        <a:pt x="86445" y="48735"/>
                        <a:pt x="86279" y="48802"/>
                        <a:pt x="86078" y="48835"/>
                      </a:cubicBezTo>
                      <a:cubicBezTo>
                        <a:pt x="85778" y="48802"/>
                        <a:pt x="85478" y="48735"/>
                        <a:pt x="85178" y="48702"/>
                      </a:cubicBezTo>
                      <a:cubicBezTo>
                        <a:pt x="84944" y="48669"/>
                        <a:pt x="84711" y="48635"/>
                        <a:pt x="84477" y="48569"/>
                      </a:cubicBezTo>
                      <a:lnTo>
                        <a:pt x="85044" y="48435"/>
                      </a:lnTo>
                      <a:close/>
                      <a:moveTo>
                        <a:pt x="11225" y="42498"/>
                      </a:moveTo>
                      <a:lnTo>
                        <a:pt x="11225" y="43198"/>
                      </a:lnTo>
                      <a:cubicBezTo>
                        <a:pt x="8256" y="45333"/>
                        <a:pt x="5354" y="47535"/>
                        <a:pt x="1918" y="49469"/>
                      </a:cubicBezTo>
                      <a:lnTo>
                        <a:pt x="1918" y="48702"/>
                      </a:lnTo>
                      <a:cubicBezTo>
                        <a:pt x="5154" y="46667"/>
                        <a:pt x="8423" y="44699"/>
                        <a:pt x="11225" y="42498"/>
                      </a:cubicBezTo>
                      <a:close/>
                      <a:moveTo>
                        <a:pt x="87213" y="48802"/>
                      </a:moveTo>
                      <a:lnTo>
                        <a:pt x="96219" y="50337"/>
                      </a:lnTo>
                      <a:cubicBezTo>
                        <a:pt x="93784" y="50003"/>
                        <a:pt x="91349" y="49636"/>
                        <a:pt x="88914" y="49269"/>
                      </a:cubicBezTo>
                      <a:cubicBezTo>
                        <a:pt x="89063" y="49210"/>
                        <a:pt x="88920" y="49097"/>
                        <a:pt x="88721" y="49097"/>
                      </a:cubicBezTo>
                      <a:cubicBezTo>
                        <a:pt x="88697" y="49097"/>
                        <a:pt x="88672" y="49099"/>
                        <a:pt x="88647" y="49102"/>
                      </a:cubicBezTo>
                      <a:cubicBezTo>
                        <a:pt x="88547" y="49136"/>
                        <a:pt x="88447" y="49169"/>
                        <a:pt x="88313" y="49202"/>
                      </a:cubicBezTo>
                      <a:cubicBezTo>
                        <a:pt x="87780" y="49102"/>
                        <a:pt x="87246" y="49036"/>
                        <a:pt x="86679" y="48936"/>
                      </a:cubicBezTo>
                      <a:cubicBezTo>
                        <a:pt x="86879" y="48902"/>
                        <a:pt x="87046" y="48835"/>
                        <a:pt x="87213" y="48802"/>
                      </a:cubicBezTo>
                      <a:close/>
                      <a:moveTo>
                        <a:pt x="11225" y="43532"/>
                      </a:moveTo>
                      <a:lnTo>
                        <a:pt x="11225" y="44232"/>
                      </a:lnTo>
                      <a:cubicBezTo>
                        <a:pt x="8256" y="46367"/>
                        <a:pt x="5354" y="48569"/>
                        <a:pt x="1918" y="50503"/>
                      </a:cubicBezTo>
                      <a:lnTo>
                        <a:pt x="1918" y="49703"/>
                      </a:lnTo>
                      <a:cubicBezTo>
                        <a:pt x="5154" y="47668"/>
                        <a:pt x="8423" y="45733"/>
                        <a:pt x="11225" y="43532"/>
                      </a:cubicBezTo>
                      <a:close/>
                      <a:moveTo>
                        <a:pt x="32707" y="734"/>
                      </a:moveTo>
                      <a:cubicBezTo>
                        <a:pt x="37024" y="859"/>
                        <a:pt x="41360" y="895"/>
                        <a:pt x="45701" y="895"/>
                      </a:cubicBezTo>
                      <a:cubicBezTo>
                        <a:pt x="51760" y="895"/>
                        <a:pt x="57829" y="824"/>
                        <a:pt x="63869" y="824"/>
                      </a:cubicBezTo>
                      <a:cubicBezTo>
                        <a:pt x="65102" y="824"/>
                        <a:pt x="66335" y="827"/>
                        <a:pt x="67565" y="834"/>
                      </a:cubicBezTo>
                      <a:cubicBezTo>
                        <a:pt x="79274" y="935"/>
                        <a:pt x="90982" y="1168"/>
                        <a:pt x="102657" y="1468"/>
                      </a:cubicBezTo>
                      <a:lnTo>
                        <a:pt x="102657" y="3103"/>
                      </a:lnTo>
                      <a:cubicBezTo>
                        <a:pt x="102457" y="6539"/>
                        <a:pt x="102590" y="10008"/>
                        <a:pt x="102557" y="13410"/>
                      </a:cubicBezTo>
                      <a:cubicBezTo>
                        <a:pt x="102490" y="17646"/>
                        <a:pt x="102457" y="21883"/>
                        <a:pt x="102423" y="26119"/>
                      </a:cubicBezTo>
                      <a:cubicBezTo>
                        <a:pt x="102357" y="34425"/>
                        <a:pt x="102223" y="42731"/>
                        <a:pt x="102257" y="51037"/>
                      </a:cubicBezTo>
                      <a:lnTo>
                        <a:pt x="85678" y="48235"/>
                      </a:lnTo>
                      <a:cubicBezTo>
                        <a:pt x="85759" y="48181"/>
                        <a:pt x="85665" y="48083"/>
                        <a:pt x="85521" y="48083"/>
                      </a:cubicBezTo>
                      <a:cubicBezTo>
                        <a:pt x="85487" y="48083"/>
                        <a:pt x="85450" y="48089"/>
                        <a:pt x="85411" y="48102"/>
                      </a:cubicBezTo>
                      <a:cubicBezTo>
                        <a:pt x="85345" y="48102"/>
                        <a:pt x="85245" y="48135"/>
                        <a:pt x="85178" y="48135"/>
                      </a:cubicBezTo>
                      <a:lnTo>
                        <a:pt x="83710" y="47901"/>
                      </a:lnTo>
                      <a:cubicBezTo>
                        <a:pt x="83686" y="47853"/>
                        <a:pt x="83608" y="47822"/>
                        <a:pt x="83515" y="47822"/>
                      </a:cubicBezTo>
                      <a:cubicBezTo>
                        <a:pt x="83481" y="47822"/>
                        <a:pt x="83446" y="47826"/>
                        <a:pt x="83410" y="47835"/>
                      </a:cubicBezTo>
                      <a:lnTo>
                        <a:pt x="83377" y="47835"/>
                      </a:lnTo>
                      <a:lnTo>
                        <a:pt x="67565" y="45166"/>
                      </a:lnTo>
                      <a:lnTo>
                        <a:pt x="60627" y="46334"/>
                      </a:lnTo>
                      <a:cubicBezTo>
                        <a:pt x="56891" y="46834"/>
                        <a:pt x="53188" y="47434"/>
                        <a:pt x="49552" y="48102"/>
                      </a:cubicBezTo>
                      <a:cubicBezTo>
                        <a:pt x="47584" y="48435"/>
                        <a:pt x="45616" y="48835"/>
                        <a:pt x="43648" y="49202"/>
                      </a:cubicBezTo>
                      <a:lnTo>
                        <a:pt x="33274" y="50970"/>
                      </a:lnTo>
                      <a:cubicBezTo>
                        <a:pt x="33141" y="34225"/>
                        <a:pt x="32874" y="17480"/>
                        <a:pt x="32707" y="734"/>
                      </a:cubicBezTo>
                      <a:close/>
                      <a:moveTo>
                        <a:pt x="11225" y="44532"/>
                      </a:moveTo>
                      <a:lnTo>
                        <a:pt x="11225" y="45233"/>
                      </a:lnTo>
                      <a:cubicBezTo>
                        <a:pt x="8256" y="47368"/>
                        <a:pt x="5354" y="49603"/>
                        <a:pt x="1918" y="51504"/>
                      </a:cubicBezTo>
                      <a:lnTo>
                        <a:pt x="1918" y="50737"/>
                      </a:lnTo>
                      <a:cubicBezTo>
                        <a:pt x="5154" y="48702"/>
                        <a:pt x="8423" y="46767"/>
                        <a:pt x="11225" y="44532"/>
                      </a:cubicBezTo>
                      <a:close/>
                      <a:moveTo>
                        <a:pt x="36143" y="50804"/>
                      </a:moveTo>
                      <a:cubicBezTo>
                        <a:pt x="35142" y="51037"/>
                        <a:pt x="34175" y="51304"/>
                        <a:pt x="33274" y="51637"/>
                      </a:cubicBezTo>
                      <a:cubicBezTo>
                        <a:pt x="33274" y="51504"/>
                        <a:pt x="33274" y="51404"/>
                        <a:pt x="33274" y="51271"/>
                      </a:cubicBezTo>
                      <a:lnTo>
                        <a:pt x="36143" y="50804"/>
                      </a:lnTo>
                      <a:close/>
                      <a:moveTo>
                        <a:pt x="11225" y="45566"/>
                      </a:moveTo>
                      <a:lnTo>
                        <a:pt x="11225" y="46267"/>
                      </a:lnTo>
                      <a:cubicBezTo>
                        <a:pt x="8256" y="48402"/>
                        <a:pt x="5354" y="50637"/>
                        <a:pt x="1918" y="52538"/>
                      </a:cubicBezTo>
                      <a:lnTo>
                        <a:pt x="1918" y="51771"/>
                      </a:lnTo>
                      <a:cubicBezTo>
                        <a:pt x="5154" y="49736"/>
                        <a:pt x="8423" y="47801"/>
                        <a:pt x="11225" y="45566"/>
                      </a:cubicBezTo>
                      <a:close/>
                      <a:moveTo>
                        <a:pt x="11225" y="46601"/>
                      </a:moveTo>
                      <a:lnTo>
                        <a:pt x="11225" y="47301"/>
                      </a:lnTo>
                      <a:cubicBezTo>
                        <a:pt x="8256" y="49436"/>
                        <a:pt x="5354" y="51637"/>
                        <a:pt x="1918" y="53572"/>
                      </a:cubicBezTo>
                      <a:lnTo>
                        <a:pt x="1918" y="52805"/>
                      </a:lnTo>
                      <a:cubicBezTo>
                        <a:pt x="5154" y="50770"/>
                        <a:pt x="8423" y="48802"/>
                        <a:pt x="11225" y="46601"/>
                      </a:cubicBezTo>
                      <a:close/>
                      <a:moveTo>
                        <a:pt x="11225" y="47635"/>
                      </a:moveTo>
                      <a:lnTo>
                        <a:pt x="11225" y="48335"/>
                      </a:lnTo>
                      <a:cubicBezTo>
                        <a:pt x="8256" y="50470"/>
                        <a:pt x="5354" y="52672"/>
                        <a:pt x="1918" y="54606"/>
                      </a:cubicBezTo>
                      <a:lnTo>
                        <a:pt x="1918" y="53806"/>
                      </a:lnTo>
                      <a:cubicBezTo>
                        <a:pt x="5154" y="51804"/>
                        <a:pt x="8423" y="49836"/>
                        <a:pt x="11225" y="47635"/>
                      </a:cubicBezTo>
                      <a:close/>
                      <a:moveTo>
                        <a:pt x="11225" y="48669"/>
                      </a:moveTo>
                      <a:lnTo>
                        <a:pt x="11225" y="49369"/>
                      </a:lnTo>
                      <a:cubicBezTo>
                        <a:pt x="8256" y="51504"/>
                        <a:pt x="5354" y="53706"/>
                        <a:pt x="1918" y="55640"/>
                      </a:cubicBezTo>
                      <a:lnTo>
                        <a:pt x="1918" y="54840"/>
                      </a:lnTo>
                      <a:cubicBezTo>
                        <a:pt x="5154" y="52805"/>
                        <a:pt x="8423" y="50870"/>
                        <a:pt x="11225" y="48669"/>
                      </a:cubicBezTo>
                      <a:close/>
                      <a:moveTo>
                        <a:pt x="11225" y="49669"/>
                      </a:moveTo>
                      <a:lnTo>
                        <a:pt x="11225" y="50370"/>
                      </a:lnTo>
                      <a:cubicBezTo>
                        <a:pt x="8256" y="52505"/>
                        <a:pt x="5354" y="54740"/>
                        <a:pt x="1918" y="56641"/>
                      </a:cubicBezTo>
                      <a:lnTo>
                        <a:pt x="1918" y="55874"/>
                      </a:lnTo>
                      <a:cubicBezTo>
                        <a:pt x="5154" y="53839"/>
                        <a:pt x="8423" y="51904"/>
                        <a:pt x="11225" y="49669"/>
                      </a:cubicBezTo>
                      <a:close/>
                      <a:moveTo>
                        <a:pt x="11225" y="50703"/>
                      </a:moveTo>
                      <a:lnTo>
                        <a:pt x="11225" y="51404"/>
                      </a:lnTo>
                      <a:cubicBezTo>
                        <a:pt x="8256" y="53539"/>
                        <a:pt x="5354" y="55740"/>
                        <a:pt x="1918" y="57675"/>
                      </a:cubicBezTo>
                      <a:lnTo>
                        <a:pt x="1918" y="56908"/>
                      </a:lnTo>
                      <a:cubicBezTo>
                        <a:pt x="5154" y="54873"/>
                        <a:pt x="8423" y="52938"/>
                        <a:pt x="11225" y="50703"/>
                      </a:cubicBezTo>
                      <a:close/>
                      <a:moveTo>
                        <a:pt x="11225" y="51738"/>
                      </a:moveTo>
                      <a:lnTo>
                        <a:pt x="11225" y="52438"/>
                      </a:lnTo>
                      <a:cubicBezTo>
                        <a:pt x="8256" y="54573"/>
                        <a:pt x="5354" y="56774"/>
                        <a:pt x="1918" y="58709"/>
                      </a:cubicBezTo>
                      <a:lnTo>
                        <a:pt x="1918" y="57909"/>
                      </a:lnTo>
                      <a:cubicBezTo>
                        <a:pt x="5154" y="55907"/>
                        <a:pt x="8423" y="53939"/>
                        <a:pt x="11225" y="51738"/>
                      </a:cubicBezTo>
                      <a:close/>
                      <a:moveTo>
                        <a:pt x="11225" y="52772"/>
                      </a:moveTo>
                      <a:lnTo>
                        <a:pt x="11225" y="53472"/>
                      </a:lnTo>
                      <a:cubicBezTo>
                        <a:pt x="8256" y="55607"/>
                        <a:pt x="5354" y="57809"/>
                        <a:pt x="1918" y="59743"/>
                      </a:cubicBezTo>
                      <a:lnTo>
                        <a:pt x="1918" y="58943"/>
                      </a:lnTo>
                      <a:cubicBezTo>
                        <a:pt x="5154" y="56941"/>
                        <a:pt x="8423" y="54973"/>
                        <a:pt x="11225" y="52772"/>
                      </a:cubicBezTo>
                      <a:close/>
                      <a:moveTo>
                        <a:pt x="11225" y="53806"/>
                      </a:moveTo>
                      <a:lnTo>
                        <a:pt x="11225" y="54473"/>
                      </a:lnTo>
                      <a:cubicBezTo>
                        <a:pt x="8256" y="56641"/>
                        <a:pt x="5354" y="58843"/>
                        <a:pt x="1918" y="60744"/>
                      </a:cubicBezTo>
                      <a:lnTo>
                        <a:pt x="1918" y="59977"/>
                      </a:lnTo>
                      <a:cubicBezTo>
                        <a:pt x="5154" y="57942"/>
                        <a:pt x="8423" y="56007"/>
                        <a:pt x="11225" y="53806"/>
                      </a:cubicBezTo>
                      <a:close/>
                      <a:moveTo>
                        <a:pt x="242857" y="6305"/>
                      </a:moveTo>
                      <a:cubicBezTo>
                        <a:pt x="258535" y="6338"/>
                        <a:pt x="274179" y="6372"/>
                        <a:pt x="289857" y="6472"/>
                      </a:cubicBezTo>
                      <a:cubicBezTo>
                        <a:pt x="306336" y="6572"/>
                        <a:pt x="431725" y="6705"/>
                        <a:pt x="448204" y="6872"/>
                      </a:cubicBezTo>
                      <a:lnTo>
                        <a:pt x="448204" y="21483"/>
                      </a:lnTo>
                      <a:cubicBezTo>
                        <a:pt x="448070" y="25585"/>
                        <a:pt x="447937" y="29688"/>
                        <a:pt x="447837" y="33791"/>
                      </a:cubicBezTo>
                      <a:cubicBezTo>
                        <a:pt x="447603" y="42698"/>
                        <a:pt x="447470" y="51637"/>
                        <a:pt x="447403" y="60544"/>
                      </a:cubicBezTo>
                      <a:cubicBezTo>
                        <a:pt x="422585" y="60611"/>
                        <a:pt x="360508" y="60677"/>
                        <a:pt x="304768" y="60744"/>
                      </a:cubicBezTo>
                      <a:cubicBezTo>
                        <a:pt x="265140" y="60811"/>
                        <a:pt x="228680" y="60844"/>
                        <a:pt x="211034" y="60877"/>
                      </a:cubicBezTo>
                      <a:cubicBezTo>
                        <a:pt x="196357" y="60911"/>
                        <a:pt x="181647" y="60944"/>
                        <a:pt x="166970" y="60977"/>
                      </a:cubicBezTo>
                      <a:cubicBezTo>
                        <a:pt x="139083" y="61044"/>
                        <a:pt x="111196" y="61111"/>
                        <a:pt x="83310" y="61178"/>
                      </a:cubicBezTo>
                      <a:cubicBezTo>
                        <a:pt x="59593" y="61244"/>
                        <a:pt x="35876" y="61211"/>
                        <a:pt x="12159" y="61444"/>
                      </a:cubicBezTo>
                      <a:cubicBezTo>
                        <a:pt x="12192" y="52338"/>
                        <a:pt x="12259" y="43231"/>
                        <a:pt x="12292" y="34125"/>
                      </a:cubicBezTo>
                      <a:cubicBezTo>
                        <a:pt x="12292" y="29488"/>
                        <a:pt x="12326" y="24852"/>
                        <a:pt x="12326" y="20215"/>
                      </a:cubicBezTo>
                      <a:cubicBezTo>
                        <a:pt x="12326" y="15745"/>
                        <a:pt x="12659" y="11209"/>
                        <a:pt x="12026" y="6739"/>
                      </a:cubicBezTo>
                      <a:lnTo>
                        <a:pt x="12026" y="6739"/>
                      </a:lnTo>
                      <a:cubicBezTo>
                        <a:pt x="13070" y="6759"/>
                        <a:pt x="14112" y="6767"/>
                        <a:pt x="15152" y="6767"/>
                      </a:cubicBezTo>
                      <a:cubicBezTo>
                        <a:pt x="17467" y="6767"/>
                        <a:pt x="19775" y="6728"/>
                        <a:pt x="22099" y="6705"/>
                      </a:cubicBezTo>
                      <a:cubicBezTo>
                        <a:pt x="22740" y="6699"/>
                        <a:pt x="23383" y="6697"/>
                        <a:pt x="24028" y="6697"/>
                      </a:cubicBezTo>
                      <a:cubicBezTo>
                        <a:pt x="24457" y="6697"/>
                        <a:pt x="24887" y="6698"/>
                        <a:pt x="25318" y="6698"/>
                      </a:cubicBezTo>
                      <a:cubicBezTo>
                        <a:pt x="27470" y="6698"/>
                        <a:pt x="29627" y="6683"/>
                        <a:pt x="31740" y="6505"/>
                      </a:cubicBezTo>
                      <a:lnTo>
                        <a:pt x="31740" y="6605"/>
                      </a:lnTo>
                      <a:cubicBezTo>
                        <a:pt x="30539" y="7039"/>
                        <a:pt x="29238" y="7439"/>
                        <a:pt x="28104" y="7940"/>
                      </a:cubicBezTo>
                      <a:cubicBezTo>
                        <a:pt x="27936" y="7995"/>
                        <a:pt x="28073" y="8122"/>
                        <a:pt x="28240" y="8122"/>
                      </a:cubicBezTo>
                      <a:cubicBezTo>
                        <a:pt x="28272" y="8122"/>
                        <a:pt x="28305" y="8117"/>
                        <a:pt x="28337" y="8106"/>
                      </a:cubicBezTo>
                      <a:cubicBezTo>
                        <a:pt x="29505" y="7773"/>
                        <a:pt x="30639" y="7372"/>
                        <a:pt x="31740" y="6972"/>
                      </a:cubicBezTo>
                      <a:cubicBezTo>
                        <a:pt x="31740" y="7306"/>
                        <a:pt x="31773" y="7639"/>
                        <a:pt x="31773" y="7973"/>
                      </a:cubicBezTo>
                      <a:cubicBezTo>
                        <a:pt x="30539" y="8407"/>
                        <a:pt x="29238" y="8807"/>
                        <a:pt x="28104" y="9274"/>
                      </a:cubicBezTo>
                      <a:cubicBezTo>
                        <a:pt x="27925" y="9363"/>
                        <a:pt x="28092" y="9479"/>
                        <a:pt x="28273" y="9479"/>
                      </a:cubicBezTo>
                      <a:cubicBezTo>
                        <a:pt x="28294" y="9479"/>
                        <a:pt x="28316" y="9478"/>
                        <a:pt x="28337" y="9474"/>
                      </a:cubicBezTo>
                      <a:cubicBezTo>
                        <a:pt x="29538" y="9140"/>
                        <a:pt x="30639" y="8707"/>
                        <a:pt x="31773" y="8306"/>
                      </a:cubicBezTo>
                      <a:cubicBezTo>
                        <a:pt x="31773" y="8640"/>
                        <a:pt x="31773" y="8974"/>
                        <a:pt x="31773" y="9307"/>
                      </a:cubicBezTo>
                      <a:cubicBezTo>
                        <a:pt x="30539" y="9741"/>
                        <a:pt x="29238" y="10141"/>
                        <a:pt x="28104" y="10641"/>
                      </a:cubicBezTo>
                      <a:cubicBezTo>
                        <a:pt x="27936" y="10697"/>
                        <a:pt x="28073" y="10824"/>
                        <a:pt x="28240" y="10824"/>
                      </a:cubicBezTo>
                      <a:cubicBezTo>
                        <a:pt x="28272" y="10824"/>
                        <a:pt x="28305" y="10819"/>
                        <a:pt x="28337" y="10808"/>
                      </a:cubicBezTo>
                      <a:cubicBezTo>
                        <a:pt x="29538" y="10475"/>
                        <a:pt x="30639" y="10074"/>
                        <a:pt x="31773" y="9674"/>
                      </a:cubicBezTo>
                      <a:cubicBezTo>
                        <a:pt x="31773" y="10008"/>
                        <a:pt x="31773" y="10308"/>
                        <a:pt x="31773" y="10641"/>
                      </a:cubicBezTo>
                      <a:cubicBezTo>
                        <a:pt x="30539" y="11075"/>
                        <a:pt x="29271" y="11509"/>
                        <a:pt x="28104" y="11976"/>
                      </a:cubicBezTo>
                      <a:cubicBezTo>
                        <a:pt x="27925" y="12065"/>
                        <a:pt x="28092" y="12181"/>
                        <a:pt x="28273" y="12181"/>
                      </a:cubicBezTo>
                      <a:cubicBezTo>
                        <a:pt x="28294" y="12181"/>
                        <a:pt x="28316" y="12179"/>
                        <a:pt x="28337" y="12176"/>
                      </a:cubicBezTo>
                      <a:cubicBezTo>
                        <a:pt x="29538" y="11842"/>
                        <a:pt x="30639" y="11409"/>
                        <a:pt x="31773" y="11008"/>
                      </a:cubicBezTo>
                      <a:cubicBezTo>
                        <a:pt x="31773" y="11342"/>
                        <a:pt x="31773" y="11676"/>
                        <a:pt x="31773" y="12009"/>
                      </a:cubicBezTo>
                      <a:cubicBezTo>
                        <a:pt x="30539" y="12443"/>
                        <a:pt x="29271" y="12843"/>
                        <a:pt x="28104" y="13343"/>
                      </a:cubicBezTo>
                      <a:cubicBezTo>
                        <a:pt x="27936" y="13399"/>
                        <a:pt x="28073" y="13526"/>
                        <a:pt x="28240" y="13526"/>
                      </a:cubicBezTo>
                      <a:cubicBezTo>
                        <a:pt x="28272" y="13526"/>
                        <a:pt x="28305" y="13521"/>
                        <a:pt x="28337" y="13510"/>
                      </a:cubicBezTo>
                      <a:cubicBezTo>
                        <a:pt x="29538" y="13177"/>
                        <a:pt x="30672" y="12743"/>
                        <a:pt x="31773" y="12376"/>
                      </a:cubicBezTo>
                      <a:cubicBezTo>
                        <a:pt x="31773" y="12676"/>
                        <a:pt x="31806" y="13010"/>
                        <a:pt x="31806" y="13343"/>
                      </a:cubicBezTo>
                      <a:cubicBezTo>
                        <a:pt x="30572" y="13777"/>
                        <a:pt x="29271" y="14211"/>
                        <a:pt x="28104" y="14678"/>
                      </a:cubicBezTo>
                      <a:cubicBezTo>
                        <a:pt x="27925" y="14767"/>
                        <a:pt x="28092" y="14883"/>
                        <a:pt x="28273" y="14883"/>
                      </a:cubicBezTo>
                      <a:cubicBezTo>
                        <a:pt x="28294" y="14883"/>
                        <a:pt x="28316" y="14881"/>
                        <a:pt x="28337" y="14878"/>
                      </a:cubicBezTo>
                      <a:cubicBezTo>
                        <a:pt x="29538" y="14544"/>
                        <a:pt x="30672" y="14111"/>
                        <a:pt x="31806" y="13710"/>
                      </a:cubicBezTo>
                      <a:cubicBezTo>
                        <a:pt x="31806" y="14044"/>
                        <a:pt x="31806" y="14377"/>
                        <a:pt x="31806" y="14711"/>
                      </a:cubicBezTo>
                      <a:cubicBezTo>
                        <a:pt x="30572" y="15145"/>
                        <a:pt x="29271" y="15545"/>
                        <a:pt x="28104" y="16045"/>
                      </a:cubicBezTo>
                      <a:cubicBezTo>
                        <a:pt x="27936" y="16101"/>
                        <a:pt x="28073" y="16228"/>
                        <a:pt x="28240" y="16228"/>
                      </a:cubicBezTo>
                      <a:cubicBezTo>
                        <a:pt x="28272" y="16228"/>
                        <a:pt x="28305" y="16223"/>
                        <a:pt x="28337" y="16212"/>
                      </a:cubicBezTo>
                      <a:cubicBezTo>
                        <a:pt x="29538" y="15879"/>
                        <a:pt x="30672" y="15445"/>
                        <a:pt x="31806" y="15078"/>
                      </a:cubicBezTo>
                      <a:cubicBezTo>
                        <a:pt x="31806" y="15378"/>
                        <a:pt x="31806" y="15712"/>
                        <a:pt x="31806" y="16045"/>
                      </a:cubicBezTo>
                      <a:cubicBezTo>
                        <a:pt x="30572" y="16479"/>
                        <a:pt x="29271" y="16913"/>
                        <a:pt x="28104" y="17413"/>
                      </a:cubicBezTo>
                      <a:cubicBezTo>
                        <a:pt x="27925" y="17472"/>
                        <a:pt x="28092" y="17585"/>
                        <a:pt x="28272" y="17585"/>
                      </a:cubicBezTo>
                      <a:cubicBezTo>
                        <a:pt x="28294" y="17585"/>
                        <a:pt x="28316" y="17583"/>
                        <a:pt x="28337" y="17580"/>
                      </a:cubicBezTo>
                      <a:cubicBezTo>
                        <a:pt x="29538" y="17246"/>
                        <a:pt x="30672" y="16813"/>
                        <a:pt x="31806" y="16412"/>
                      </a:cubicBezTo>
                      <a:cubicBezTo>
                        <a:pt x="31806" y="16746"/>
                        <a:pt x="31806" y="17079"/>
                        <a:pt x="31806" y="17413"/>
                      </a:cubicBezTo>
                      <a:cubicBezTo>
                        <a:pt x="30572" y="17847"/>
                        <a:pt x="29271" y="18247"/>
                        <a:pt x="28104" y="18747"/>
                      </a:cubicBezTo>
                      <a:cubicBezTo>
                        <a:pt x="27941" y="18829"/>
                        <a:pt x="28065" y="18932"/>
                        <a:pt x="28224" y="18932"/>
                      </a:cubicBezTo>
                      <a:cubicBezTo>
                        <a:pt x="28261" y="18932"/>
                        <a:pt x="28300" y="18927"/>
                        <a:pt x="28337" y="18914"/>
                      </a:cubicBezTo>
                      <a:cubicBezTo>
                        <a:pt x="29538" y="18580"/>
                        <a:pt x="30672" y="18180"/>
                        <a:pt x="31806" y="17780"/>
                      </a:cubicBezTo>
                      <a:cubicBezTo>
                        <a:pt x="31806" y="18113"/>
                        <a:pt x="31806" y="18414"/>
                        <a:pt x="31806" y="18747"/>
                      </a:cubicBezTo>
                      <a:cubicBezTo>
                        <a:pt x="30572" y="19214"/>
                        <a:pt x="29271" y="19615"/>
                        <a:pt x="28104" y="20115"/>
                      </a:cubicBezTo>
                      <a:cubicBezTo>
                        <a:pt x="27936" y="20171"/>
                        <a:pt x="28073" y="20297"/>
                        <a:pt x="28240" y="20297"/>
                      </a:cubicBezTo>
                      <a:cubicBezTo>
                        <a:pt x="28272" y="20297"/>
                        <a:pt x="28305" y="20292"/>
                        <a:pt x="28337" y="20282"/>
                      </a:cubicBezTo>
                      <a:cubicBezTo>
                        <a:pt x="29538" y="19948"/>
                        <a:pt x="30672" y="19514"/>
                        <a:pt x="31840" y="19114"/>
                      </a:cubicBezTo>
                      <a:cubicBezTo>
                        <a:pt x="31840" y="19448"/>
                        <a:pt x="31840" y="19781"/>
                        <a:pt x="31840" y="20115"/>
                      </a:cubicBezTo>
                      <a:cubicBezTo>
                        <a:pt x="30572" y="20549"/>
                        <a:pt x="29271" y="20982"/>
                        <a:pt x="28104" y="21483"/>
                      </a:cubicBezTo>
                      <a:cubicBezTo>
                        <a:pt x="27925" y="21542"/>
                        <a:pt x="28118" y="21655"/>
                        <a:pt x="28280" y="21655"/>
                      </a:cubicBezTo>
                      <a:cubicBezTo>
                        <a:pt x="28300" y="21655"/>
                        <a:pt x="28319" y="21653"/>
                        <a:pt x="28337" y="21649"/>
                      </a:cubicBezTo>
                      <a:cubicBezTo>
                        <a:pt x="29538" y="21316"/>
                        <a:pt x="30706" y="20882"/>
                        <a:pt x="31840" y="20482"/>
                      </a:cubicBezTo>
                      <a:cubicBezTo>
                        <a:pt x="31840" y="20815"/>
                        <a:pt x="31840" y="21149"/>
                        <a:pt x="31840" y="21483"/>
                      </a:cubicBezTo>
                      <a:cubicBezTo>
                        <a:pt x="30572" y="21916"/>
                        <a:pt x="29271" y="22316"/>
                        <a:pt x="28104" y="22817"/>
                      </a:cubicBezTo>
                      <a:cubicBezTo>
                        <a:pt x="27941" y="22898"/>
                        <a:pt x="28087" y="23002"/>
                        <a:pt x="28237" y="23002"/>
                      </a:cubicBezTo>
                      <a:cubicBezTo>
                        <a:pt x="28271" y="23002"/>
                        <a:pt x="28306" y="22996"/>
                        <a:pt x="28337" y="22984"/>
                      </a:cubicBezTo>
                      <a:cubicBezTo>
                        <a:pt x="29571" y="22650"/>
                        <a:pt x="30706" y="22216"/>
                        <a:pt x="31840" y="21816"/>
                      </a:cubicBezTo>
                      <a:cubicBezTo>
                        <a:pt x="31840" y="22150"/>
                        <a:pt x="31840" y="22483"/>
                        <a:pt x="31840" y="22817"/>
                      </a:cubicBezTo>
                      <a:cubicBezTo>
                        <a:pt x="30572" y="23250"/>
                        <a:pt x="29271" y="23684"/>
                        <a:pt x="28104" y="24184"/>
                      </a:cubicBezTo>
                      <a:cubicBezTo>
                        <a:pt x="27964" y="24240"/>
                        <a:pt x="28105" y="24367"/>
                        <a:pt x="28253" y="24367"/>
                      </a:cubicBezTo>
                      <a:cubicBezTo>
                        <a:pt x="28282" y="24367"/>
                        <a:pt x="28310" y="24362"/>
                        <a:pt x="28337" y="24351"/>
                      </a:cubicBezTo>
                      <a:cubicBezTo>
                        <a:pt x="29571" y="24018"/>
                        <a:pt x="30706" y="23584"/>
                        <a:pt x="31840" y="23184"/>
                      </a:cubicBezTo>
                      <a:cubicBezTo>
                        <a:pt x="31840" y="23517"/>
                        <a:pt x="31840" y="23851"/>
                        <a:pt x="31840" y="24184"/>
                      </a:cubicBezTo>
                      <a:cubicBezTo>
                        <a:pt x="30572" y="24618"/>
                        <a:pt x="29271" y="25018"/>
                        <a:pt x="28104" y="25519"/>
                      </a:cubicBezTo>
                      <a:cubicBezTo>
                        <a:pt x="27955" y="25608"/>
                        <a:pt x="28125" y="25724"/>
                        <a:pt x="28282" y="25724"/>
                      </a:cubicBezTo>
                      <a:cubicBezTo>
                        <a:pt x="28301" y="25724"/>
                        <a:pt x="28319" y="25722"/>
                        <a:pt x="28337" y="25719"/>
                      </a:cubicBezTo>
                      <a:cubicBezTo>
                        <a:pt x="29571" y="25352"/>
                        <a:pt x="30706" y="24952"/>
                        <a:pt x="31873" y="24518"/>
                      </a:cubicBezTo>
                      <a:cubicBezTo>
                        <a:pt x="31873" y="24852"/>
                        <a:pt x="31873" y="25185"/>
                        <a:pt x="31873" y="25519"/>
                      </a:cubicBezTo>
                      <a:lnTo>
                        <a:pt x="31840" y="25519"/>
                      </a:lnTo>
                      <a:cubicBezTo>
                        <a:pt x="30606" y="25986"/>
                        <a:pt x="29271" y="26386"/>
                        <a:pt x="28104" y="26886"/>
                      </a:cubicBezTo>
                      <a:cubicBezTo>
                        <a:pt x="27964" y="26942"/>
                        <a:pt x="28105" y="27069"/>
                        <a:pt x="28273" y="27069"/>
                      </a:cubicBezTo>
                      <a:cubicBezTo>
                        <a:pt x="28305" y="27069"/>
                        <a:pt x="28338" y="27064"/>
                        <a:pt x="28371" y="27053"/>
                      </a:cubicBezTo>
                      <a:cubicBezTo>
                        <a:pt x="29571" y="26720"/>
                        <a:pt x="30706" y="26286"/>
                        <a:pt x="31873" y="25886"/>
                      </a:cubicBezTo>
                      <a:cubicBezTo>
                        <a:pt x="31873" y="26219"/>
                        <a:pt x="31873" y="26553"/>
                        <a:pt x="31873" y="26886"/>
                      </a:cubicBezTo>
                      <a:lnTo>
                        <a:pt x="31840" y="26886"/>
                      </a:lnTo>
                      <a:cubicBezTo>
                        <a:pt x="30606" y="27320"/>
                        <a:pt x="29271" y="27754"/>
                        <a:pt x="28104" y="28254"/>
                      </a:cubicBezTo>
                      <a:cubicBezTo>
                        <a:pt x="27955" y="28314"/>
                        <a:pt x="28125" y="28426"/>
                        <a:pt x="28305" y="28426"/>
                      </a:cubicBezTo>
                      <a:cubicBezTo>
                        <a:pt x="28327" y="28426"/>
                        <a:pt x="28349" y="28424"/>
                        <a:pt x="28371" y="28421"/>
                      </a:cubicBezTo>
                      <a:cubicBezTo>
                        <a:pt x="29571" y="28087"/>
                        <a:pt x="30706" y="27654"/>
                        <a:pt x="31873" y="27253"/>
                      </a:cubicBezTo>
                      <a:cubicBezTo>
                        <a:pt x="31873" y="27587"/>
                        <a:pt x="31873" y="27887"/>
                        <a:pt x="31873" y="28221"/>
                      </a:cubicBezTo>
                      <a:cubicBezTo>
                        <a:pt x="31873" y="28254"/>
                        <a:pt x="31840" y="28254"/>
                        <a:pt x="31840" y="28254"/>
                      </a:cubicBezTo>
                      <a:cubicBezTo>
                        <a:pt x="30606" y="28688"/>
                        <a:pt x="29305" y="29088"/>
                        <a:pt x="28104" y="29588"/>
                      </a:cubicBezTo>
                      <a:cubicBezTo>
                        <a:pt x="27968" y="29670"/>
                        <a:pt x="28097" y="29773"/>
                        <a:pt x="28258" y="29773"/>
                      </a:cubicBezTo>
                      <a:cubicBezTo>
                        <a:pt x="28295" y="29773"/>
                        <a:pt x="28333" y="29768"/>
                        <a:pt x="28371" y="29755"/>
                      </a:cubicBezTo>
                      <a:cubicBezTo>
                        <a:pt x="29571" y="29422"/>
                        <a:pt x="30739" y="28988"/>
                        <a:pt x="31873" y="28588"/>
                      </a:cubicBezTo>
                      <a:cubicBezTo>
                        <a:pt x="31873" y="28921"/>
                        <a:pt x="31873" y="29255"/>
                        <a:pt x="31873" y="29588"/>
                      </a:cubicBezTo>
                      <a:lnTo>
                        <a:pt x="31840" y="29588"/>
                      </a:lnTo>
                      <a:cubicBezTo>
                        <a:pt x="30606" y="30022"/>
                        <a:pt x="29305" y="30456"/>
                        <a:pt x="28104" y="30956"/>
                      </a:cubicBezTo>
                      <a:cubicBezTo>
                        <a:pt x="27964" y="31012"/>
                        <a:pt x="28105" y="31138"/>
                        <a:pt x="28273" y="31138"/>
                      </a:cubicBezTo>
                      <a:cubicBezTo>
                        <a:pt x="28305" y="31138"/>
                        <a:pt x="28338" y="31134"/>
                        <a:pt x="28371" y="31123"/>
                      </a:cubicBezTo>
                      <a:cubicBezTo>
                        <a:pt x="29571" y="30789"/>
                        <a:pt x="30739" y="30356"/>
                        <a:pt x="31906" y="29955"/>
                      </a:cubicBezTo>
                      <a:cubicBezTo>
                        <a:pt x="31906" y="30289"/>
                        <a:pt x="31906" y="30622"/>
                        <a:pt x="31906" y="30956"/>
                      </a:cubicBezTo>
                      <a:lnTo>
                        <a:pt x="31840" y="30956"/>
                      </a:lnTo>
                      <a:cubicBezTo>
                        <a:pt x="30606" y="31390"/>
                        <a:pt x="29305" y="31823"/>
                        <a:pt x="28137" y="32324"/>
                      </a:cubicBezTo>
                      <a:cubicBezTo>
                        <a:pt x="27959" y="32383"/>
                        <a:pt x="28125" y="32496"/>
                        <a:pt x="28305" y="32496"/>
                      </a:cubicBezTo>
                      <a:cubicBezTo>
                        <a:pt x="28327" y="32496"/>
                        <a:pt x="28349" y="32494"/>
                        <a:pt x="28371" y="32490"/>
                      </a:cubicBezTo>
                      <a:cubicBezTo>
                        <a:pt x="29571" y="32124"/>
                        <a:pt x="30739" y="31690"/>
                        <a:pt x="31906" y="31290"/>
                      </a:cubicBezTo>
                      <a:cubicBezTo>
                        <a:pt x="31906" y="31623"/>
                        <a:pt x="31906" y="31957"/>
                        <a:pt x="31906" y="32290"/>
                      </a:cubicBezTo>
                      <a:lnTo>
                        <a:pt x="31840" y="32290"/>
                      </a:lnTo>
                      <a:cubicBezTo>
                        <a:pt x="30606" y="32757"/>
                        <a:pt x="29305" y="33158"/>
                        <a:pt x="28137" y="33658"/>
                      </a:cubicBezTo>
                      <a:cubicBezTo>
                        <a:pt x="27969" y="33714"/>
                        <a:pt x="28106" y="33840"/>
                        <a:pt x="28273" y="33840"/>
                      </a:cubicBezTo>
                      <a:cubicBezTo>
                        <a:pt x="28305" y="33840"/>
                        <a:pt x="28338" y="33835"/>
                        <a:pt x="28371" y="33825"/>
                      </a:cubicBezTo>
                      <a:cubicBezTo>
                        <a:pt x="29605" y="33491"/>
                        <a:pt x="30739" y="33058"/>
                        <a:pt x="31906" y="32657"/>
                      </a:cubicBezTo>
                      <a:cubicBezTo>
                        <a:pt x="31906" y="32991"/>
                        <a:pt x="31906" y="33324"/>
                        <a:pt x="31906" y="33658"/>
                      </a:cubicBezTo>
                      <a:lnTo>
                        <a:pt x="31840" y="33658"/>
                      </a:lnTo>
                      <a:cubicBezTo>
                        <a:pt x="30606" y="34092"/>
                        <a:pt x="29305" y="34525"/>
                        <a:pt x="28137" y="35026"/>
                      </a:cubicBezTo>
                      <a:cubicBezTo>
                        <a:pt x="27959" y="35085"/>
                        <a:pt x="28125" y="35198"/>
                        <a:pt x="28305" y="35198"/>
                      </a:cubicBezTo>
                      <a:cubicBezTo>
                        <a:pt x="28327" y="35198"/>
                        <a:pt x="28349" y="35196"/>
                        <a:pt x="28371" y="35192"/>
                      </a:cubicBezTo>
                      <a:cubicBezTo>
                        <a:pt x="29605" y="34825"/>
                        <a:pt x="30739" y="34392"/>
                        <a:pt x="31906" y="33992"/>
                      </a:cubicBezTo>
                      <a:cubicBezTo>
                        <a:pt x="31906" y="34325"/>
                        <a:pt x="31906" y="34659"/>
                        <a:pt x="31906" y="34992"/>
                      </a:cubicBezTo>
                      <a:cubicBezTo>
                        <a:pt x="31906" y="34992"/>
                        <a:pt x="31873" y="34992"/>
                        <a:pt x="31840" y="35026"/>
                      </a:cubicBezTo>
                      <a:cubicBezTo>
                        <a:pt x="30606" y="35459"/>
                        <a:pt x="29305" y="35860"/>
                        <a:pt x="28137" y="36360"/>
                      </a:cubicBezTo>
                      <a:cubicBezTo>
                        <a:pt x="27974" y="36441"/>
                        <a:pt x="28098" y="36545"/>
                        <a:pt x="28258" y="36545"/>
                      </a:cubicBezTo>
                      <a:cubicBezTo>
                        <a:pt x="28295" y="36545"/>
                        <a:pt x="28333" y="36539"/>
                        <a:pt x="28371" y="36527"/>
                      </a:cubicBezTo>
                      <a:cubicBezTo>
                        <a:pt x="29605" y="36193"/>
                        <a:pt x="30772" y="35759"/>
                        <a:pt x="31940" y="35359"/>
                      </a:cubicBezTo>
                      <a:cubicBezTo>
                        <a:pt x="31940" y="35693"/>
                        <a:pt x="31940" y="36026"/>
                        <a:pt x="31940" y="36360"/>
                      </a:cubicBezTo>
                      <a:lnTo>
                        <a:pt x="31840" y="36360"/>
                      </a:lnTo>
                      <a:cubicBezTo>
                        <a:pt x="30606" y="36827"/>
                        <a:pt x="29305" y="37227"/>
                        <a:pt x="28137" y="37728"/>
                      </a:cubicBezTo>
                      <a:cubicBezTo>
                        <a:pt x="27969" y="37783"/>
                        <a:pt x="28106" y="37910"/>
                        <a:pt x="28273" y="37910"/>
                      </a:cubicBezTo>
                      <a:cubicBezTo>
                        <a:pt x="28305" y="37910"/>
                        <a:pt x="28338" y="37905"/>
                        <a:pt x="28371" y="37894"/>
                      </a:cubicBezTo>
                      <a:cubicBezTo>
                        <a:pt x="29605" y="37561"/>
                        <a:pt x="30772" y="37127"/>
                        <a:pt x="31940" y="36693"/>
                      </a:cubicBezTo>
                      <a:cubicBezTo>
                        <a:pt x="31940" y="37027"/>
                        <a:pt x="31940" y="37361"/>
                        <a:pt x="31940" y="37694"/>
                      </a:cubicBezTo>
                      <a:cubicBezTo>
                        <a:pt x="31906" y="37694"/>
                        <a:pt x="31873" y="37728"/>
                        <a:pt x="31840" y="37728"/>
                      </a:cubicBezTo>
                      <a:cubicBezTo>
                        <a:pt x="30606" y="38161"/>
                        <a:pt x="29305" y="38561"/>
                        <a:pt x="28137" y="39062"/>
                      </a:cubicBezTo>
                      <a:cubicBezTo>
                        <a:pt x="27958" y="39151"/>
                        <a:pt x="28126" y="39267"/>
                        <a:pt x="28306" y="39267"/>
                      </a:cubicBezTo>
                      <a:cubicBezTo>
                        <a:pt x="28327" y="39267"/>
                        <a:pt x="28349" y="39266"/>
                        <a:pt x="28371" y="39262"/>
                      </a:cubicBezTo>
                      <a:cubicBezTo>
                        <a:pt x="29605" y="38895"/>
                        <a:pt x="30772" y="38461"/>
                        <a:pt x="31940" y="38061"/>
                      </a:cubicBezTo>
                      <a:cubicBezTo>
                        <a:pt x="31940" y="38395"/>
                        <a:pt x="31940" y="38728"/>
                        <a:pt x="31940" y="39062"/>
                      </a:cubicBezTo>
                      <a:cubicBezTo>
                        <a:pt x="31906" y="39062"/>
                        <a:pt x="31873" y="39062"/>
                        <a:pt x="31840" y="39095"/>
                      </a:cubicBezTo>
                      <a:cubicBezTo>
                        <a:pt x="30606" y="39529"/>
                        <a:pt x="29305" y="39929"/>
                        <a:pt x="28137" y="40429"/>
                      </a:cubicBezTo>
                      <a:cubicBezTo>
                        <a:pt x="27974" y="40511"/>
                        <a:pt x="28098" y="40614"/>
                        <a:pt x="28258" y="40614"/>
                      </a:cubicBezTo>
                      <a:cubicBezTo>
                        <a:pt x="28295" y="40614"/>
                        <a:pt x="28333" y="40609"/>
                        <a:pt x="28371" y="40596"/>
                      </a:cubicBezTo>
                      <a:cubicBezTo>
                        <a:pt x="29605" y="40263"/>
                        <a:pt x="30772" y="39829"/>
                        <a:pt x="31940" y="39395"/>
                      </a:cubicBezTo>
                      <a:cubicBezTo>
                        <a:pt x="31940" y="39662"/>
                        <a:pt x="31940" y="39896"/>
                        <a:pt x="31940" y="40129"/>
                      </a:cubicBezTo>
                      <a:lnTo>
                        <a:pt x="31940" y="40429"/>
                      </a:lnTo>
                      <a:lnTo>
                        <a:pt x="31840" y="40429"/>
                      </a:lnTo>
                      <a:cubicBezTo>
                        <a:pt x="30606" y="40863"/>
                        <a:pt x="29305" y="41297"/>
                        <a:pt x="28137" y="41797"/>
                      </a:cubicBezTo>
                      <a:cubicBezTo>
                        <a:pt x="27969" y="41853"/>
                        <a:pt x="28106" y="41979"/>
                        <a:pt x="28273" y="41979"/>
                      </a:cubicBezTo>
                      <a:cubicBezTo>
                        <a:pt x="28305" y="41979"/>
                        <a:pt x="28338" y="41975"/>
                        <a:pt x="28371" y="41964"/>
                      </a:cubicBezTo>
                      <a:cubicBezTo>
                        <a:pt x="29605" y="41630"/>
                        <a:pt x="30772" y="41163"/>
                        <a:pt x="31940" y="40763"/>
                      </a:cubicBezTo>
                      <a:lnTo>
                        <a:pt x="31940" y="41764"/>
                      </a:lnTo>
                      <a:cubicBezTo>
                        <a:pt x="31906" y="41764"/>
                        <a:pt x="31873" y="41764"/>
                        <a:pt x="31840" y="41797"/>
                      </a:cubicBezTo>
                      <a:cubicBezTo>
                        <a:pt x="30606" y="42231"/>
                        <a:pt x="29305" y="42631"/>
                        <a:pt x="28137" y="43131"/>
                      </a:cubicBezTo>
                      <a:cubicBezTo>
                        <a:pt x="27958" y="43221"/>
                        <a:pt x="28126" y="43337"/>
                        <a:pt x="28306" y="43337"/>
                      </a:cubicBezTo>
                      <a:cubicBezTo>
                        <a:pt x="28327" y="43337"/>
                        <a:pt x="28349" y="43335"/>
                        <a:pt x="28371" y="43332"/>
                      </a:cubicBezTo>
                      <a:cubicBezTo>
                        <a:pt x="29605" y="42965"/>
                        <a:pt x="30772" y="42531"/>
                        <a:pt x="31940" y="42131"/>
                      </a:cubicBezTo>
                      <a:lnTo>
                        <a:pt x="31940" y="43131"/>
                      </a:lnTo>
                      <a:lnTo>
                        <a:pt x="31840" y="43131"/>
                      </a:lnTo>
                      <a:cubicBezTo>
                        <a:pt x="30606" y="43598"/>
                        <a:pt x="29305" y="43999"/>
                        <a:pt x="28137" y="44499"/>
                      </a:cubicBezTo>
                      <a:cubicBezTo>
                        <a:pt x="27969" y="44555"/>
                        <a:pt x="28106" y="44681"/>
                        <a:pt x="28273" y="44681"/>
                      </a:cubicBezTo>
                      <a:cubicBezTo>
                        <a:pt x="28305" y="44681"/>
                        <a:pt x="28338" y="44677"/>
                        <a:pt x="28371" y="44666"/>
                      </a:cubicBezTo>
                      <a:cubicBezTo>
                        <a:pt x="29605" y="44332"/>
                        <a:pt x="30772" y="43899"/>
                        <a:pt x="31940" y="43465"/>
                      </a:cubicBezTo>
                      <a:lnTo>
                        <a:pt x="31940" y="44466"/>
                      </a:lnTo>
                      <a:cubicBezTo>
                        <a:pt x="31906" y="44499"/>
                        <a:pt x="31873" y="44499"/>
                        <a:pt x="31840" y="44499"/>
                      </a:cubicBezTo>
                      <a:cubicBezTo>
                        <a:pt x="30606" y="44933"/>
                        <a:pt x="29305" y="45366"/>
                        <a:pt x="28137" y="45867"/>
                      </a:cubicBezTo>
                      <a:cubicBezTo>
                        <a:pt x="27959" y="45926"/>
                        <a:pt x="28125" y="46039"/>
                        <a:pt x="28305" y="46039"/>
                      </a:cubicBezTo>
                      <a:cubicBezTo>
                        <a:pt x="28327" y="46039"/>
                        <a:pt x="28349" y="46037"/>
                        <a:pt x="28371" y="46033"/>
                      </a:cubicBezTo>
                      <a:cubicBezTo>
                        <a:pt x="29605" y="45667"/>
                        <a:pt x="30772" y="45233"/>
                        <a:pt x="31940" y="44833"/>
                      </a:cubicBezTo>
                      <a:lnTo>
                        <a:pt x="31940" y="45833"/>
                      </a:lnTo>
                      <a:cubicBezTo>
                        <a:pt x="31906" y="45833"/>
                        <a:pt x="31873" y="45833"/>
                        <a:pt x="31840" y="45867"/>
                      </a:cubicBezTo>
                      <a:cubicBezTo>
                        <a:pt x="30606" y="46300"/>
                        <a:pt x="29305" y="46701"/>
                        <a:pt x="28137" y="47201"/>
                      </a:cubicBezTo>
                      <a:cubicBezTo>
                        <a:pt x="27974" y="47282"/>
                        <a:pt x="28098" y="47386"/>
                        <a:pt x="28258" y="47386"/>
                      </a:cubicBezTo>
                      <a:cubicBezTo>
                        <a:pt x="28295" y="47386"/>
                        <a:pt x="28333" y="47380"/>
                        <a:pt x="28371" y="47368"/>
                      </a:cubicBezTo>
                      <a:cubicBezTo>
                        <a:pt x="29605" y="47034"/>
                        <a:pt x="30772" y="46601"/>
                        <a:pt x="31940" y="46200"/>
                      </a:cubicBezTo>
                      <a:lnTo>
                        <a:pt x="31940" y="47201"/>
                      </a:lnTo>
                      <a:lnTo>
                        <a:pt x="31840" y="47201"/>
                      </a:lnTo>
                      <a:cubicBezTo>
                        <a:pt x="30606" y="47668"/>
                        <a:pt x="29305" y="48068"/>
                        <a:pt x="28137" y="48569"/>
                      </a:cubicBezTo>
                      <a:cubicBezTo>
                        <a:pt x="27969" y="48625"/>
                        <a:pt x="28106" y="48751"/>
                        <a:pt x="28273" y="48751"/>
                      </a:cubicBezTo>
                      <a:cubicBezTo>
                        <a:pt x="28305" y="48751"/>
                        <a:pt x="28338" y="48746"/>
                        <a:pt x="28371" y="48735"/>
                      </a:cubicBezTo>
                      <a:cubicBezTo>
                        <a:pt x="29605" y="48402"/>
                        <a:pt x="30772" y="47935"/>
                        <a:pt x="31940" y="47535"/>
                      </a:cubicBezTo>
                      <a:lnTo>
                        <a:pt x="31940" y="48535"/>
                      </a:lnTo>
                      <a:cubicBezTo>
                        <a:pt x="31906" y="48535"/>
                        <a:pt x="31873" y="48569"/>
                        <a:pt x="31840" y="48569"/>
                      </a:cubicBezTo>
                      <a:cubicBezTo>
                        <a:pt x="30606" y="49002"/>
                        <a:pt x="29305" y="49436"/>
                        <a:pt x="28137" y="49936"/>
                      </a:cubicBezTo>
                      <a:cubicBezTo>
                        <a:pt x="27959" y="49996"/>
                        <a:pt x="28125" y="50108"/>
                        <a:pt x="28305" y="50108"/>
                      </a:cubicBezTo>
                      <a:cubicBezTo>
                        <a:pt x="28327" y="50108"/>
                        <a:pt x="28349" y="50107"/>
                        <a:pt x="28371" y="50103"/>
                      </a:cubicBezTo>
                      <a:cubicBezTo>
                        <a:pt x="29605" y="49736"/>
                        <a:pt x="30772" y="49302"/>
                        <a:pt x="31940" y="48902"/>
                      </a:cubicBezTo>
                      <a:lnTo>
                        <a:pt x="31940" y="49903"/>
                      </a:lnTo>
                      <a:cubicBezTo>
                        <a:pt x="31906" y="49903"/>
                        <a:pt x="31873" y="49903"/>
                        <a:pt x="31840" y="49936"/>
                      </a:cubicBezTo>
                      <a:cubicBezTo>
                        <a:pt x="30606" y="50370"/>
                        <a:pt x="29305" y="50770"/>
                        <a:pt x="28137" y="51271"/>
                      </a:cubicBezTo>
                      <a:cubicBezTo>
                        <a:pt x="27974" y="51352"/>
                        <a:pt x="28098" y="51455"/>
                        <a:pt x="28258" y="51455"/>
                      </a:cubicBezTo>
                      <a:cubicBezTo>
                        <a:pt x="28295" y="51455"/>
                        <a:pt x="28333" y="51450"/>
                        <a:pt x="28371" y="51437"/>
                      </a:cubicBezTo>
                      <a:cubicBezTo>
                        <a:pt x="29605" y="51104"/>
                        <a:pt x="30772" y="50670"/>
                        <a:pt x="31940" y="50236"/>
                      </a:cubicBezTo>
                      <a:lnTo>
                        <a:pt x="31940" y="51271"/>
                      </a:lnTo>
                      <a:lnTo>
                        <a:pt x="31840" y="51271"/>
                      </a:lnTo>
                      <a:cubicBezTo>
                        <a:pt x="30606" y="51704"/>
                        <a:pt x="29305" y="52138"/>
                        <a:pt x="28137" y="52638"/>
                      </a:cubicBezTo>
                      <a:cubicBezTo>
                        <a:pt x="27969" y="52694"/>
                        <a:pt x="28106" y="52820"/>
                        <a:pt x="28273" y="52820"/>
                      </a:cubicBezTo>
                      <a:cubicBezTo>
                        <a:pt x="28305" y="52820"/>
                        <a:pt x="28338" y="52816"/>
                        <a:pt x="28371" y="52805"/>
                      </a:cubicBezTo>
                      <a:cubicBezTo>
                        <a:pt x="29638" y="52438"/>
                        <a:pt x="30839" y="52004"/>
                        <a:pt x="32040" y="51571"/>
                      </a:cubicBezTo>
                      <a:cubicBezTo>
                        <a:pt x="32040" y="51704"/>
                        <a:pt x="32040" y="51804"/>
                        <a:pt x="32040" y="51938"/>
                      </a:cubicBezTo>
                      <a:cubicBezTo>
                        <a:pt x="32040" y="52162"/>
                        <a:pt x="32353" y="52271"/>
                        <a:pt x="32670" y="52271"/>
                      </a:cubicBezTo>
                      <a:cubicBezTo>
                        <a:pt x="32920" y="52271"/>
                        <a:pt x="33171" y="52203"/>
                        <a:pt x="33274" y="52071"/>
                      </a:cubicBezTo>
                      <a:cubicBezTo>
                        <a:pt x="36109" y="51738"/>
                        <a:pt x="38845" y="50937"/>
                        <a:pt x="41547" y="50370"/>
                      </a:cubicBezTo>
                      <a:cubicBezTo>
                        <a:pt x="44449" y="49769"/>
                        <a:pt x="47418" y="49202"/>
                        <a:pt x="50386" y="48669"/>
                      </a:cubicBezTo>
                      <a:cubicBezTo>
                        <a:pt x="56324" y="47635"/>
                        <a:pt x="62362" y="46801"/>
                        <a:pt x="68466" y="46033"/>
                      </a:cubicBezTo>
                      <a:cubicBezTo>
                        <a:pt x="68633" y="46067"/>
                        <a:pt x="68799" y="46100"/>
                        <a:pt x="68966" y="46167"/>
                      </a:cubicBezTo>
                      <a:cubicBezTo>
                        <a:pt x="67832" y="46434"/>
                        <a:pt x="66698" y="46734"/>
                        <a:pt x="65597" y="47068"/>
                      </a:cubicBezTo>
                      <a:cubicBezTo>
                        <a:pt x="65511" y="47096"/>
                        <a:pt x="65548" y="47174"/>
                        <a:pt x="65624" y="47174"/>
                      </a:cubicBezTo>
                      <a:cubicBezTo>
                        <a:pt x="65637" y="47174"/>
                        <a:pt x="65650" y="47172"/>
                        <a:pt x="65664" y="47168"/>
                      </a:cubicBezTo>
                      <a:cubicBezTo>
                        <a:pt x="66965" y="46934"/>
                        <a:pt x="68232" y="46601"/>
                        <a:pt x="69467" y="46267"/>
                      </a:cubicBezTo>
                      <a:cubicBezTo>
                        <a:pt x="69834" y="46367"/>
                        <a:pt x="70167" y="46434"/>
                        <a:pt x="70534" y="46534"/>
                      </a:cubicBezTo>
                      <a:cubicBezTo>
                        <a:pt x="69533" y="46767"/>
                        <a:pt x="68533" y="47034"/>
                        <a:pt x="67599" y="47334"/>
                      </a:cubicBezTo>
                      <a:cubicBezTo>
                        <a:pt x="67513" y="47363"/>
                        <a:pt x="67550" y="47441"/>
                        <a:pt x="67626" y="47441"/>
                      </a:cubicBezTo>
                      <a:cubicBezTo>
                        <a:pt x="67638" y="47441"/>
                        <a:pt x="67651" y="47439"/>
                        <a:pt x="67665" y="47434"/>
                      </a:cubicBezTo>
                      <a:cubicBezTo>
                        <a:pt x="68799" y="47201"/>
                        <a:pt x="69934" y="46934"/>
                        <a:pt x="71034" y="46634"/>
                      </a:cubicBezTo>
                      <a:cubicBezTo>
                        <a:pt x="71401" y="46734"/>
                        <a:pt x="71768" y="46801"/>
                        <a:pt x="72135" y="46901"/>
                      </a:cubicBezTo>
                      <a:cubicBezTo>
                        <a:pt x="71268" y="47101"/>
                        <a:pt x="70401" y="47334"/>
                        <a:pt x="69567" y="47601"/>
                      </a:cubicBezTo>
                      <a:cubicBezTo>
                        <a:pt x="69481" y="47630"/>
                        <a:pt x="69518" y="47708"/>
                        <a:pt x="69594" y="47708"/>
                      </a:cubicBezTo>
                      <a:cubicBezTo>
                        <a:pt x="69606" y="47708"/>
                        <a:pt x="69619" y="47706"/>
                        <a:pt x="69633" y="47701"/>
                      </a:cubicBezTo>
                      <a:cubicBezTo>
                        <a:pt x="70667" y="47501"/>
                        <a:pt x="71668" y="47268"/>
                        <a:pt x="72636" y="47001"/>
                      </a:cubicBezTo>
                      <a:cubicBezTo>
                        <a:pt x="73002" y="47068"/>
                        <a:pt x="73369" y="47168"/>
                        <a:pt x="73770" y="47234"/>
                      </a:cubicBezTo>
                      <a:cubicBezTo>
                        <a:pt x="73002" y="47434"/>
                        <a:pt x="72269" y="47635"/>
                        <a:pt x="71568" y="47868"/>
                      </a:cubicBezTo>
                      <a:cubicBezTo>
                        <a:pt x="71482" y="47897"/>
                        <a:pt x="71519" y="47975"/>
                        <a:pt x="71595" y="47975"/>
                      </a:cubicBezTo>
                      <a:cubicBezTo>
                        <a:pt x="71608" y="47975"/>
                        <a:pt x="71621" y="47973"/>
                        <a:pt x="71635" y="47968"/>
                      </a:cubicBezTo>
                      <a:cubicBezTo>
                        <a:pt x="72535" y="47768"/>
                        <a:pt x="73403" y="47568"/>
                        <a:pt x="74303" y="47334"/>
                      </a:cubicBezTo>
                      <a:cubicBezTo>
                        <a:pt x="74670" y="47434"/>
                        <a:pt x="75037" y="47501"/>
                        <a:pt x="75438" y="47568"/>
                      </a:cubicBezTo>
                      <a:cubicBezTo>
                        <a:pt x="74804" y="47768"/>
                        <a:pt x="74170" y="47935"/>
                        <a:pt x="73536" y="48135"/>
                      </a:cubicBezTo>
                      <a:cubicBezTo>
                        <a:pt x="73436" y="48168"/>
                        <a:pt x="73503" y="48235"/>
                        <a:pt x="73636" y="48235"/>
                      </a:cubicBezTo>
                      <a:cubicBezTo>
                        <a:pt x="74437" y="48068"/>
                        <a:pt x="75204" y="47868"/>
                        <a:pt x="75971" y="47701"/>
                      </a:cubicBezTo>
                      <a:cubicBezTo>
                        <a:pt x="76372" y="47768"/>
                        <a:pt x="76772" y="47835"/>
                        <a:pt x="77172" y="47935"/>
                      </a:cubicBezTo>
                      <a:cubicBezTo>
                        <a:pt x="76605" y="48068"/>
                        <a:pt x="76071" y="48235"/>
                        <a:pt x="75538" y="48402"/>
                      </a:cubicBezTo>
                      <a:cubicBezTo>
                        <a:pt x="75438" y="48402"/>
                        <a:pt x="75504" y="48502"/>
                        <a:pt x="75604" y="48502"/>
                      </a:cubicBezTo>
                      <a:cubicBezTo>
                        <a:pt x="76305" y="48335"/>
                        <a:pt x="77005" y="48202"/>
                        <a:pt x="77672" y="48035"/>
                      </a:cubicBezTo>
                      <a:cubicBezTo>
                        <a:pt x="78106" y="48102"/>
                        <a:pt x="78506" y="48168"/>
                        <a:pt x="78907" y="48235"/>
                      </a:cubicBezTo>
                      <a:cubicBezTo>
                        <a:pt x="78440" y="48368"/>
                        <a:pt x="77973" y="48502"/>
                        <a:pt x="77539" y="48635"/>
                      </a:cubicBezTo>
                      <a:cubicBezTo>
                        <a:pt x="77439" y="48669"/>
                        <a:pt x="77506" y="48769"/>
                        <a:pt x="77606" y="48769"/>
                      </a:cubicBezTo>
                      <a:cubicBezTo>
                        <a:pt x="78206" y="48635"/>
                        <a:pt x="78840" y="48502"/>
                        <a:pt x="79440" y="48335"/>
                      </a:cubicBezTo>
                      <a:lnTo>
                        <a:pt x="80675" y="48569"/>
                      </a:lnTo>
                      <a:cubicBezTo>
                        <a:pt x="80274" y="48669"/>
                        <a:pt x="79907" y="48802"/>
                        <a:pt x="79507" y="48902"/>
                      </a:cubicBezTo>
                      <a:cubicBezTo>
                        <a:pt x="79421" y="48931"/>
                        <a:pt x="79458" y="49009"/>
                        <a:pt x="79555" y="49009"/>
                      </a:cubicBezTo>
                      <a:cubicBezTo>
                        <a:pt x="79571" y="49009"/>
                        <a:pt x="79589" y="49007"/>
                        <a:pt x="79607" y="49002"/>
                      </a:cubicBezTo>
                      <a:cubicBezTo>
                        <a:pt x="80141" y="48902"/>
                        <a:pt x="80675" y="48769"/>
                        <a:pt x="81175" y="48669"/>
                      </a:cubicBezTo>
                      <a:cubicBezTo>
                        <a:pt x="81609" y="48735"/>
                        <a:pt x="82042" y="48802"/>
                        <a:pt x="82476" y="48869"/>
                      </a:cubicBezTo>
                      <a:cubicBezTo>
                        <a:pt x="82142" y="48969"/>
                        <a:pt x="81809" y="49069"/>
                        <a:pt x="81509" y="49169"/>
                      </a:cubicBezTo>
                      <a:cubicBezTo>
                        <a:pt x="81422" y="49198"/>
                        <a:pt x="81460" y="49276"/>
                        <a:pt x="81536" y="49276"/>
                      </a:cubicBezTo>
                      <a:cubicBezTo>
                        <a:pt x="81548" y="49276"/>
                        <a:pt x="81561" y="49274"/>
                        <a:pt x="81575" y="49269"/>
                      </a:cubicBezTo>
                      <a:cubicBezTo>
                        <a:pt x="82042" y="49169"/>
                        <a:pt x="82509" y="49069"/>
                        <a:pt x="82976" y="48969"/>
                      </a:cubicBezTo>
                      <a:cubicBezTo>
                        <a:pt x="83443" y="49069"/>
                        <a:pt x="83944" y="49136"/>
                        <a:pt x="84411" y="49236"/>
                      </a:cubicBezTo>
                      <a:cubicBezTo>
                        <a:pt x="84477" y="49236"/>
                        <a:pt x="84544" y="49236"/>
                        <a:pt x="84611" y="49269"/>
                      </a:cubicBezTo>
                      <a:cubicBezTo>
                        <a:pt x="84110" y="49403"/>
                        <a:pt x="83610" y="49536"/>
                        <a:pt x="83143" y="49669"/>
                      </a:cubicBezTo>
                      <a:cubicBezTo>
                        <a:pt x="83043" y="49703"/>
                        <a:pt x="83110" y="49803"/>
                        <a:pt x="83210" y="49803"/>
                      </a:cubicBezTo>
                      <a:cubicBezTo>
                        <a:pt x="83877" y="49669"/>
                        <a:pt x="84511" y="49503"/>
                        <a:pt x="85144" y="49369"/>
                      </a:cubicBezTo>
                      <a:lnTo>
                        <a:pt x="86746" y="49636"/>
                      </a:lnTo>
                      <a:cubicBezTo>
                        <a:pt x="86045" y="49803"/>
                        <a:pt x="85411" y="50003"/>
                        <a:pt x="84744" y="50203"/>
                      </a:cubicBezTo>
                      <a:cubicBezTo>
                        <a:pt x="84658" y="50232"/>
                        <a:pt x="84695" y="50310"/>
                        <a:pt x="84793" y="50310"/>
                      </a:cubicBezTo>
                      <a:cubicBezTo>
                        <a:pt x="84808" y="50310"/>
                        <a:pt x="84826" y="50308"/>
                        <a:pt x="84844" y="50303"/>
                      </a:cubicBezTo>
                      <a:cubicBezTo>
                        <a:pt x="85678" y="50136"/>
                        <a:pt x="86479" y="49936"/>
                        <a:pt x="87313" y="49736"/>
                      </a:cubicBezTo>
                      <a:cubicBezTo>
                        <a:pt x="87846" y="49803"/>
                        <a:pt x="88380" y="49903"/>
                        <a:pt x="88914" y="50003"/>
                      </a:cubicBezTo>
                      <a:cubicBezTo>
                        <a:pt x="88047" y="50203"/>
                        <a:pt x="87179" y="50437"/>
                        <a:pt x="86379" y="50703"/>
                      </a:cubicBezTo>
                      <a:cubicBezTo>
                        <a:pt x="86293" y="50732"/>
                        <a:pt x="86330" y="50810"/>
                        <a:pt x="86406" y="50810"/>
                      </a:cubicBezTo>
                      <a:cubicBezTo>
                        <a:pt x="86418" y="50810"/>
                        <a:pt x="86431" y="50808"/>
                        <a:pt x="86445" y="50804"/>
                      </a:cubicBezTo>
                      <a:cubicBezTo>
                        <a:pt x="87479" y="50603"/>
                        <a:pt x="88514" y="50337"/>
                        <a:pt x="89514" y="50103"/>
                      </a:cubicBezTo>
                      <a:cubicBezTo>
                        <a:pt x="89981" y="50170"/>
                        <a:pt x="90415" y="50236"/>
                        <a:pt x="90882" y="50303"/>
                      </a:cubicBezTo>
                      <a:cubicBezTo>
                        <a:pt x="90015" y="50537"/>
                        <a:pt x="89181" y="50770"/>
                        <a:pt x="88347" y="51037"/>
                      </a:cubicBezTo>
                      <a:cubicBezTo>
                        <a:pt x="88247" y="51037"/>
                        <a:pt x="88313" y="51137"/>
                        <a:pt x="88447" y="51137"/>
                      </a:cubicBezTo>
                      <a:cubicBezTo>
                        <a:pt x="89481" y="50904"/>
                        <a:pt x="90482" y="50670"/>
                        <a:pt x="91482" y="50403"/>
                      </a:cubicBezTo>
                      <a:cubicBezTo>
                        <a:pt x="91949" y="50470"/>
                        <a:pt x="92416" y="50537"/>
                        <a:pt x="92917" y="50637"/>
                      </a:cubicBezTo>
                      <a:cubicBezTo>
                        <a:pt x="92049" y="50837"/>
                        <a:pt x="91182" y="51070"/>
                        <a:pt x="90348" y="51337"/>
                      </a:cubicBezTo>
                      <a:cubicBezTo>
                        <a:pt x="90262" y="51366"/>
                        <a:pt x="90299" y="51444"/>
                        <a:pt x="90375" y="51444"/>
                      </a:cubicBezTo>
                      <a:cubicBezTo>
                        <a:pt x="90388" y="51444"/>
                        <a:pt x="90401" y="51442"/>
                        <a:pt x="90415" y="51437"/>
                      </a:cubicBezTo>
                      <a:cubicBezTo>
                        <a:pt x="91482" y="51237"/>
                        <a:pt x="92483" y="50970"/>
                        <a:pt x="93517" y="50703"/>
                      </a:cubicBezTo>
                      <a:cubicBezTo>
                        <a:pt x="93984" y="50804"/>
                        <a:pt x="94484" y="50870"/>
                        <a:pt x="94951" y="50937"/>
                      </a:cubicBezTo>
                      <a:cubicBezTo>
                        <a:pt x="94051" y="51170"/>
                        <a:pt x="93184" y="51404"/>
                        <a:pt x="92350" y="51671"/>
                      </a:cubicBezTo>
                      <a:cubicBezTo>
                        <a:pt x="92250" y="51671"/>
                        <a:pt x="92316" y="51771"/>
                        <a:pt x="92416" y="51771"/>
                      </a:cubicBezTo>
                      <a:cubicBezTo>
                        <a:pt x="93484" y="51537"/>
                        <a:pt x="94551" y="51271"/>
                        <a:pt x="95585" y="51004"/>
                      </a:cubicBezTo>
                      <a:cubicBezTo>
                        <a:pt x="96086" y="51070"/>
                        <a:pt x="96586" y="51170"/>
                        <a:pt x="97086" y="51237"/>
                      </a:cubicBezTo>
                      <a:cubicBezTo>
                        <a:pt x="96152" y="51471"/>
                        <a:pt x="95218" y="51704"/>
                        <a:pt x="94318" y="52004"/>
                      </a:cubicBezTo>
                      <a:cubicBezTo>
                        <a:pt x="94218" y="52038"/>
                        <a:pt x="94284" y="52104"/>
                        <a:pt x="94418" y="52104"/>
                      </a:cubicBezTo>
                      <a:cubicBezTo>
                        <a:pt x="95552" y="51871"/>
                        <a:pt x="96653" y="51604"/>
                        <a:pt x="97753" y="51304"/>
                      </a:cubicBezTo>
                      <a:cubicBezTo>
                        <a:pt x="98254" y="51371"/>
                        <a:pt x="98788" y="51437"/>
                        <a:pt x="99288" y="51504"/>
                      </a:cubicBezTo>
                      <a:cubicBezTo>
                        <a:pt x="98287" y="51771"/>
                        <a:pt x="97286" y="52038"/>
                        <a:pt x="96319" y="52338"/>
                      </a:cubicBezTo>
                      <a:cubicBezTo>
                        <a:pt x="96233" y="52367"/>
                        <a:pt x="96270" y="52445"/>
                        <a:pt x="96346" y="52445"/>
                      </a:cubicBezTo>
                      <a:cubicBezTo>
                        <a:pt x="96359" y="52445"/>
                        <a:pt x="96372" y="52443"/>
                        <a:pt x="96386" y="52438"/>
                      </a:cubicBezTo>
                      <a:cubicBezTo>
                        <a:pt x="97620" y="52205"/>
                        <a:pt x="98788" y="51904"/>
                        <a:pt x="99955" y="51604"/>
                      </a:cubicBezTo>
                      <a:cubicBezTo>
                        <a:pt x="100489" y="51671"/>
                        <a:pt x="101022" y="51704"/>
                        <a:pt x="101556" y="51771"/>
                      </a:cubicBezTo>
                      <a:cubicBezTo>
                        <a:pt x="100455" y="52071"/>
                        <a:pt x="99355" y="52338"/>
                        <a:pt x="98321" y="52672"/>
                      </a:cubicBezTo>
                      <a:cubicBezTo>
                        <a:pt x="98234" y="52700"/>
                        <a:pt x="98272" y="52778"/>
                        <a:pt x="98348" y="52778"/>
                      </a:cubicBezTo>
                      <a:cubicBezTo>
                        <a:pt x="98360" y="52778"/>
                        <a:pt x="98373" y="52776"/>
                        <a:pt x="98387" y="52772"/>
                      </a:cubicBezTo>
                      <a:cubicBezTo>
                        <a:pt x="99688" y="52505"/>
                        <a:pt x="100989" y="52171"/>
                        <a:pt x="102257" y="51838"/>
                      </a:cubicBezTo>
                      <a:cubicBezTo>
                        <a:pt x="102524" y="51871"/>
                        <a:pt x="102824" y="51904"/>
                        <a:pt x="103091" y="51938"/>
                      </a:cubicBezTo>
                      <a:cubicBezTo>
                        <a:pt x="103110" y="51996"/>
                        <a:pt x="103220" y="52031"/>
                        <a:pt x="103321" y="52031"/>
                      </a:cubicBezTo>
                      <a:cubicBezTo>
                        <a:pt x="103394" y="52031"/>
                        <a:pt x="103463" y="52013"/>
                        <a:pt x="103491" y="51971"/>
                      </a:cubicBezTo>
                      <a:cubicBezTo>
                        <a:pt x="103591" y="51971"/>
                        <a:pt x="103658" y="51938"/>
                        <a:pt x="103724" y="51904"/>
                      </a:cubicBezTo>
                      <a:cubicBezTo>
                        <a:pt x="103741" y="51988"/>
                        <a:pt x="103858" y="52029"/>
                        <a:pt x="103970" y="52029"/>
                      </a:cubicBezTo>
                      <a:cubicBezTo>
                        <a:pt x="104083" y="52029"/>
                        <a:pt x="104191" y="51988"/>
                        <a:pt x="104191" y="51904"/>
                      </a:cubicBezTo>
                      <a:cubicBezTo>
                        <a:pt x="104258" y="50437"/>
                        <a:pt x="104258" y="48936"/>
                        <a:pt x="104225" y="47401"/>
                      </a:cubicBezTo>
                      <a:cubicBezTo>
                        <a:pt x="105059" y="40530"/>
                        <a:pt x="104959" y="33558"/>
                        <a:pt x="105025" y="26720"/>
                      </a:cubicBezTo>
                      <a:cubicBezTo>
                        <a:pt x="105092" y="19915"/>
                        <a:pt x="104925" y="13110"/>
                        <a:pt x="104492" y="6305"/>
                      </a:cubicBezTo>
                      <a:lnTo>
                        <a:pt x="137782" y="6305"/>
                      </a:lnTo>
                      <a:cubicBezTo>
                        <a:pt x="144063" y="6364"/>
                        <a:pt x="150355" y="6435"/>
                        <a:pt x="156645" y="6435"/>
                      </a:cubicBezTo>
                      <a:cubicBezTo>
                        <a:pt x="161012" y="6435"/>
                        <a:pt x="165378" y="6401"/>
                        <a:pt x="169738" y="6305"/>
                      </a:cubicBezTo>
                      <a:close/>
                      <a:moveTo>
                        <a:pt x="159064" y="61545"/>
                      </a:moveTo>
                      <a:cubicBezTo>
                        <a:pt x="159031" y="61545"/>
                        <a:pt x="159031" y="61545"/>
                        <a:pt x="158997" y="61578"/>
                      </a:cubicBezTo>
                      <a:cubicBezTo>
                        <a:pt x="158964" y="61578"/>
                        <a:pt x="158931" y="61611"/>
                        <a:pt x="158864" y="61645"/>
                      </a:cubicBezTo>
                      <a:lnTo>
                        <a:pt x="117835" y="61645"/>
                      </a:lnTo>
                      <a:cubicBezTo>
                        <a:pt x="124873" y="61645"/>
                        <a:pt x="131911" y="61611"/>
                        <a:pt x="138950" y="61578"/>
                      </a:cubicBezTo>
                      <a:cubicBezTo>
                        <a:pt x="145654" y="61578"/>
                        <a:pt x="152359" y="61545"/>
                        <a:pt x="159064" y="61545"/>
                      </a:cubicBezTo>
                      <a:close/>
                      <a:moveTo>
                        <a:pt x="160398" y="61545"/>
                      </a:moveTo>
                      <a:cubicBezTo>
                        <a:pt x="160332" y="61578"/>
                        <a:pt x="160265" y="61611"/>
                        <a:pt x="160231" y="61645"/>
                      </a:cubicBezTo>
                      <a:lnTo>
                        <a:pt x="159231" y="61645"/>
                      </a:lnTo>
                      <a:cubicBezTo>
                        <a:pt x="159264" y="61611"/>
                        <a:pt x="159197" y="61545"/>
                        <a:pt x="159131" y="61545"/>
                      </a:cubicBezTo>
                      <a:close/>
                      <a:moveTo>
                        <a:pt x="162667" y="61545"/>
                      </a:moveTo>
                      <a:cubicBezTo>
                        <a:pt x="162633" y="61578"/>
                        <a:pt x="162566" y="61611"/>
                        <a:pt x="162500" y="61645"/>
                      </a:cubicBezTo>
                      <a:lnTo>
                        <a:pt x="160598" y="61645"/>
                      </a:lnTo>
                      <a:cubicBezTo>
                        <a:pt x="160665" y="61611"/>
                        <a:pt x="160698" y="61578"/>
                        <a:pt x="160765" y="61545"/>
                      </a:cubicBezTo>
                      <a:close/>
                      <a:moveTo>
                        <a:pt x="164968" y="61545"/>
                      </a:moveTo>
                      <a:lnTo>
                        <a:pt x="164801" y="61645"/>
                      </a:lnTo>
                      <a:lnTo>
                        <a:pt x="162900" y="61645"/>
                      </a:lnTo>
                      <a:cubicBezTo>
                        <a:pt x="162967" y="61611"/>
                        <a:pt x="163000" y="61578"/>
                        <a:pt x="163033" y="61545"/>
                      </a:cubicBezTo>
                      <a:close/>
                      <a:moveTo>
                        <a:pt x="167270" y="61511"/>
                      </a:moveTo>
                      <a:cubicBezTo>
                        <a:pt x="167203" y="61578"/>
                        <a:pt x="167136" y="61611"/>
                        <a:pt x="167103" y="61645"/>
                      </a:cubicBezTo>
                      <a:lnTo>
                        <a:pt x="165202" y="61645"/>
                      </a:lnTo>
                      <a:cubicBezTo>
                        <a:pt x="165235" y="61611"/>
                        <a:pt x="165302" y="61578"/>
                        <a:pt x="165335" y="61545"/>
                      </a:cubicBezTo>
                      <a:cubicBezTo>
                        <a:pt x="165769" y="61545"/>
                        <a:pt x="166169" y="61545"/>
                        <a:pt x="166603" y="61511"/>
                      </a:cubicBezTo>
                      <a:close/>
                      <a:moveTo>
                        <a:pt x="169571" y="61511"/>
                      </a:moveTo>
                      <a:cubicBezTo>
                        <a:pt x="169505" y="61578"/>
                        <a:pt x="169438" y="61611"/>
                        <a:pt x="169371" y="61645"/>
                      </a:cubicBezTo>
                      <a:lnTo>
                        <a:pt x="167470" y="61645"/>
                      </a:lnTo>
                      <a:cubicBezTo>
                        <a:pt x="167537" y="61611"/>
                        <a:pt x="167570" y="61578"/>
                        <a:pt x="167637" y="61511"/>
                      </a:cubicBezTo>
                      <a:close/>
                      <a:moveTo>
                        <a:pt x="171873" y="61511"/>
                      </a:moveTo>
                      <a:cubicBezTo>
                        <a:pt x="171806" y="61545"/>
                        <a:pt x="171740" y="61611"/>
                        <a:pt x="171673" y="61645"/>
                      </a:cubicBezTo>
                      <a:lnTo>
                        <a:pt x="169772" y="61645"/>
                      </a:lnTo>
                      <a:cubicBezTo>
                        <a:pt x="169805" y="61611"/>
                        <a:pt x="169872" y="61578"/>
                        <a:pt x="169938" y="61511"/>
                      </a:cubicBezTo>
                      <a:close/>
                      <a:moveTo>
                        <a:pt x="174141" y="61511"/>
                      </a:moveTo>
                      <a:cubicBezTo>
                        <a:pt x="174075" y="61545"/>
                        <a:pt x="174008" y="61611"/>
                        <a:pt x="173941" y="61645"/>
                      </a:cubicBezTo>
                      <a:lnTo>
                        <a:pt x="172040" y="61645"/>
                      </a:lnTo>
                      <a:cubicBezTo>
                        <a:pt x="172107" y="61611"/>
                        <a:pt x="172173" y="61545"/>
                        <a:pt x="172207" y="61511"/>
                      </a:cubicBezTo>
                      <a:close/>
                      <a:moveTo>
                        <a:pt x="176443" y="61511"/>
                      </a:moveTo>
                      <a:cubicBezTo>
                        <a:pt x="176376" y="61545"/>
                        <a:pt x="176310" y="61611"/>
                        <a:pt x="176243" y="61645"/>
                      </a:cubicBezTo>
                      <a:lnTo>
                        <a:pt x="174342" y="61645"/>
                      </a:lnTo>
                      <a:cubicBezTo>
                        <a:pt x="174408" y="61611"/>
                        <a:pt x="174442" y="61545"/>
                        <a:pt x="174508" y="61511"/>
                      </a:cubicBezTo>
                      <a:close/>
                      <a:moveTo>
                        <a:pt x="178745" y="61511"/>
                      </a:moveTo>
                      <a:cubicBezTo>
                        <a:pt x="178678" y="61545"/>
                        <a:pt x="178611" y="61611"/>
                        <a:pt x="178511" y="61645"/>
                      </a:cubicBezTo>
                      <a:lnTo>
                        <a:pt x="176610" y="61645"/>
                      </a:lnTo>
                      <a:cubicBezTo>
                        <a:pt x="176677" y="61611"/>
                        <a:pt x="176743" y="61545"/>
                        <a:pt x="176810" y="61511"/>
                      </a:cubicBezTo>
                      <a:close/>
                      <a:moveTo>
                        <a:pt x="181046" y="61478"/>
                      </a:moveTo>
                      <a:cubicBezTo>
                        <a:pt x="180946" y="61545"/>
                        <a:pt x="180880" y="61611"/>
                        <a:pt x="180813" y="61645"/>
                      </a:cubicBezTo>
                      <a:lnTo>
                        <a:pt x="178911" y="61645"/>
                      </a:lnTo>
                      <a:cubicBezTo>
                        <a:pt x="178978" y="61611"/>
                        <a:pt x="179045" y="61545"/>
                        <a:pt x="179112" y="61511"/>
                      </a:cubicBezTo>
                      <a:cubicBezTo>
                        <a:pt x="179745" y="61511"/>
                        <a:pt x="180379" y="61478"/>
                        <a:pt x="181046" y="61478"/>
                      </a:cubicBezTo>
                      <a:close/>
                      <a:moveTo>
                        <a:pt x="183315" y="61478"/>
                      </a:moveTo>
                      <a:cubicBezTo>
                        <a:pt x="183248" y="61545"/>
                        <a:pt x="183181" y="61611"/>
                        <a:pt x="183081" y="61645"/>
                      </a:cubicBezTo>
                      <a:lnTo>
                        <a:pt x="181180" y="61645"/>
                      </a:lnTo>
                      <a:lnTo>
                        <a:pt x="181380" y="61478"/>
                      </a:lnTo>
                      <a:close/>
                      <a:moveTo>
                        <a:pt x="185616" y="61478"/>
                      </a:moveTo>
                      <a:cubicBezTo>
                        <a:pt x="185550" y="61545"/>
                        <a:pt x="185449" y="61611"/>
                        <a:pt x="185383" y="61645"/>
                      </a:cubicBezTo>
                      <a:lnTo>
                        <a:pt x="183481" y="61645"/>
                      </a:lnTo>
                      <a:cubicBezTo>
                        <a:pt x="183548" y="61611"/>
                        <a:pt x="183615" y="61545"/>
                        <a:pt x="183682" y="61478"/>
                      </a:cubicBezTo>
                      <a:close/>
                      <a:moveTo>
                        <a:pt x="187918" y="61478"/>
                      </a:moveTo>
                      <a:cubicBezTo>
                        <a:pt x="187851" y="61545"/>
                        <a:pt x="187751" y="61611"/>
                        <a:pt x="187651" y="61645"/>
                      </a:cubicBezTo>
                      <a:lnTo>
                        <a:pt x="185783" y="61645"/>
                      </a:lnTo>
                      <a:lnTo>
                        <a:pt x="185983" y="61478"/>
                      </a:lnTo>
                      <a:close/>
                      <a:moveTo>
                        <a:pt x="190220" y="61478"/>
                      </a:moveTo>
                      <a:cubicBezTo>
                        <a:pt x="190119" y="61545"/>
                        <a:pt x="190019" y="61611"/>
                        <a:pt x="189953" y="61645"/>
                      </a:cubicBezTo>
                      <a:lnTo>
                        <a:pt x="188051" y="61645"/>
                      </a:lnTo>
                      <a:cubicBezTo>
                        <a:pt x="188118" y="61578"/>
                        <a:pt x="188218" y="61545"/>
                        <a:pt x="188285" y="61478"/>
                      </a:cubicBezTo>
                      <a:close/>
                      <a:moveTo>
                        <a:pt x="192521" y="61478"/>
                      </a:moveTo>
                      <a:cubicBezTo>
                        <a:pt x="192421" y="61545"/>
                        <a:pt x="192321" y="61578"/>
                        <a:pt x="192254" y="61645"/>
                      </a:cubicBezTo>
                      <a:lnTo>
                        <a:pt x="190353" y="61645"/>
                      </a:lnTo>
                      <a:cubicBezTo>
                        <a:pt x="190420" y="61578"/>
                        <a:pt x="190486" y="61545"/>
                        <a:pt x="190553" y="61478"/>
                      </a:cubicBezTo>
                      <a:close/>
                      <a:moveTo>
                        <a:pt x="194789" y="61444"/>
                      </a:moveTo>
                      <a:cubicBezTo>
                        <a:pt x="194723" y="61511"/>
                        <a:pt x="194623" y="61578"/>
                        <a:pt x="194523" y="61645"/>
                      </a:cubicBezTo>
                      <a:lnTo>
                        <a:pt x="192621" y="61645"/>
                      </a:lnTo>
                      <a:cubicBezTo>
                        <a:pt x="192688" y="61578"/>
                        <a:pt x="192788" y="61545"/>
                        <a:pt x="192855" y="61478"/>
                      </a:cubicBezTo>
                      <a:cubicBezTo>
                        <a:pt x="193489" y="61478"/>
                        <a:pt x="194156" y="61444"/>
                        <a:pt x="194789" y="61444"/>
                      </a:cubicBezTo>
                      <a:close/>
                      <a:moveTo>
                        <a:pt x="197091" y="61444"/>
                      </a:moveTo>
                      <a:cubicBezTo>
                        <a:pt x="196991" y="61511"/>
                        <a:pt x="196924" y="61578"/>
                        <a:pt x="196824" y="61645"/>
                      </a:cubicBezTo>
                      <a:lnTo>
                        <a:pt x="194923" y="61645"/>
                      </a:lnTo>
                      <a:cubicBezTo>
                        <a:pt x="194990" y="61578"/>
                        <a:pt x="195056" y="61545"/>
                        <a:pt x="195123" y="61478"/>
                      </a:cubicBezTo>
                      <a:cubicBezTo>
                        <a:pt x="195156" y="61478"/>
                        <a:pt x="195123" y="61478"/>
                        <a:pt x="195156" y="61444"/>
                      </a:cubicBezTo>
                      <a:close/>
                      <a:moveTo>
                        <a:pt x="199393" y="61444"/>
                      </a:moveTo>
                      <a:cubicBezTo>
                        <a:pt x="199293" y="61511"/>
                        <a:pt x="199193" y="61578"/>
                        <a:pt x="199093" y="61645"/>
                      </a:cubicBezTo>
                      <a:lnTo>
                        <a:pt x="197191" y="61645"/>
                      </a:lnTo>
                      <a:cubicBezTo>
                        <a:pt x="197258" y="61578"/>
                        <a:pt x="197358" y="61545"/>
                        <a:pt x="197425" y="61478"/>
                      </a:cubicBezTo>
                      <a:cubicBezTo>
                        <a:pt x="197425" y="61478"/>
                        <a:pt x="197425" y="61444"/>
                        <a:pt x="197425" y="61444"/>
                      </a:cubicBezTo>
                      <a:close/>
                      <a:moveTo>
                        <a:pt x="201694" y="61444"/>
                      </a:moveTo>
                      <a:cubicBezTo>
                        <a:pt x="201594" y="61511"/>
                        <a:pt x="201494" y="61578"/>
                        <a:pt x="201394" y="61645"/>
                      </a:cubicBezTo>
                      <a:lnTo>
                        <a:pt x="199493" y="61645"/>
                      </a:lnTo>
                      <a:cubicBezTo>
                        <a:pt x="199560" y="61578"/>
                        <a:pt x="199660" y="61545"/>
                        <a:pt x="199726" y="61478"/>
                      </a:cubicBezTo>
                      <a:cubicBezTo>
                        <a:pt x="199726" y="61478"/>
                        <a:pt x="199726" y="61444"/>
                        <a:pt x="199726" y="61444"/>
                      </a:cubicBezTo>
                      <a:close/>
                      <a:moveTo>
                        <a:pt x="203963" y="61444"/>
                      </a:moveTo>
                      <a:cubicBezTo>
                        <a:pt x="203863" y="61511"/>
                        <a:pt x="203763" y="61578"/>
                        <a:pt x="203662" y="61645"/>
                      </a:cubicBezTo>
                      <a:lnTo>
                        <a:pt x="201761" y="61645"/>
                      </a:lnTo>
                      <a:cubicBezTo>
                        <a:pt x="201861" y="61578"/>
                        <a:pt x="201928" y="61545"/>
                        <a:pt x="201995" y="61478"/>
                      </a:cubicBezTo>
                      <a:cubicBezTo>
                        <a:pt x="201995" y="61478"/>
                        <a:pt x="201995" y="61444"/>
                        <a:pt x="201995" y="61444"/>
                      </a:cubicBezTo>
                      <a:close/>
                      <a:moveTo>
                        <a:pt x="206264" y="61444"/>
                      </a:moveTo>
                      <a:cubicBezTo>
                        <a:pt x="206164" y="61511"/>
                        <a:pt x="206064" y="61578"/>
                        <a:pt x="205964" y="61645"/>
                      </a:cubicBezTo>
                      <a:lnTo>
                        <a:pt x="204063" y="61645"/>
                      </a:lnTo>
                      <a:cubicBezTo>
                        <a:pt x="204129" y="61578"/>
                        <a:pt x="204196" y="61545"/>
                        <a:pt x="204296" y="61478"/>
                      </a:cubicBezTo>
                      <a:cubicBezTo>
                        <a:pt x="204296" y="61444"/>
                        <a:pt x="204296" y="61444"/>
                        <a:pt x="204296" y="61444"/>
                      </a:cubicBezTo>
                      <a:close/>
                      <a:moveTo>
                        <a:pt x="208566" y="61444"/>
                      </a:moveTo>
                      <a:cubicBezTo>
                        <a:pt x="208466" y="61511"/>
                        <a:pt x="208366" y="61578"/>
                        <a:pt x="208232" y="61645"/>
                      </a:cubicBezTo>
                      <a:lnTo>
                        <a:pt x="206364" y="61645"/>
                      </a:lnTo>
                      <a:cubicBezTo>
                        <a:pt x="206431" y="61578"/>
                        <a:pt x="206498" y="61545"/>
                        <a:pt x="206565" y="61478"/>
                      </a:cubicBezTo>
                      <a:cubicBezTo>
                        <a:pt x="206598" y="61444"/>
                        <a:pt x="206598" y="61444"/>
                        <a:pt x="206565" y="61444"/>
                      </a:cubicBezTo>
                      <a:close/>
                      <a:moveTo>
                        <a:pt x="210868" y="61411"/>
                      </a:moveTo>
                      <a:cubicBezTo>
                        <a:pt x="210734" y="61511"/>
                        <a:pt x="210634" y="61578"/>
                        <a:pt x="210534" y="61645"/>
                      </a:cubicBezTo>
                      <a:lnTo>
                        <a:pt x="208633" y="61645"/>
                      </a:lnTo>
                      <a:cubicBezTo>
                        <a:pt x="208699" y="61578"/>
                        <a:pt x="208799" y="61545"/>
                        <a:pt x="208866" y="61478"/>
                      </a:cubicBezTo>
                      <a:cubicBezTo>
                        <a:pt x="208866" y="61444"/>
                        <a:pt x="208866" y="61444"/>
                        <a:pt x="208866" y="61444"/>
                      </a:cubicBezTo>
                      <a:cubicBezTo>
                        <a:pt x="209533" y="61444"/>
                        <a:pt x="210200" y="61411"/>
                        <a:pt x="210868" y="61411"/>
                      </a:cubicBezTo>
                      <a:close/>
                      <a:moveTo>
                        <a:pt x="213169" y="61411"/>
                      </a:moveTo>
                      <a:cubicBezTo>
                        <a:pt x="213036" y="61511"/>
                        <a:pt x="212936" y="61578"/>
                        <a:pt x="212836" y="61645"/>
                      </a:cubicBezTo>
                      <a:lnTo>
                        <a:pt x="210934" y="61645"/>
                      </a:lnTo>
                      <a:cubicBezTo>
                        <a:pt x="211001" y="61578"/>
                        <a:pt x="211068" y="61545"/>
                        <a:pt x="211134" y="61478"/>
                      </a:cubicBezTo>
                      <a:cubicBezTo>
                        <a:pt x="211168" y="61444"/>
                        <a:pt x="211168" y="61444"/>
                        <a:pt x="211168" y="61411"/>
                      </a:cubicBezTo>
                      <a:close/>
                      <a:moveTo>
                        <a:pt x="215438" y="61411"/>
                      </a:moveTo>
                      <a:cubicBezTo>
                        <a:pt x="215337" y="61478"/>
                        <a:pt x="215204" y="61578"/>
                        <a:pt x="215104" y="61645"/>
                      </a:cubicBezTo>
                      <a:lnTo>
                        <a:pt x="213203" y="61645"/>
                      </a:lnTo>
                      <a:cubicBezTo>
                        <a:pt x="213269" y="61578"/>
                        <a:pt x="213369" y="61545"/>
                        <a:pt x="213436" y="61478"/>
                      </a:cubicBezTo>
                      <a:cubicBezTo>
                        <a:pt x="213436" y="61444"/>
                        <a:pt x="213436" y="61444"/>
                        <a:pt x="213436" y="61411"/>
                      </a:cubicBezTo>
                      <a:close/>
                      <a:moveTo>
                        <a:pt x="217739" y="61411"/>
                      </a:moveTo>
                      <a:cubicBezTo>
                        <a:pt x="217606" y="61478"/>
                        <a:pt x="217506" y="61578"/>
                        <a:pt x="217406" y="61645"/>
                      </a:cubicBezTo>
                      <a:lnTo>
                        <a:pt x="215504" y="61645"/>
                      </a:lnTo>
                      <a:cubicBezTo>
                        <a:pt x="215571" y="61578"/>
                        <a:pt x="215638" y="61545"/>
                        <a:pt x="215704" y="61478"/>
                      </a:cubicBezTo>
                      <a:cubicBezTo>
                        <a:pt x="215738" y="61444"/>
                        <a:pt x="215738" y="61444"/>
                        <a:pt x="215738" y="61411"/>
                      </a:cubicBezTo>
                      <a:close/>
                      <a:moveTo>
                        <a:pt x="220041" y="61411"/>
                      </a:moveTo>
                      <a:lnTo>
                        <a:pt x="219674" y="61645"/>
                      </a:lnTo>
                      <a:lnTo>
                        <a:pt x="217773" y="61645"/>
                      </a:lnTo>
                      <a:cubicBezTo>
                        <a:pt x="217873" y="61578"/>
                        <a:pt x="217939" y="61545"/>
                        <a:pt x="218006" y="61478"/>
                      </a:cubicBezTo>
                      <a:cubicBezTo>
                        <a:pt x="218039" y="61444"/>
                        <a:pt x="218039" y="61444"/>
                        <a:pt x="218006" y="61411"/>
                      </a:cubicBezTo>
                      <a:close/>
                      <a:moveTo>
                        <a:pt x="222309" y="61411"/>
                      </a:moveTo>
                      <a:cubicBezTo>
                        <a:pt x="222209" y="61478"/>
                        <a:pt x="222076" y="61578"/>
                        <a:pt x="221976" y="61645"/>
                      </a:cubicBezTo>
                      <a:lnTo>
                        <a:pt x="220074" y="61645"/>
                      </a:lnTo>
                      <a:cubicBezTo>
                        <a:pt x="220141" y="61578"/>
                        <a:pt x="220208" y="61545"/>
                        <a:pt x="220274" y="61478"/>
                      </a:cubicBezTo>
                      <a:cubicBezTo>
                        <a:pt x="220308" y="61444"/>
                        <a:pt x="220308" y="61411"/>
                        <a:pt x="220308" y="61411"/>
                      </a:cubicBezTo>
                      <a:close/>
                      <a:moveTo>
                        <a:pt x="224611" y="61378"/>
                      </a:moveTo>
                      <a:cubicBezTo>
                        <a:pt x="224511" y="61478"/>
                        <a:pt x="224377" y="61578"/>
                        <a:pt x="224244" y="61645"/>
                      </a:cubicBezTo>
                      <a:lnTo>
                        <a:pt x="222342" y="61645"/>
                      </a:lnTo>
                      <a:cubicBezTo>
                        <a:pt x="222443" y="61578"/>
                        <a:pt x="222509" y="61545"/>
                        <a:pt x="222576" y="61478"/>
                      </a:cubicBezTo>
                      <a:cubicBezTo>
                        <a:pt x="222609" y="61444"/>
                        <a:pt x="222609" y="61411"/>
                        <a:pt x="222576" y="61411"/>
                      </a:cubicBezTo>
                      <a:cubicBezTo>
                        <a:pt x="223243" y="61411"/>
                        <a:pt x="223944" y="61378"/>
                        <a:pt x="224611" y="61378"/>
                      </a:cubicBezTo>
                      <a:close/>
                      <a:moveTo>
                        <a:pt x="226912" y="61378"/>
                      </a:moveTo>
                      <a:cubicBezTo>
                        <a:pt x="226779" y="61478"/>
                        <a:pt x="226679" y="61578"/>
                        <a:pt x="226545" y="61645"/>
                      </a:cubicBezTo>
                      <a:lnTo>
                        <a:pt x="224644" y="61645"/>
                      </a:lnTo>
                      <a:cubicBezTo>
                        <a:pt x="224711" y="61578"/>
                        <a:pt x="224778" y="61545"/>
                        <a:pt x="224878" y="61478"/>
                      </a:cubicBezTo>
                      <a:cubicBezTo>
                        <a:pt x="224911" y="61444"/>
                        <a:pt x="224878" y="61411"/>
                        <a:pt x="224844" y="61411"/>
                      </a:cubicBezTo>
                      <a:cubicBezTo>
                        <a:pt x="225545" y="61411"/>
                        <a:pt x="226212" y="61378"/>
                        <a:pt x="226912" y="61378"/>
                      </a:cubicBezTo>
                      <a:close/>
                      <a:moveTo>
                        <a:pt x="229214" y="61378"/>
                      </a:moveTo>
                      <a:cubicBezTo>
                        <a:pt x="229081" y="61478"/>
                        <a:pt x="228947" y="61578"/>
                        <a:pt x="228814" y="61645"/>
                      </a:cubicBezTo>
                      <a:lnTo>
                        <a:pt x="226912" y="61645"/>
                      </a:lnTo>
                      <a:cubicBezTo>
                        <a:pt x="227012" y="61578"/>
                        <a:pt x="227079" y="61545"/>
                        <a:pt x="227146" y="61478"/>
                      </a:cubicBezTo>
                      <a:cubicBezTo>
                        <a:pt x="227179" y="61444"/>
                        <a:pt x="227179" y="61411"/>
                        <a:pt x="227146" y="61378"/>
                      </a:cubicBezTo>
                      <a:close/>
                      <a:moveTo>
                        <a:pt x="231482" y="61378"/>
                      </a:moveTo>
                      <a:cubicBezTo>
                        <a:pt x="231382" y="61478"/>
                        <a:pt x="231249" y="61578"/>
                        <a:pt x="231115" y="61645"/>
                      </a:cubicBezTo>
                      <a:lnTo>
                        <a:pt x="229214" y="61645"/>
                      </a:lnTo>
                      <a:cubicBezTo>
                        <a:pt x="229281" y="61578"/>
                        <a:pt x="229381" y="61545"/>
                        <a:pt x="229448" y="61478"/>
                      </a:cubicBezTo>
                      <a:cubicBezTo>
                        <a:pt x="229481" y="61444"/>
                        <a:pt x="229448" y="61411"/>
                        <a:pt x="229414" y="61378"/>
                      </a:cubicBezTo>
                      <a:close/>
                      <a:moveTo>
                        <a:pt x="233784" y="61378"/>
                      </a:moveTo>
                      <a:cubicBezTo>
                        <a:pt x="233651" y="61478"/>
                        <a:pt x="233517" y="61545"/>
                        <a:pt x="233384" y="61645"/>
                      </a:cubicBezTo>
                      <a:lnTo>
                        <a:pt x="231516" y="61645"/>
                      </a:lnTo>
                      <a:cubicBezTo>
                        <a:pt x="231582" y="61578"/>
                        <a:pt x="231649" y="61545"/>
                        <a:pt x="231716" y="61478"/>
                      </a:cubicBezTo>
                      <a:cubicBezTo>
                        <a:pt x="231749" y="61444"/>
                        <a:pt x="231749" y="61411"/>
                        <a:pt x="231682" y="61378"/>
                      </a:cubicBezTo>
                      <a:close/>
                      <a:moveTo>
                        <a:pt x="236086" y="61378"/>
                      </a:moveTo>
                      <a:cubicBezTo>
                        <a:pt x="235952" y="61478"/>
                        <a:pt x="235819" y="61545"/>
                        <a:pt x="235685" y="61645"/>
                      </a:cubicBezTo>
                      <a:lnTo>
                        <a:pt x="233784" y="61645"/>
                      </a:lnTo>
                      <a:cubicBezTo>
                        <a:pt x="233851" y="61578"/>
                        <a:pt x="233951" y="61545"/>
                        <a:pt x="234017" y="61478"/>
                      </a:cubicBezTo>
                      <a:cubicBezTo>
                        <a:pt x="234051" y="61444"/>
                        <a:pt x="234017" y="61411"/>
                        <a:pt x="233984" y="61378"/>
                      </a:cubicBezTo>
                      <a:close/>
                      <a:moveTo>
                        <a:pt x="238354" y="61378"/>
                      </a:moveTo>
                      <a:cubicBezTo>
                        <a:pt x="238220" y="61478"/>
                        <a:pt x="238120" y="61545"/>
                        <a:pt x="237987" y="61645"/>
                      </a:cubicBezTo>
                      <a:lnTo>
                        <a:pt x="236086" y="61645"/>
                      </a:lnTo>
                      <a:cubicBezTo>
                        <a:pt x="236152" y="61578"/>
                        <a:pt x="236219" y="61545"/>
                        <a:pt x="236286" y="61478"/>
                      </a:cubicBezTo>
                      <a:cubicBezTo>
                        <a:pt x="236352" y="61444"/>
                        <a:pt x="236319" y="61411"/>
                        <a:pt x="236252" y="61378"/>
                      </a:cubicBezTo>
                      <a:close/>
                      <a:moveTo>
                        <a:pt x="240656" y="61378"/>
                      </a:moveTo>
                      <a:cubicBezTo>
                        <a:pt x="240522" y="61478"/>
                        <a:pt x="240389" y="61545"/>
                        <a:pt x="240255" y="61645"/>
                      </a:cubicBezTo>
                      <a:lnTo>
                        <a:pt x="238354" y="61645"/>
                      </a:lnTo>
                      <a:cubicBezTo>
                        <a:pt x="238421" y="61578"/>
                        <a:pt x="238521" y="61545"/>
                        <a:pt x="238587" y="61478"/>
                      </a:cubicBezTo>
                      <a:cubicBezTo>
                        <a:pt x="238621" y="61444"/>
                        <a:pt x="238587" y="61378"/>
                        <a:pt x="238521" y="61378"/>
                      </a:cubicBezTo>
                      <a:close/>
                      <a:moveTo>
                        <a:pt x="242857" y="61344"/>
                      </a:moveTo>
                      <a:cubicBezTo>
                        <a:pt x="242824" y="61378"/>
                        <a:pt x="242790" y="61378"/>
                        <a:pt x="242790" y="61378"/>
                      </a:cubicBezTo>
                      <a:cubicBezTo>
                        <a:pt x="242657" y="61478"/>
                        <a:pt x="242524" y="61545"/>
                        <a:pt x="242390" y="61645"/>
                      </a:cubicBezTo>
                      <a:lnTo>
                        <a:pt x="240656" y="61645"/>
                      </a:lnTo>
                      <a:cubicBezTo>
                        <a:pt x="240722" y="61578"/>
                        <a:pt x="240789" y="61545"/>
                        <a:pt x="240889" y="61478"/>
                      </a:cubicBezTo>
                      <a:cubicBezTo>
                        <a:pt x="240922" y="61411"/>
                        <a:pt x="240856" y="61378"/>
                        <a:pt x="240789" y="61378"/>
                      </a:cubicBezTo>
                      <a:cubicBezTo>
                        <a:pt x="241489" y="61378"/>
                        <a:pt x="242157" y="61344"/>
                        <a:pt x="242857" y="61344"/>
                      </a:cubicBezTo>
                      <a:close/>
                      <a:moveTo>
                        <a:pt x="244992" y="61344"/>
                      </a:moveTo>
                      <a:cubicBezTo>
                        <a:pt x="244959" y="61344"/>
                        <a:pt x="244925" y="61378"/>
                        <a:pt x="244925" y="61378"/>
                      </a:cubicBezTo>
                      <a:cubicBezTo>
                        <a:pt x="244792" y="61478"/>
                        <a:pt x="244658" y="61578"/>
                        <a:pt x="244525" y="61645"/>
                      </a:cubicBezTo>
                      <a:lnTo>
                        <a:pt x="242790" y="61645"/>
                      </a:lnTo>
                      <a:cubicBezTo>
                        <a:pt x="242857" y="61611"/>
                        <a:pt x="242924" y="61545"/>
                        <a:pt x="243024" y="61478"/>
                      </a:cubicBezTo>
                      <a:cubicBezTo>
                        <a:pt x="243057" y="61411"/>
                        <a:pt x="242991" y="61378"/>
                        <a:pt x="242890" y="61344"/>
                      </a:cubicBezTo>
                      <a:close/>
                      <a:moveTo>
                        <a:pt x="323448" y="61478"/>
                      </a:moveTo>
                      <a:cubicBezTo>
                        <a:pt x="323381" y="61545"/>
                        <a:pt x="323281" y="61611"/>
                        <a:pt x="323181" y="61645"/>
                      </a:cubicBezTo>
                      <a:lnTo>
                        <a:pt x="321647" y="61645"/>
                      </a:lnTo>
                      <a:cubicBezTo>
                        <a:pt x="321713" y="61611"/>
                        <a:pt x="321780" y="61545"/>
                        <a:pt x="321847" y="61478"/>
                      </a:cubicBezTo>
                      <a:close/>
                      <a:moveTo>
                        <a:pt x="325750" y="61478"/>
                      </a:moveTo>
                      <a:cubicBezTo>
                        <a:pt x="325650" y="61545"/>
                        <a:pt x="325583" y="61611"/>
                        <a:pt x="325483" y="61645"/>
                      </a:cubicBezTo>
                      <a:lnTo>
                        <a:pt x="323782" y="61645"/>
                      </a:lnTo>
                      <a:cubicBezTo>
                        <a:pt x="323848" y="61578"/>
                        <a:pt x="323915" y="61545"/>
                        <a:pt x="323982" y="61478"/>
                      </a:cubicBezTo>
                      <a:close/>
                      <a:moveTo>
                        <a:pt x="327918" y="61478"/>
                      </a:moveTo>
                      <a:cubicBezTo>
                        <a:pt x="327818" y="61545"/>
                        <a:pt x="327718" y="61578"/>
                        <a:pt x="327651" y="61645"/>
                      </a:cubicBezTo>
                      <a:lnTo>
                        <a:pt x="325916" y="61645"/>
                      </a:lnTo>
                      <a:cubicBezTo>
                        <a:pt x="325983" y="61578"/>
                        <a:pt x="326050" y="61545"/>
                        <a:pt x="326117" y="61478"/>
                      </a:cubicBezTo>
                      <a:close/>
                      <a:moveTo>
                        <a:pt x="330320" y="61444"/>
                      </a:moveTo>
                      <a:cubicBezTo>
                        <a:pt x="330253" y="61511"/>
                        <a:pt x="330153" y="61578"/>
                        <a:pt x="330053" y="61645"/>
                      </a:cubicBezTo>
                      <a:lnTo>
                        <a:pt x="328151" y="61645"/>
                      </a:lnTo>
                      <a:cubicBezTo>
                        <a:pt x="328218" y="61578"/>
                        <a:pt x="328318" y="61545"/>
                        <a:pt x="328385" y="61478"/>
                      </a:cubicBezTo>
                      <a:cubicBezTo>
                        <a:pt x="329019" y="61478"/>
                        <a:pt x="329686" y="61444"/>
                        <a:pt x="330320" y="61444"/>
                      </a:cubicBezTo>
                      <a:close/>
                      <a:moveTo>
                        <a:pt x="332621" y="61444"/>
                      </a:moveTo>
                      <a:cubicBezTo>
                        <a:pt x="332521" y="61511"/>
                        <a:pt x="332454" y="61578"/>
                        <a:pt x="332354" y="61645"/>
                      </a:cubicBezTo>
                      <a:lnTo>
                        <a:pt x="330453" y="61645"/>
                      </a:lnTo>
                      <a:cubicBezTo>
                        <a:pt x="330520" y="61578"/>
                        <a:pt x="330586" y="61545"/>
                        <a:pt x="330653" y="61478"/>
                      </a:cubicBezTo>
                      <a:cubicBezTo>
                        <a:pt x="330686" y="61478"/>
                        <a:pt x="330653" y="61478"/>
                        <a:pt x="330686" y="61444"/>
                      </a:cubicBezTo>
                      <a:close/>
                      <a:moveTo>
                        <a:pt x="334923" y="61444"/>
                      </a:moveTo>
                      <a:cubicBezTo>
                        <a:pt x="334823" y="61511"/>
                        <a:pt x="334723" y="61578"/>
                        <a:pt x="334623" y="61645"/>
                      </a:cubicBezTo>
                      <a:lnTo>
                        <a:pt x="332721" y="61645"/>
                      </a:lnTo>
                      <a:cubicBezTo>
                        <a:pt x="332788" y="61578"/>
                        <a:pt x="332888" y="61545"/>
                        <a:pt x="332955" y="61478"/>
                      </a:cubicBezTo>
                      <a:cubicBezTo>
                        <a:pt x="332955" y="61478"/>
                        <a:pt x="332955" y="61444"/>
                        <a:pt x="332955" y="61444"/>
                      </a:cubicBezTo>
                      <a:close/>
                      <a:moveTo>
                        <a:pt x="337224" y="61444"/>
                      </a:moveTo>
                      <a:cubicBezTo>
                        <a:pt x="337124" y="61511"/>
                        <a:pt x="337024" y="61578"/>
                        <a:pt x="336924" y="61645"/>
                      </a:cubicBezTo>
                      <a:lnTo>
                        <a:pt x="335023" y="61645"/>
                      </a:lnTo>
                      <a:cubicBezTo>
                        <a:pt x="335090" y="61578"/>
                        <a:pt x="335156" y="61545"/>
                        <a:pt x="335256" y="61478"/>
                      </a:cubicBezTo>
                      <a:cubicBezTo>
                        <a:pt x="335256" y="61478"/>
                        <a:pt x="335256" y="61444"/>
                        <a:pt x="335256" y="61444"/>
                      </a:cubicBezTo>
                      <a:close/>
                      <a:moveTo>
                        <a:pt x="339493" y="61444"/>
                      </a:moveTo>
                      <a:cubicBezTo>
                        <a:pt x="339393" y="61511"/>
                        <a:pt x="339293" y="61578"/>
                        <a:pt x="339193" y="61645"/>
                      </a:cubicBezTo>
                      <a:lnTo>
                        <a:pt x="337291" y="61645"/>
                      </a:lnTo>
                      <a:cubicBezTo>
                        <a:pt x="337358" y="61578"/>
                        <a:pt x="337458" y="61545"/>
                        <a:pt x="337525" y="61478"/>
                      </a:cubicBezTo>
                      <a:cubicBezTo>
                        <a:pt x="337525" y="61478"/>
                        <a:pt x="337525" y="61444"/>
                        <a:pt x="337525" y="61444"/>
                      </a:cubicBezTo>
                      <a:close/>
                      <a:moveTo>
                        <a:pt x="341794" y="61444"/>
                      </a:moveTo>
                      <a:cubicBezTo>
                        <a:pt x="341694" y="61511"/>
                        <a:pt x="341594" y="61578"/>
                        <a:pt x="341494" y="61645"/>
                      </a:cubicBezTo>
                      <a:lnTo>
                        <a:pt x="339593" y="61645"/>
                      </a:lnTo>
                      <a:cubicBezTo>
                        <a:pt x="339660" y="61578"/>
                        <a:pt x="339760" y="61545"/>
                        <a:pt x="339826" y="61478"/>
                      </a:cubicBezTo>
                      <a:cubicBezTo>
                        <a:pt x="339826" y="61444"/>
                        <a:pt x="339826" y="61444"/>
                        <a:pt x="339826" y="61444"/>
                      </a:cubicBezTo>
                      <a:close/>
                      <a:moveTo>
                        <a:pt x="344096" y="61444"/>
                      </a:moveTo>
                      <a:cubicBezTo>
                        <a:pt x="343996" y="61511"/>
                        <a:pt x="343863" y="61578"/>
                        <a:pt x="343762" y="61645"/>
                      </a:cubicBezTo>
                      <a:lnTo>
                        <a:pt x="341861" y="61645"/>
                      </a:lnTo>
                      <a:cubicBezTo>
                        <a:pt x="341961" y="61578"/>
                        <a:pt x="342028" y="61545"/>
                        <a:pt x="342095" y="61478"/>
                      </a:cubicBezTo>
                      <a:cubicBezTo>
                        <a:pt x="342128" y="61444"/>
                        <a:pt x="342128" y="61444"/>
                        <a:pt x="342095" y="61444"/>
                      </a:cubicBezTo>
                      <a:close/>
                      <a:moveTo>
                        <a:pt x="346398" y="61411"/>
                      </a:moveTo>
                      <a:cubicBezTo>
                        <a:pt x="346298" y="61511"/>
                        <a:pt x="346164" y="61578"/>
                        <a:pt x="346064" y="61645"/>
                      </a:cubicBezTo>
                      <a:lnTo>
                        <a:pt x="344163" y="61645"/>
                      </a:lnTo>
                      <a:cubicBezTo>
                        <a:pt x="344229" y="61578"/>
                        <a:pt x="344330" y="61545"/>
                        <a:pt x="344396" y="61478"/>
                      </a:cubicBezTo>
                      <a:cubicBezTo>
                        <a:pt x="344396" y="61444"/>
                        <a:pt x="344396" y="61444"/>
                        <a:pt x="344396" y="61444"/>
                      </a:cubicBezTo>
                      <a:cubicBezTo>
                        <a:pt x="345063" y="61444"/>
                        <a:pt x="345731" y="61411"/>
                        <a:pt x="346398" y="61411"/>
                      </a:cubicBezTo>
                      <a:close/>
                      <a:moveTo>
                        <a:pt x="348666" y="61411"/>
                      </a:moveTo>
                      <a:cubicBezTo>
                        <a:pt x="348566" y="61511"/>
                        <a:pt x="348466" y="61578"/>
                        <a:pt x="348366" y="61645"/>
                      </a:cubicBezTo>
                      <a:lnTo>
                        <a:pt x="346464" y="61645"/>
                      </a:lnTo>
                      <a:cubicBezTo>
                        <a:pt x="346531" y="61578"/>
                        <a:pt x="346598" y="61545"/>
                        <a:pt x="346665" y="61478"/>
                      </a:cubicBezTo>
                      <a:cubicBezTo>
                        <a:pt x="346698" y="61444"/>
                        <a:pt x="346698" y="61444"/>
                        <a:pt x="346698" y="61411"/>
                      </a:cubicBezTo>
                      <a:close/>
                      <a:moveTo>
                        <a:pt x="350968" y="61411"/>
                      </a:moveTo>
                      <a:cubicBezTo>
                        <a:pt x="350868" y="61478"/>
                        <a:pt x="350734" y="61578"/>
                        <a:pt x="350634" y="61645"/>
                      </a:cubicBezTo>
                      <a:lnTo>
                        <a:pt x="348733" y="61645"/>
                      </a:lnTo>
                      <a:cubicBezTo>
                        <a:pt x="348799" y="61578"/>
                        <a:pt x="348899" y="61545"/>
                        <a:pt x="348966" y="61478"/>
                      </a:cubicBezTo>
                      <a:cubicBezTo>
                        <a:pt x="348966" y="61444"/>
                        <a:pt x="348966" y="61444"/>
                        <a:pt x="348966" y="61411"/>
                      </a:cubicBezTo>
                      <a:close/>
                      <a:moveTo>
                        <a:pt x="353269" y="61411"/>
                      </a:moveTo>
                      <a:cubicBezTo>
                        <a:pt x="353136" y="61478"/>
                        <a:pt x="353036" y="61578"/>
                        <a:pt x="352936" y="61645"/>
                      </a:cubicBezTo>
                      <a:lnTo>
                        <a:pt x="351034" y="61645"/>
                      </a:lnTo>
                      <a:cubicBezTo>
                        <a:pt x="351101" y="61578"/>
                        <a:pt x="351168" y="61545"/>
                        <a:pt x="351234" y="61478"/>
                      </a:cubicBezTo>
                      <a:cubicBezTo>
                        <a:pt x="351268" y="61444"/>
                        <a:pt x="351268" y="61444"/>
                        <a:pt x="351268" y="61411"/>
                      </a:cubicBezTo>
                      <a:close/>
                      <a:moveTo>
                        <a:pt x="355571" y="61411"/>
                      </a:moveTo>
                      <a:lnTo>
                        <a:pt x="355204" y="61645"/>
                      </a:lnTo>
                      <a:lnTo>
                        <a:pt x="353303" y="61645"/>
                      </a:lnTo>
                      <a:cubicBezTo>
                        <a:pt x="353369" y="61578"/>
                        <a:pt x="353469" y="61545"/>
                        <a:pt x="353536" y="61478"/>
                      </a:cubicBezTo>
                      <a:cubicBezTo>
                        <a:pt x="353569" y="61444"/>
                        <a:pt x="353569" y="61444"/>
                        <a:pt x="353536" y="61411"/>
                      </a:cubicBezTo>
                      <a:close/>
                      <a:moveTo>
                        <a:pt x="357839" y="61411"/>
                      </a:moveTo>
                      <a:cubicBezTo>
                        <a:pt x="357739" y="61478"/>
                        <a:pt x="357606" y="61578"/>
                        <a:pt x="357506" y="61645"/>
                      </a:cubicBezTo>
                      <a:lnTo>
                        <a:pt x="355604" y="61645"/>
                      </a:lnTo>
                      <a:cubicBezTo>
                        <a:pt x="355671" y="61578"/>
                        <a:pt x="355738" y="61545"/>
                        <a:pt x="355804" y="61478"/>
                      </a:cubicBezTo>
                      <a:cubicBezTo>
                        <a:pt x="355838" y="61444"/>
                        <a:pt x="355838" y="61411"/>
                        <a:pt x="355804" y="61411"/>
                      </a:cubicBezTo>
                      <a:close/>
                      <a:moveTo>
                        <a:pt x="360141" y="61378"/>
                      </a:moveTo>
                      <a:cubicBezTo>
                        <a:pt x="360041" y="61478"/>
                        <a:pt x="359907" y="61578"/>
                        <a:pt x="359774" y="61645"/>
                      </a:cubicBezTo>
                      <a:lnTo>
                        <a:pt x="357873" y="61645"/>
                      </a:lnTo>
                      <a:cubicBezTo>
                        <a:pt x="357973" y="61578"/>
                        <a:pt x="358039" y="61545"/>
                        <a:pt x="358106" y="61478"/>
                      </a:cubicBezTo>
                      <a:cubicBezTo>
                        <a:pt x="358139" y="61444"/>
                        <a:pt x="358139" y="61411"/>
                        <a:pt x="358106" y="61411"/>
                      </a:cubicBezTo>
                      <a:cubicBezTo>
                        <a:pt x="358773" y="61411"/>
                        <a:pt x="359474" y="61378"/>
                        <a:pt x="360141" y="61378"/>
                      </a:cubicBezTo>
                      <a:close/>
                      <a:moveTo>
                        <a:pt x="362442" y="61378"/>
                      </a:moveTo>
                      <a:cubicBezTo>
                        <a:pt x="362309" y="61478"/>
                        <a:pt x="362176" y="61578"/>
                        <a:pt x="362076" y="61645"/>
                      </a:cubicBezTo>
                      <a:lnTo>
                        <a:pt x="360174" y="61645"/>
                      </a:lnTo>
                      <a:cubicBezTo>
                        <a:pt x="360241" y="61578"/>
                        <a:pt x="360308" y="61545"/>
                        <a:pt x="360374" y="61478"/>
                      </a:cubicBezTo>
                      <a:cubicBezTo>
                        <a:pt x="360408" y="61444"/>
                        <a:pt x="360408" y="61411"/>
                        <a:pt x="360374" y="61411"/>
                      </a:cubicBezTo>
                      <a:cubicBezTo>
                        <a:pt x="361075" y="61411"/>
                        <a:pt x="361742" y="61378"/>
                        <a:pt x="362442" y="61378"/>
                      </a:cubicBezTo>
                      <a:close/>
                      <a:moveTo>
                        <a:pt x="364744" y="61378"/>
                      </a:moveTo>
                      <a:cubicBezTo>
                        <a:pt x="364611" y="61478"/>
                        <a:pt x="364477" y="61578"/>
                        <a:pt x="364344" y="61645"/>
                      </a:cubicBezTo>
                      <a:lnTo>
                        <a:pt x="362442" y="61645"/>
                      </a:lnTo>
                      <a:cubicBezTo>
                        <a:pt x="362543" y="61578"/>
                        <a:pt x="362609" y="61545"/>
                        <a:pt x="362676" y="61478"/>
                      </a:cubicBezTo>
                      <a:cubicBezTo>
                        <a:pt x="362709" y="61444"/>
                        <a:pt x="362709" y="61411"/>
                        <a:pt x="362676" y="61378"/>
                      </a:cubicBezTo>
                      <a:close/>
                      <a:moveTo>
                        <a:pt x="367012" y="61378"/>
                      </a:moveTo>
                      <a:cubicBezTo>
                        <a:pt x="366879" y="61478"/>
                        <a:pt x="366779" y="61578"/>
                        <a:pt x="366645" y="61645"/>
                      </a:cubicBezTo>
                      <a:lnTo>
                        <a:pt x="364744" y="61645"/>
                      </a:lnTo>
                      <a:cubicBezTo>
                        <a:pt x="364811" y="61578"/>
                        <a:pt x="364878" y="61545"/>
                        <a:pt x="364978" y="61478"/>
                      </a:cubicBezTo>
                      <a:cubicBezTo>
                        <a:pt x="365011" y="61444"/>
                        <a:pt x="364978" y="61411"/>
                        <a:pt x="364944" y="61378"/>
                      </a:cubicBezTo>
                      <a:close/>
                      <a:moveTo>
                        <a:pt x="369314" y="61378"/>
                      </a:moveTo>
                      <a:cubicBezTo>
                        <a:pt x="369181" y="61478"/>
                        <a:pt x="369047" y="61545"/>
                        <a:pt x="368914" y="61645"/>
                      </a:cubicBezTo>
                      <a:lnTo>
                        <a:pt x="367012" y="61645"/>
                      </a:lnTo>
                      <a:cubicBezTo>
                        <a:pt x="367112" y="61578"/>
                        <a:pt x="367179" y="61545"/>
                        <a:pt x="367246" y="61478"/>
                      </a:cubicBezTo>
                      <a:cubicBezTo>
                        <a:pt x="367279" y="61444"/>
                        <a:pt x="367279" y="61411"/>
                        <a:pt x="367213" y="61378"/>
                      </a:cubicBezTo>
                      <a:close/>
                      <a:moveTo>
                        <a:pt x="371616" y="61378"/>
                      </a:moveTo>
                      <a:cubicBezTo>
                        <a:pt x="371482" y="61478"/>
                        <a:pt x="371349" y="61545"/>
                        <a:pt x="371215" y="61645"/>
                      </a:cubicBezTo>
                      <a:lnTo>
                        <a:pt x="369314" y="61645"/>
                      </a:lnTo>
                      <a:cubicBezTo>
                        <a:pt x="369381" y="61578"/>
                        <a:pt x="369481" y="61545"/>
                        <a:pt x="369548" y="61478"/>
                      </a:cubicBezTo>
                      <a:cubicBezTo>
                        <a:pt x="369581" y="61444"/>
                        <a:pt x="369548" y="61411"/>
                        <a:pt x="369514" y="61378"/>
                      </a:cubicBezTo>
                      <a:close/>
                      <a:moveTo>
                        <a:pt x="373884" y="61378"/>
                      </a:moveTo>
                      <a:cubicBezTo>
                        <a:pt x="373751" y="61478"/>
                        <a:pt x="373617" y="61545"/>
                        <a:pt x="373484" y="61645"/>
                      </a:cubicBezTo>
                      <a:lnTo>
                        <a:pt x="371616" y="61645"/>
                      </a:lnTo>
                      <a:cubicBezTo>
                        <a:pt x="371682" y="61578"/>
                        <a:pt x="371749" y="61545"/>
                        <a:pt x="371816" y="61478"/>
                      </a:cubicBezTo>
                      <a:cubicBezTo>
                        <a:pt x="371883" y="61444"/>
                        <a:pt x="371849" y="61411"/>
                        <a:pt x="371782" y="61378"/>
                      </a:cubicBezTo>
                      <a:close/>
                      <a:moveTo>
                        <a:pt x="376186" y="61378"/>
                      </a:moveTo>
                      <a:cubicBezTo>
                        <a:pt x="376052" y="61478"/>
                        <a:pt x="375919" y="61545"/>
                        <a:pt x="375785" y="61645"/>
                      </a:cubicBezTo>
                      <a:lnTo>
                        <a:pt x="373884" y="61645"/>
                      </a:lnTo>
                      <a:cubicBezTo>
                        <a:pt x="373951" y="61578"/>
                        <a:pt x="374051" y="61545"/>
                        <a:pt x="374117" y="61478"/>
                      </a:cubicBezTo>
                      <a:cubicBezTo>
                        <a:pt x="374151" y="61444"/>
                        <a:pt x="374117" y="61378"/>
                        <a:pt x="374051" y="61378"/>
                      </a:cubicBezTo>
                      <a:close/>
                      <a:moveTo>
                        <a:pt x="378387" y="61344"/>
                      </a:moveTo>
                      <a:cubicBezTo>
                        <a:pt x="378354" y="61378"/>
                        <a:pt x="378320" y="61378"/>
                        <a:pt x="378320" y="61378"/>
                      </a:cubicBezTo>
                      <a:cubicBezTo>
                        <a:pt x="378187" y="61478"/>
                        <a:pt x="378054" y="61545"/>
                        <a:pt x="377920" y="61645"/>
                      </a:cubicBezTo>
                      <a:lnTo>
                        <a:pt x="376186" y="61645"/>
                      </a:lnTo>
                      <a:cubicBezTo>
                        <a:pt x="376252" y="61578"/>
                        <a:pt x="376319" y="61545"/>
                        <a:pt x="376386" y="61478"/>
                      </a:cubicBezTo>
                      <a:cubicBezTo>
                        <a:pt x="376452" y="61411"/>
                        <a:pt x="376386" y="61378"/>
                        <a:pt x="376319" y="61378"/>
                      </a:cubicBezTo>
                      <a:cubicBezTo>
                        <a:pt x="377020" y="61378"/>
                        <a:pt x="377687" y="61344"/>
                        <a:pt x="378387" y="61344"/>
                      </a:cubicBezTo>
                      <a:close/>
                      <a:moveTo>
                        <a:pt x="380522" y="61344"/>
                      </a:moveTo>
                      <a:cubicBezTo>
                        <a:pt x="380489" y="61344"/>
                        <a:pt x="380455" y="61378"/>
                        <a:pt x="380455" y="61378"/>
                      </a:cubicBezTo>
                      <a:cubicBezTo>
                        <a:pt x="380322" y="61478"/>
                        <a:pt x="380188" y="61578"/>
                        <a:pt x="380055" y="61645"/>
                      </a:cubicBezTo>
                      <a:lnTo>
                        <a:pt x="378320" y="61645"/>
                      </a:lnTo>
                      <a:cubicBezTo>
                        <a:pt x="378387" y="61611"/>
                        <a:pt x="378454" y="61545"/>
                        <a:pt x="378521" y="61478"/>
                      </a:cubicBezTo>
                      <a:cubicBezTo>
                        <a:pt x="378587" y="61411"/>
                        <a:pt x="378521" y="61378"/>
                        <a:pt x="378421" y="61344"/>
                      </a:cubicBezTo>
                      <a:close/>
                      <a:moveTo>
                        <a:pt x="441165" y="61178"/>
                      </a:moveTo>
                      <a:cubicBezTo>
                        <a:pt x="441165" y="61344"/>
                        <a:pt x="441165" y="61511"/>
                        <a:pt x="441165" y="61645"/>
                      </a:cubicBezTo>
                      <a:lnTo>
                        <a:pt x="440765" y="61645"/>
                      </a:lnTo>
                      <a:cubicBezTo>
                        <a:pt x="440732" y="61478"/>
                        <a:pt x="440665" y="61344"/>
                        <a:pt x="440598" y="61178"/>
                      </a:cubicBezTo>
                      <a:close/>
                      <a:moveTo>
                        <a:pt x="447370" y="61178"/>
                      </a:moveTo>
                      <a:cubicBezTo>
                        <a:pt x="447370" y="61344"/>
                        <a:pt x="447370" y="61478"/>
                        <a:pt x="447370" y="61645"/>
                      </a:cubicBezTo>
                      <a:lnTo>
                        <a:pt x="441966" y="61645"/>
                      </a:lnTo>
                      <a:cubicBezTo>
                        <a:pt x="441933" y="61511"/>
                        <a:pt x="441933" y="61344"/>
                        <a:pt x="441933" y="61178"/>
                      </a:cubicBezTo>
                      <a:close/>
                      <a:moveTo>
                        <a:pt x="448204" y="61044"/>
                      </a:moveTo>
                      <a:lnTo>
                        <a:pt x="448204" y="61645"/>
                      </a:lnTo>
                      <a:lnTo>
                        <a:pt x="448137" y="61645"/>
                      </a:lnTo>
                      <a:cubicBezTo>
                        <a:pt x="448137" y="61478"/>
                        <a:pt x="448137" y="61278"/>
                        <a:pt x="448137" y="61078"/>
                      </a:cubicBezTo>
                      <a:cubicBezTo>
                        <a:pt x="448170" y="61078"/>
                        <a:pt x="448170" y="61044"/>
                        <a:pt x="448204" y="61044"/>
                      </a:cubicBezTo>
                      <a:close/>
                      <a:moveTo>
                        <a:pt x="11225" y="54806"/>
                      </a:moveTo>
                      <a:lnTo>
                        <a:pt x="11225" y="55507"/>
                      </a:lnTo>
                      <a:cubicBezTo>
                        <a:pt x="8256" y="57642"/>
                        <a:pt x="5354" y="59877"/>
                        <a:pt x="1918" y="61778"/>
                      </a:cubicBezTo>
                      <a:lnTo>
                        <a:pt x="1918" y="61011"/>
                      </a:lnTo>
                      <a:cubicBezTo>
                        <a:pt x="5154" y="58976"/>
                        <a:pt x="8423" y="57041"/>
                        <a:pt x="11225" y="54806"/>
                      </a:cubicBezTo>
                      <a:close/>
                      <a:moveTo>
                        <a:pt x="439764" y="61244"/>
                      </a:moveTo>
                      <a:lnTo>
                        <a:pt x="439764" y="61244"/>
                      </a:lnTo>
                      <a:cubicBezTo>
                        <a:pt x="439698" y="61378"/>
                        <a:pt x="439664" y="61511"/>
                        <a:pt x="439631" y="61645"/>
                      </a:cubicBezTo>
                      <a:lnTo>
                        <a:pt x="437996" y="61645"/>
                      </a:lnTo>
                      <a:cubicBezTo>
                        <a:pt x="438063" y="61578"/>
                        <a:pt x="438130" y="61545"/>
                        <a:pt x="438197" y="61478"/>
                      </a:cubicBezTo>
                      <a:cubicBezTo>
                        <a:pt x="438273" y="61427"/>
                        <a:pt x="438173" y="61356"/>
                        <a:pt x="438077" y="61356"/>
                      </a:cubicBezTo>
                      <a:cubicBezTo>
                        <a:pt x="438048" y="61356"/>
                        <a:pt x="438020" y="61362"/>
                        <a:pt x="437996" y="61378"/>
                      </a:cubicBezTo>
                      <a:cubicBezTo>
                        <a:pt x="437863" y="61478"/>
                        <a:pt x="437730" y="61545"/>
                        <a:pt x="437596" y="61645"/>
                      </a:cubicBezTo>
                      <a:lnTo>
                        <a:pt x="435862" y="61645"/>
                      </a:lnTo>
                      <a:cubicBezTo>
                        <a:pt x="435928" y="61578"/>
                        <a:pt x="435995" y="61545"/>
                        <a:pt x="436062" y="61478"/>
                      </a:cubicBezTo>
                      <a:cubicBezTo>
                        <a:pt x="436139" y="61427"/>
                        <a:pt x="436038" y="61356"/>
                        <a:pt x="435943" y="61356"/>
                      </a:cubicBezTo>
                      <a:cubicBezTo>
                        <a:pt x="435913" y="61356"/>
                        <a:pt x="435885" y="61362"/>
                        <a:pt x="435862" y="61378"/>
                      </a:cubicBezTo>
                      <a:cubicBezTo>
                        <a:pt x="435728" y="61478"/>
                        <a:pt x="435595" y="61578"/>
                        <a:pt x="435461" y="61645"/>
                      </a:cubicBezTo>
                      <a:lnTo>
                        <a:pt x="433727" y="61645"/>
                      </a:lnTo>
                      <a:cubicBezTo>
                        <a:pt x="433793" y="61611"/>
                        <a:pt x="433860" y="61545"/>
                        <a:pt x="433927" y="61478"/>
                      </a:cubicBezTo>
                      <a:cubicBezTo>
                        <a:pt x="434004" y="61427"/>
                        <a:pt x="433904" y="61356"/>
                        <a:pt x="433808" y="61356"/>
                      </a:cubicBezTo>
                      <a:cubicBezTo>
                        <a:pt x="433779" y="61356"/>
                        <a:pt x="433750" y="61362"/>
                        <a:pt x="433727" y="61378"/>
                      </a:cubicBezTo>
                      <a:cubicBezTo>
                        <a:pt x="433593" y="61478"/>
                        <a:pt x="433460" y="61578"/>
                        <a:pt x="433326" y="61678"/>
                      </a:cubicBezTo>
                      <a:lnTo>
                        <a:pt x="431592" y="61678"/>
                      </a:lnTo>
                      <a:cubicBezTo>
                        <a:pt x="431659" y="61611"/>
                        <a:pt x="431725" y="61545"/>
                        <a:pt x="431792" y="61478"/>
                      </a:cubicBezTo>
                      <a:cubicBezTo>
                        <a:pt x="431869" y="61427"/>
                        <a:pt x="431769" y="61356"/>
                        <a:pt x="431673" y="61356"/>
                      </a:cubicBezTo>
                      <a:cubicBezTo>
                        <a:pt x="431644" y="61356"/>
                        <a:pt x="431615" y="61362"/>
                        <a:pt x="431592" y="61378"/>
                      </a:cubicBezTo>
                      <a:cubicBezTo>
                        <a:pt x="431458" y="61478"/>
                        <a:pt x="431325" y="61578"/>
                        <a:pt x="431192" y="61678"/>
                      </a:cubicBezTo>
                      <a:lnTo>
                        <a:pt x="429457" y="61678"/>
                      </a:lnTo>
                      <a:cubicBezTo>
                        <a:pt x="429524" y="61611"/>
                        <a:pt x="429590" y="61545"/>
                        <a:pt x="429657" y="61478"/>
                      </a:cubicBezTo>
                      <a:cubicBezTo>
                        <a:pt x="429727" y="61431"/>
                        <a:pt x="429651" y="61369"/>
                        <a:pt x="429565" y="61369"/>
                      </a:cubicBezTo>
                      <a:cubicBezTo>
                        <a:pt x="429527" y="61369"/>
                        <a:pt x="429487" y="61381"/>
                        <a:pt x="429457" y="61411"/>
                      </a:cubicBezTo>
                      <a:cubicBezTo>
                        <a:pt x="429324" y="61478"/>
                        <a:pt x="429190" y="61578"/>
                        <a:pt x="429057" y="61678"/>
                      </a:cubicBezTo>
                      <a:lnTo>
                        <a:pt x="427322" y="61678"/>
                      </a:lnTo>
                      <a:cubicBezTo>
                        <a:pt x="427389" y="61611"/>
                        <a:pt x="427456" y="61545"/>
                        <a:pt x="427522" y="61478"/>
                      </a:cubicBezTo>
                      <a:cubicBezTo>
                        <a:pt x="427593" y="61431"/>
                        <a:pt x="427514" y="61383"/>
                        <a:pt x="427426" y="61383"/>
                      </a:cubicBezTo>
                      <a:cubicBezTo>
                        <a:pt x="427389" y="61383"/>
                        <a:pt x="427351" y="61392"/>
                        <a:pt x="427322" y="61411"/>
                      </a:cubicBezTo>
                      <a:cubicBezTo>
                        <a:pt x="427189" y="61478"/>
                        <a:pt x="427055" y="61578"/>
                        <a:pt x="426922" y="61678"/>
                      </a:cubicBezTo>
                      <a:lnTo>
                        <a:pt x="425187" y="61678"/>
                      </a:lnTo>
                      <a:cubicBezTo>
                        <a:pt x="425254" y="61611"/>
                        <a:pt x="425321" y="61545"/>
                        <a:pt x="425387" y="61511"/>
                      </a:cubicBezTo>
                      <a:cubicBezTo>
                        <a:pt x="425460" y="61439"/>
                        <a:pt x="425376" y="61384"/>
                        <a:pt x="425286" y="61384"/>
                      </a:cubicBezTo>
                      <a:cubicBezTo>
                        <a:pt x="425251" y="61384"/>
                        <a:pt x="425215" y="61392"/>
                        <a:pt x="425187" y="61411"/>
                      </a:cubicBezTo>
                      <a:cubicBezTo>
                        <a:pt x="425054" y="61511"/>
                        <a:pt x="424920" y="61578"/>
                        <a:pt x="424787" y="61678"/>
                      </a:cubicBezTo>
                      <a:lnTo>
                        <a:pt x="423052" y="61678"/>
                      </a:lnTo>
                      <a:cubicBezTo>
                        <a:pt x="423119" y="61611"/>
                        <a:pt x="423186" y="61578"/>
                        <a:pt x="423253" y="61511"/>
                      </a:cubicBezTo>
                      <a:cubicBezTo>
                        <a:pt x="423329" y="61460"/>
                        <a:pt x="423229" y="61389"/>
                        <a:pt x="423133" y="61389"/>
                      </a:cubicBezTo>
                      <a:cubicBezTo>
                        <a:pt x="423104" y="61389"/>
                        <a:pt x="423076" y="61396"/>
                        <a:pt x="423052" y="61411"/>
                      </a:cubicBezTo>
                      <a:cubicBezTo>
                        <a:pt x="422919" y="61511"/>
                        <a:pt x="422786" y="61578"/>
                        <a:pt x="422652" y="61678"/>
                      </a:cubicBezTo>
                      <a:lnTo>
                        <a:pt x="420918" y="61678"/>
                      </a:lnTo>
                      <a:cubicBezTo>
                        <a:pt x="420984" y="61611"/>
                        <a:pt x="421051" y="61578"/>
                        <a:pt x="421118" y="61511"/>
                      </a:cubicBezTo>
                      <a:cubicBezTo>
                        <a:pt x="421195" y="61460"/>
                        <a:pt x="421094" y="61389"/>
                        <a:pt x="420999" y="61389"/>
                      </a:cubicBezTo>
                      <a:cubicBezTo>
                        <a:pt x="420969" y="61389"/>
                        <a:pt x="420941" y="61396"/>
                        <a:pt x="420918" y="61411"/>
                      </a:cubicBezTo>
                      <a:cubicBezTo>
                        <a:pt x="420784" y="61511"/>
                        <a:pt x="420651" y="61611"/>
                        <a:pt x="420517" y="61678"/>
                      </a:cubicBezTo>
                      <a:lnTo>
                        <a:pt x="418783" y="61678"/>
                      </a:lnTo>
                      <a:cubicBezTo>
                        <a:pt x="418849" y="61645"/>
                        <a:pt x="418916" y="61578"/>
                        <a:pt x="418983" y="61511"/>
                      </a:cubicBezTo>
                      <a:cubicBezTo>
                        <a:pt x="419060" y="61460"/>
                        <a:pt x="418960" y="61389"/>
                        <a:pt x="418864" y="61389"/>
                      </a:cubicBezTo>
                      <a:cubicBezTo>
                        <a:pt x="418835" y="61389"/>
                        <a:pt x="418806" y="61396"/>
                        <a:pt x="418783" y="61411"/>
                      </a:cubicBezTo>
                      <a:cubicBezTo>
                        <a:pt x="418649" y="61511"/>
                        <a:pt x="418516" y="61611"/>
                        <a:pt x="418382" y="61711"/>
                      </a:cubicBezTo>
                      <a:lnTo>
                        <a:pt x="416648" y="61711"/>
                      </a:lnTo>
                      <a:cubicBezTo>
                        <a:pt x="416715" y="61645"/>
                        <a:pt x="416781" y="61578"/>
                        <a:pt x="416848" y="61511"/>
                      </a:cubicBezTo>
                      <a:cubicBezTo>
                        <a:pt x="416925" y="61460"/>
                        <a:pt x="416825" y="61389"/>
                        <a:pt x="416729" y="61389"/>
                      </a:cubicBezTo>
                      <a:cubicBezTo>
                        <a:pt x="416700" y="61389"/>
                        <a:pt x="416671" y="61396"/>
                        <a:pt x="416648" y="61411"/>
                      </a:cubicBezTo>
                      <a:cubicBezTo>
                        <a:pt x="416514" y="61511"/>
                        <a:pt x="416381" y="61611"/>
                        <a:pt x="416248" y="61711"/>
                      </a:cubicBezTo>
                      <a:lnTo>
                        <a:pt x="414513" y="61711"/>
                      </a:lnTo>
                      <a:cubicBezTo>
                        <a:pt x="414580" y="61645"/>
                        <a:pt x="414646" y="61578"/>
                        <a:pt x="414713" y="61511"/>
                      </a:cubicBezTo>
                      <a:cubicBezTo>
                        <a:pt x="414790" y="61460"/>
                        <a:pt x="414690" y="61389"/>
                        <a:pt x="414594" y="61389"/>
                      </a:cubicBezTo>
                      <a:cubicBezTo>
                        <a:pt x="414565" y="61389"/>
                        <a:pt x="414536" y="61396"/>
                        <a:pt x="414513" y="61411"/>
                      </a:cubicBezTo>
                      <a:cubicBezTo>
                        <a:pt x="414380" y="61511"/>
                        <a:pt x="414246" y="61611"/>
                        <a:pt x="414113" y="61711"/>
                      </a:cubicBezTo>
                      <a:lnTo>
                        <a:pt x="412378" y="61711"/>
                      </a:lnTo>
                      <a:cubicBezTo>
                        <a:pt x="412445" y="61645"/>
                        <a:pt x="412512" y="61578"/>
                        <a:pt x="412578" y="61511"/>
                      </a:cubicBezTo>
                      <a:cubicBezTo>
                        <a:pt x="412648" y="61465"/>
                        <a:pt x="412572" y="61402"/>
                        <a:pt x="412486" y="61402"/>
                      </a:cubicBezTo>
                      <a:cubicBezTo>
                        <a:pt x="412448" y="61402"/>
                        <a:pt x="412409" y="61414"/>
                        <a:pt x="412378" y="61444"/>
                      </a:cubicBezTo>
                      <a:cubicBezTo>
                        <a:pt x="412245" y="61511"/>
                        <a:pt x="412111" y="61611"/>
                        <a:pt x="411978" y="61711"/>
                      </a:cubicBezTo>
                      <a:lnTo>
                        <a:pt x="410243" y="61711"/>
                      </a:lnTo>
                      <a:cubicBezTo>
                        <a:pt x="410310" y="61645"/>
                        <a:pt x="410377" y="61578"/>
                        <a:pt x="410443" y="61511"/>
                      </a:cubicBezTo>
                      <a:cubicBezTo>
                        <a:pt x="410514" y="61464"/>
                        <a:pt x="410435" y="61417"/>
                        <a:pt x="410347" y="61417"/>
                      </a:cubicBezTo>
                      <a:cubicBezTo>
                        <a:pt x="410310" y="61417"/>
                        <a:pt x="410273" y="61425"/>
                        <a:pt x="410243" y="61444"/>
                      </a:cubicBezTo>
                      <a:cubicBezTo>
                        <a:pt x="410110" y="61511"/>
                        <a:pt x="409976" y="61611"/>
                        <a:pt x="409843" y="61711"/>
                      </a:cubicBezTo>
                      <a:lnTo>
                        <a:pt x="408108" y="61711"/>
                      </a:lnTo>
                      <a:cubicBezTo>
                        <a:pt x="408175" y="61645"/>
                        <a:pt x="408242" y="61578"/>
                        <a:pt x="408309" y="61545"/>
                      </a:cubicBezTo>
                      <a:cubicBezTo>
                        <a:pt x="408381" y="61472"/>
                        <a:pt x="408297" y="61418"/>
                        <a:pt x="408207" y="61418"/>
                      </a:cubicBezTo>
                      <a:cubicBezTo>
                        <a:pt x="408172" y="61418"/>
                        <a:pt x="408136" y="61426"/>
                        <a:pt x="408108" y="61444"/>
                      </a:cubicBezTo>
                      <a:cubicBezTo>
                        <a:pt x="407975" y="61545"/>
                        <a:pt x="407842" y="61611"/>
                        <a:pt x="407708" y="61711"/>
                      </a:cubicBezTo>
                      <a:lnTo>
                        <a:pt x="405974" y="61711"/>
                      </a:lnTo>
                      <a:cubicBezTo>
                        <a:pt x="406040" y="61645"/>
                        <a:pt x="406107" y="61611"/>
                        <a:pt x="406174" y="61545"/>
                      </a:cubicBezTo>
                      <a:cubicBezTo>
                        <a:pt x="406251" y="61493"/>
                        <a:pt x="406150" y="61422"/>
                        <a:pt x="406055" y="61422"/>
                      </a:cubicBezTo>
                      <a:cubicBezTo>
                        <a:pt x="406025" y="61422"/>
                        <a:pt x="405997" y="61429"/>
                        <a:pt x="405974" y="61444"/>
                      </a:cubicBezTo>
                      <a:cubicBezTo>
                        <a:pt x="405840" y="61545"/>
                        <a:pt x="405707" y="61611"/>
                        <a:pt x="405573" y="61711"/>
                      </a:cubicBezTo>
                      <a:lnTo>
                        <a:pt x="403839" y="61711"/>
                      </a:lnTo>
                      <a:cubicBezTo>
                        <a:pt x="403905" y="61645"/>
                        <a:pt x="403972" y="61611"/>
                        <a:pt x="404039" y="61545"/>
                      </a:cubicBezTo>
                      <a:cubicBezTo>
                        <a:pt x="404116" y="61493"/>
                        <a:pt x="404016" y="61422"/>
                        <a:pt x="403920" y="61422"/>
                      </a:cubicBezTo>
                      <a:cubicBezTo>
                        <a:pt x="403891" y="61422"/>
                        <a:pt x="403862" y="61429"/>
                        <a:pt x="403839" y="61444"/>
                      </a:cubicBezTo>
                      <a:cubicBezTo>
                        <a:pt x="403705" y="61545"/>
                        <a:pt x="403572" y="61645"/>
                        <a:pt x="403438" y="61711"/>
                      </a:cubicBezTo>
                      <a:lnTo>
                        <a:pt x="401704" y="61711"/>
                      </a:lnTo>
                      <a:cubicBezTo>
                        <a:pt x="401771" y="61678"/>
                        <a:pt x="401837" y="61611"/>
                        <a:pt x="401904" y="61545"/>
                      </a:cubicBezTo>
                      <a:cubicBezTo>
                        <a:pt x="401981" y="61493"/>
                        <a:pt x="401881" y="61422"/>
                        <a:pt x="401785" y="61422"/>
                      </a:cubicBezTo>
                      <a:cubicBezTo>
                        <a:pt x="401756" y="61422"/>
                        <a:pt x="401727" y="61429"/>
                        <a:pt x="401704" y="61444"/>
                      </a:cubicBezTo>
                      <a:cubicBezTo>
                        <a:pt x="401570" y="61545"/>
                        <a:pt x="401437" y="61645"/>
                        <a:pt x="401304" y="61745"/>
                      </a:cubicBezTo>
                      <a:lnTo>
                        <a:pt x="399569" y="61745"/>
                      </a:lnTo>
                      <a:cubicBezTo>
                        <a:pt x="399636" y="61678"/>
                        <a:pt x="399702" y="61611"/>
                        <a:pt x="399769" y="61545"/>
                      </a:cubicBezTo>
                      <a:cubicBezTo>
                        <a:pt x="399846" y="61493"/>
                        <a:pt x="399746" y="61422"/>
                        <a:pt x="399650" y="61422"/>
                      </a:cubicBezTo>
                      <a:cubicBezTo>
                        <a:pt x="399621" y="61422"/>
                        <a:pt x="399592" y="61429"/>
                        <a:pt x="399569" y="61444"/>
                      </a:cubicBezTo>
                      <a:cubicBezTo>
                        <a:pt x="399436" y="61545"/>
                        <a:pt x="399302" y="61645"/>
                        <a:pt x="399169" y="61745"/>
                      </a:cubicBezTo>
                      <a:lnTo>
                        <a:pt x="397434" y="61745"/>
                      </a:lnTo>
                      <a:cubicBezTo>
                        <a:pt x="397501" y="61678"/>
                        <a:pt x="397568" y="61611"/>
                        <a:pt x="397634" y="61545"/>
                      </a:cubicBezTo>
                      <a:cubicBezTo>
                        <a:pt x="397711" y="61493"/>
                        <a:pt x="397611" y="61422"/>
                        <a:pt x="397515" y="61422"/>
                      </a:cubicBezTo>
                      <a:cubicBezTo>
                        <a:pt x="397486" y="61422"/>
                        <a:pt x="397457" y="61429"/>
                        <a:pt x="397434" y="61444"/>
                      </a:cubicBezTo>
                      <a:cubicBezTo>
                        <a:pt x="397301" y="61545"/>
                        <a:pt x="397167" y="61645"/>
                        <a:pt x="397034" y="61745"/>
                      </a:cubicBezTo>
                      <a:lnTo>
                        <a:pt x="395299" y="61745"/>
                      </a:lnTo>
                      <a:cubicBezTo>
                        <a:pt x="395366" y="61678"/>
                        <a:pt x="395433" y="61611"/>
                        <a:pt x="395499" y="61545"/>
                      </a:cubicBezTo>
                      <a:cubicBezTo>
                        <a:pt x="395569" y="61498"/>
                        <a:pt x="395493" y="61435"/>
                        <a:pt x="395407" y="61435"/>
                      </a:cubicBezTo>
                      <a:cubicBezTo>
                        <a:pt x="395369" y="61435"/>
                        <a:pt x="395330" y="61447"/>
                        <a:pt x="395299" y="61478"/>
                      </a:cubicBezTo>
                      <a:cubicBezTo>
                        <a:pt x="395166" y="61545"/>
                        <a:pt x="395032" y="61645"/>
                        <a:pt x="394899" y="61745"/>
                      </a:cubicBezTo>
                      <a:lnTo>
                        <a:pt x="393164" y="61745"/>
                      </a:lnTo>
                      <a:cubicBezTo>
                        <a:pt x="393231" y="61678"/>
                        <a:pt x="393298" y="61611"/>
                        <a:pt x="393365" y="61545"/>
                      </a:cubicBezTo>
                      <a:cubicBezTo>
                        <a:pt x="393435" y="61497"/>
                        <a:pt x="393356" y="61450"/>
                        <a:pt x="393268" y="61450"/>
                      </a:cubicBezTo>
                      <a:cubicBezTo>
                        <a:pt x="393232" y="61450"/>
                        <a:pt x="393194" y="61458"/>
                        <a:pt x="393164" y="61478"/>
                      </a:cubicBezTo>
                      <a:cubicBezTo>
                        <a:pt x="393031" y="61545"/>
                        <a:pt x="392898" y="61645"/>
                        <a:pt x="392764" y="61745"/>
                      </a:cubicBezTo>
                      <a:lnTo>
                        <a:pt x="391030" y="61745"/>
                      </a:lnTo>
                      <a:cubicBezTo>
                        <a:pt x="391096" y="61678"/>
                        <a:pt x="391163" y="61611"/>
                        <a:pt x="391230" y="61578"/>
                      </a:cubicBezTo>
                      <a:cubicBezTo>
                        <a:pt x="391302" y="61506"/>
                        <a:pt x="391218" y="61451"/>
                        <a:pt x="391128" y="61451"/>
                      </a:cubicBezTo>
                      <a:cubicBezTo>
                        <a:pt x="391093" y="61451"/>
                        <a:pt x="391058" y="61459"/>
                        <a:pt x="391030" y="61478"/>
                      </a:cubicBezTo>
                      <a:cubicBezTo>
                        <a:pt x="390896" y="61578"/>
                        <a:pt x="390763" y="61645"/>
                        <a:pt x="390629" y="61745"/>
                      </a:cubicBezTo>
                      <a:lnTo>
                        <a:pt x="388895" y="61745"/>
                      </a:lnTo>
                      <a:cubicBezTo>
                        <a:pt x="388961" y="61678"/>
                        <a:pt x="389028" y="61645"/>
                        <a:pt x="389095" y="61578"/>
                      </a:cubicBezTo>
                      <a:cubicBezTo>
                        <a:pt x="389172" y="61527"/>
                        <a:pt x="389072" y="61456"/>
                        <a:pt x="388976" y="61456"/>
                      </a:cubicBezTo>
                      <a:cubicBezTo>
                        <a:pt x="388947" y="61456"/>
                        <a:pt x="388918" y="61462"/>
                        <a:pt x="388895" y="61478"/>
                      </a:cubicBezTo>
                      <a:cubicBezTo>
                        <a:pt x="388761" y="61578"/>
                        <a:pt x="388628" y="61645"/>
                        <a:pt x="388494" y="61745"/>
                      </a:cubicBezTo>
                      <a:lnTo>
                        <a:pt x="386760" y="61745"/>
                      </a:lnTo>
                      <a:cubicBezTo>
                        <a:pt x="386827" y="61678"/>
                        <a:pt x="386893" y="61645"/>
                        <a:pt x="386960" y="61578"/>
                      </a:cubicBezTo>
                      <a:cubicBezTo>
                        <a:pt x="387037" y="61527"/>
                        <a:pt x="386937" y="61456"/>
                        <a:pt x="386841" y="61456"/>
                      </a:cubicBezTo>
                      <a:cubicBezTo>
                        <a:pt x="386812" y="61456"/>
                        <a:pt x="386783" y="61462"/>
                        <a:pt x="386760" y="61478"/>
                      </a:cubicBezTo>
                      <a:cubicBezTo>
                        <a:pt x="386626" y="61578"/>
                        <a:pt x="386493" y="61678"/>
                        <a:pt x="386360" y="61745"/>
                      </a:cubicBezTo>
                      <a:lnTo>
                        <a:pt x="384625" y="61745"/>
                      </a:lnTo>
                      <a:cubicBezTo>
                        <a:pt x="384692" y="61711"/>
                        <a:pt x="384758" y="61645"/>
                        <a:pt x="384825" y="61578"/>
                      </a:cubicBezTo>
                      <a:cubicBezTo>
                        <a:pt x="384902" y="61527"/>
                        <a:pt x="384802" y="61456"/>
                        <a:pt x="384706" y="61456"/>
                      </a:cubicBezTo>
                      <a:cubicBezTo>
                        <a:pt x="384677" y="61456"/>
                        <a:pt x="384648" y="61462"/>
                        <a:pt x="384625" y="61478"/>
                      </a:cubicBezTo>
                      <a:cubicBezTo>
                        <a:pt x="384492" y="61578"/>
                        <a:pt x="384358" y="61678"/>
                        <a:pt x="384225" y="61778"/>
                      </a:cubicBezTo>
                      <a:lnTo>
                        <a:pt x="382490" y="61778"/>
                      </a:lnTo>
                      <a:cubicBezTo>
                        <a:pt x="382557" y="61711"/>
                        <a:pt x="382624" y="61645"/>
                        <a:pt x="382690" y="61578"/>
                      </a:cubicBezTo>
                      <a:cubicBezTo>
                        <a:pt x="382767" y="61527"/>
                        <a:pt x="382667" y="61456"/>
                        <a:pt x="382571" y="61456"/>
                      </a:cubicBezTo>
                      <a:cubicBezTo>
                        <a:pt x="382542" y="61456"/>
                        <a:pt x="382513" y="61462"/>
                        <a:pt x="382490" y="61478"/>
                      </a:cubicBezTo>
                      <a:cubicBezTo>
                        <a:pt x="382357" y="61578"/>
                        <a:pt x="382223" y="61678"/>
                        <a:pt x="382090" y="61778"/>
                      </a:cubicBezTo>
                      <a:lnTo>
                        <a:pt x="380355" y="61778"/>
                      </a:lnTo>
                      <a:cubicBezTo>
                        <a:pt x="380422" y="61711"/>
                        <a:pt x="380489" y="61645"/>
                        <a:pt x="380555" y="61578"/>
                      </a:cubicBezTo>
                      <a:cubicBezTo>
                        <a:pt x="380722" y="61411"/>
                        <a:pt x="380622" y="61344"/>
                        <a:pt x="380555" y="61344"/>
                      </a:cubicBezTo>
                      <a:cubicBezTo>
                        <a:pt x="387761" y="61344"/>
                        <a:pt x="394999" y="61311"/>
                        <a:pt x="402238" y="61311"/>
                      </a:cubicBezTo>
                      <a:cubicBezTo>
                        <a:pt x="414746" y="61278"/>
                        <a:pt x="427255" y="61278"/>
                        <a:pt x="439764" y="61244"/>
                      </a:cubicBezTo>
                      <a:close/>
                      <a:moveTo>
                        <a:pt x="320179" y="61211"/>
                      </a:moveTo>
                      <a:cubicBezTo>
                        <a:pt x="320112" y="61311"/>
                        <a:pt x="320046" y="61378"/>
                        <a:pt x="319945" y="61478"/>
                      </a:cubicBezTo>
                      <a:lnTo>
                        <a:pt x="321146" y="61478"/>
                      </a:lnTo>
                      <a:cubicBezTo>
                        <a:pt x="321080" y="61545"/>
                        <a:pt x="320980" y="61578"/>
                        <a:pt x="320913" y="61645"/>
                      </a:cubicBezTo>
                      <a:lnTo>
                        <a:pt x="319512" y="61645"/>
                      </a:lnTo>
                      <a:cubicBezTo>
                        <a:pt x="319579" y="61578"/>
                        <a:pt x="319679" y="61545"/>
                        <a:pt x="319745" y="61478"/>
                      </a:cubicBezTo>
                      <a:cubicBezTo>
                        <a:pt x="319797" y="61427"/>
                        <a:pt x="319691" y="61356"/>
                        <a:pt x="319593" y="61356"/>
                      </a:cubicBezTo>
                      <a:cubicBezTo>
                        <a:pt x="319564" y="61356"/>
                        <a:pt x="319535" y="61362"/>
                        <a:pt x="319512" y="61378"/>
                      </a:cubicBezTo>
                      <a:cubicBezTo>
                        <a:pt x="319378" y="61478"/>
                        <a:pt x="319245" y="61545"/>
                        <a:pt x="319112" y="61645"/>
                      </a:cubicBezTo>
                      <a:lnTo>
                        <a:pt x="317377" y="61645"/>
                      </a:lnTo>
                      <a:cubicBezTo>
                        <a:pt x="317444" y="61578"/>
                        <a:pt x="317544" y="61545"/>
                        <a:pt x="317610" y="61478"/>
                      </a:cubicBezTo>
                      <a:cubicBezTo>
                        <a:pt x="317662" y="61427"/>
                        <a:pt x="317556" y="61356"/>
                        <a:pt x="317458" y="61356"/>
                      </a:cubicBezTo>
                      <a:cubicBezTo>
                        <a:pt x="317429" y="61356"/>
                        <a:pt x="317400" y="61362"/>
                        <a:pt x="317377" y="61378"/>
                      </a:cubicBezTo>
                      <a:cubicBezTo>
                        <a:pt x="317244" y="61478"/>
                        <a:pt x="317110" y="61578"/>
                        <a:pt x="316977" y="61645"/>
                      </a:cubicBezTo>
                      <a:lnTo>
                        <a:pt x="315242" y="61645"/>
                      </a:lnTo>
                      <a:cubicBezTo>
                        <a:pt x="315309" y="61611"/>
                        <a:pt x="315409" y="61545"/>
                        <a:pt x="315476" y="61478"/>
                      </a:cubicBezTo>
                      <a:cubicBezTo>
                        <a:pt x="315527" y="61427"/>
                        <a:pt x="315421" y="61356"/>
                        <a:pt x="315323" y="61356"/>
                      </a:cubicBezTo>
                      <a:cubicBezTo>
                        <a:pt x="315294" y="61356"/>
                        <a:pt x="315265" y="61362"/>
                        <a:pt x="315242" y="61378"/>
                      </a:cubicBezTo>
                      <a:cubicBezTo>
                        <a:pt x="315109" y="61478"/>
                        <a:pt x="314975" y="61578"/>
                        <a:pt x="314842" y="61678"/>
                      </a:cubicBezTo>
                      <a:lnTo>
                        <a:pt x="313107" y="61678"/>
                      </a:lnTo>
                      <a:cubicBezTo>
                        <a:pt x="313174" y="61611"/>
                        <a:pt x="313274" y="61545"/>
                        <a:pt x="313341" y="61478"/>
                      </a:cubicBezTo>
                      <a:cubicBezTo>
                        <a:pt x="313392" y="61427"/>
                        <a:pt x="313286" y="61356"/>
                        <a:pt x="313189" y="61356"/>
                      </a:cubicBezTo>
                      <a:cubicBezTo>
                        <a:pt x="313159" y="61356"/>
                        <a:pt x="313131" y="61362"/>
                        <a:pt x="313107" y="61378"/>
                      </a:cubicBezTo>
                      <a:cubicBezTo>
                        <a:pt x="312974" y="61478"/>
                        <a:pt x="312840" y="61578"/>
                        <a:pt x="312707" y="61678"/>
                      </a:cubicBezTo>
                      <a:lnTo>
                        <a:pt x="310972" y="61678"/>
                      </a:lnTo>
                      <a:cubicBezTo>
                        <a:pt x="311039" y="61611"/>
                        <a:pt x="311139" y="61545"/>
                        <a:pt x="311206" y="61478"/>
                      </a:cubicBezTo>
                      <a:cubicBezTo>
                        <a:pt x="311252" y="61431"/>
                        <a:pt x="311169" y="61369"/>
                        <a:pt x="311081" y="61369"/>
                      </a:cubicBezTo>
                      <a:cubicBezTo>
                        <a:pt x="311042" y="61369"/>
                        <a:pt x="311003" y="61381"/>
                        <a:pt x="310972" y="61411"/>
                      </a:cubicBezTo>
                      <a:cubicBezTo>
                        <a:pt x="310839" y="61478"/>
                        <a:pt x="310706" y="61578"/>
                        <a:pt x="310572" y="61678"/>
                      </a:cubicBezTo>
                      <a:lnTo>
                        <a:pt x="308838" y="61678"/>
                      </a:lnTo>
                      <a:cubicBezTo>
                        <a:pt x="308904" y="61611"/>
                        <a:pt x="309004" y="61545"/>
                        <a:pt x="309071" y="61478"/>
                      </a:cubicBezTo>
                      <a:cubicBezTo>
                        <a:pt x="309118" y="61431"/>
                        <a:pt x="309032" y="61383"/>
                        <a:pt x="308942" y="61383"/>
                      </a:cubicBezTo>
                      <a:cubicBezTo>
                        <a:pt x="308905" y="61383"/>
                        <a:pt x="308867" y="61392"/>
                        <a:pt x="308838" y="61411"/>
                      </a:cubicBezTo>
                      <a:cubicBezTo>
                        <a:pt x="308704" y="61478"/>
                        <a:pt x="308571" y="61578"/>
                        <a:pt x="308437" y="61678"/>
                      </a:cubicBezTo>
                      <a:lnTo>
                        <a:pt x="306703" y="61678"/>
                      </a:lnTo>
                      <a:cubicBezTo>
                        <a:pt x="306769" y="61611"/>
                        <a:pt x="306869" y="61545"/>
                        <a:pt x="306936" y="61511"/>
                      </a:cubicBezTo>
                      <a:cubicBezTo>
                        <a:pt x="306984" y="61439"/>
                        <a:pt x="306894" y="61384"/>
                        <a:pt x="306802" y="61384"/>
                      </a:cubicBezTo>
                      <a:cubicBezTo>
                        <a:pt x="306766" y="61384"/>
                        <a:pt x="306731" y="61392"/>
                        <a:pt x="306703" y="61411"/>
                      </a:cubicBezTo>
                      <a:cubicBezTo>
                        <a:pt x="306569" y="61511"/>
                        <a:pt x="306436" y="61578"/>
                        <a:pt x="306302" y="61678"/>
                      </a:cubicBezTo>
                      <a:lnTo>
                        <a:pt x="304568" y="61678"/>
                      </a:lnTo>
                      <a:cubicBezTo>
                        <a:pt x="304635" y="61611"/>
                        <a:pt x="304735" y="61578"/>
                        <a:pt x="304801" y="61511"/>
                      </a:cubicBezTo>
                      <a:cubicBezTo>
                        <a:pt x="304853" y="61460"/>
                        <a:pt x="304747" y="61389"/>
                        <a:pt x="304649" y="61389"/>
                      </a:cubicBezTo>
                      <a:cubicBezTo>
                        <a:pt x="304620" y="61389"/>
                        <a:pt x="304591" y="61396"/>
                        <a:pt x="304568" y="61411"/>
                      </a:cubicBezTo>
                      <a:cubicBezTo>
                        <a:pt x="304434" y="61511"/>
                        <a:pt x="304301" y="61578"/>
                        <a:pt x="304168" y="61678"/>
                      </a:cubicBezTo>
                      <a:lnTo>
                        <a:pt x="302433" y="61678"/>
                      </a:lnTo>
                      <a:cubicBezTo>
                        <a:pt x="302500" y="61611"/>
                        <a:pt x="302600" y="61578"/>
                        <a:pt x="302666" y="61511"/>
                      </a:cubicBezTo>
                      <a:cubicBezTo>
                        <a:pt x="302718" y="61460"/>
                        <a:pt x="302612" y="61389"/>
                        <a:pt x="302514" y="61389"/>
                      </a:cubicBezTo>
                      <a:cubicBezTo>
                        <a:pt x="302485" y="61389"/>
                        <a:pt x="302456" y="61396"/>
                        <a:pt x="302433" y="61411"/>
                      </a:cubicBezTo>
                      <a:cubicBezTo>
                        <a:pt x="302300" y="61511"/>
                        <a:pt x="302166" y="61611"/>
                        <a:pt x="302033" y="61678"/>
                      </a:cubicBezTo>
                      <a:lnTo>
                        <a:pt x="300298" y="61678"/>
                      </a:lnTo>
                      <a:cubicBezTo>
                        <a:pt x="300365" y="61645"/>
                        <a:pt x="300465" y="61578"/>
                        <a:pt x="300532" y="61511"/>
                      </a:cubicBezTo>
                      <a:cubicBezTo>
                        <a:pt x="300583" y="61460"/>
                        <a:pt x="300477" y="61389"/>
                        <a:pt x="300379" y="61389"/>
                      </a:cubicBezTo>
                      <a:cubicBezTo>
                        <a:pt x="300350" y="61389"/>
                        <a:pt x="300321" y="61396"/>
                        <a:pt x="300298" y="61411"/>
                      </a:cubicBezTo>
                      <a:cubicBezTo>
                        <a:pt x="300165" y="61511"/>
                        <a:pt x="300031" y="61611"/>
                        <a:pt x="299898" y="61711"/>
                      </a:cubicBezTo>
                      <a:lnTo>
                        <a:pt x="298163" y="61711"/>
                      </a:lnTo>
                      <a:cubicBezTo>
                        <a:pt x="298230" y="61645"/>
                        <a:pt x="298330" y="61578"/>
                        <a:pt x="298397" y="61511"/>
                      </a:cubicBezTo>
                      <a:cubicBezTo>
                        <a:pt x="298448" y="61460"/>
                        <a:pt x="298342" y="61389"/>
                        <a:pt x="298245" y="61389"/>
                      </a:cubicBezTo>
                      <a:cubicBezTo>
                        <a:pt x="298215" y="61389"/>
                        <a:pt x="298187" y="61396"/>
                        <a:pt x="298163" y="61411"/>
                      </a:cubicBezTo>
                      <a:cubicBezTo>
                        <a:pt x="298030" y="61511"/>
                        <a:pt x="297896" y="61611"/>
                        <a:pt x="297763" y="61711"/>
                      </a:cubicBezTo>
                      <a:lnTo>
                        <a:pt x="296028" y="61711"/>
                      </a:lnTo>
                      <a:cubicBezTo>
                        <a:pt x="296095" y="61645"/>
                        <a:pt x="296195" y="61578"/>
                        <a:pt x="296262" y="61511"/>
                      </a:cubicBezTo>
                      <a:cubicBezTo>
                        <a:pt x="296313" y="61460"/>
                        <a:pt x="296207" y="61389"/>
                        <a:pt x="296110" y="61389"/>
                      </a:cubicBezTo>
                      <a:cubicBezTo>
                        <a:pt x="296080" y="61389"/>
                        <a:pt x="296052" y="61396"/>
                        <a:pt x="296028" y="61411"/>
                      </a:cubicBezTo>
                      <a:cubicBezTo>
                        <a:pt x="295895" y="61511"/>
                        <a:pt x="295762" y="61611"/>
                        <a:pt x="295628" y="61711"/>
                      </a:cubicBezTo>
                      <a:lnTo>
                        <a:pt x="293894" y="61711"/>
                      </a:lnTo>
                      <a:cubicBezTo>
                        <a:pt x="293960" y="61645"/>
                        <a:pt x="294060" y="61578"/>
                        <a:pt x="294127" y="61511"/>
                      </a:cubicBezTo>
                      <a:cubicBezTo>
                        <a:pt x="294173" y="61465"/>
                        <a:pt x="294091" y="61402"/>
                        <a:pt x="294002" y="61402"/>
                      </a:cubicBezTo>
                      <a:cubicBezTo>
                        <a:pt x="293964" y="61402"/>
                        <a:pt x="293924" y="61414"/>
                        <a:pt x="293894" y="61444"/>
                      </a:cubicBezTo>
                      <a:cubicBezTo>
                        <a:pt x="293760" y="61511"/>
                        <a:pt x="293627" y="61611"/>
                        <a:pt x="293493" y="61711"/>
                      </a:cubicBezTo>
                      <a:lnTo>
                        <a:pt x="291759" y="61711"/>
                      </a:lnTo>
                      <a:cubicBezTo>
                        <a:pt x="291825" y="61645"/>
                        <a:pt x="291925" y="61578"/>
                        <a:pt x="291992" y="61511"/>
                      </a:cubicBezTo>
                      <a:cubicBezTo>
                        <a:pt x="292039" y="61464"/>
                        <a:pt x="291953" y="61417"/>
                        <a:pt x="291863" y="61417"/>
                      </a:cubicBezTo>
                      <a:cubicBezTo>
                        <a:pt x="291826" y="61417"/>
                        <a:pt x="291788" y="61425"/>
                        <a:pt x="291759" y="61444"/>
                      </a:cubicBezTo>
                      <a:cubicBezTo>
                        <a:pt x="291625" y="61511"/>
                        <a:pt x="291492" y="61611"/>
                        <a:pt x="291358" y="61711"/>
                      </a:cubicBezTo>
                      <a:lnTo>
                        <a:pt x="289624" y="61711"/>
                      </a:lnTo>
                      <a:cubicBezTo>
                        <a:pt x="289691" y="61645"/>
                        <a:pt x="289791" y="61578"/>
                        <a:pt x="289857" y="61545"/>
                      </a:cubicBezTo>
                      <a:cubicBezTo>
                        <a:pt x="289905" y="61472"/>
                        <a:pt x="289815" y="61418"/>
                        <a:pt x="289723" y="61418"/>
                      </a:cubicBezTo>
                      <a:cubicBezTo>
                        <a:pt x="289688" y="61418"/>
                        <a:pt x="289652" y="61426"/>
                        <a:pt x="289624" y="61444"/>
                      </a:cubicBezTo>
                      <a:cubicBezTo>
                        <a:pt x="289490" y="61545"/>
                        <a:pt x="289357" y="61611"/>
                        <a:pt x="289224" y="61711"/>
                      </a:cubicBezTo>
                      <a:lnTo>
                        <a:pt x="287489" y="61711"/>
                      </a:lnTo>
                      <a:cubicBezTo>
                        <a:pt x="287556" y="61645"/>
                        <a:pt x="287656" y="61611"/>
                        <a:pt x="287722" y="61545"/>
                      </a:cubicBezTo>
                      <a:cubicBezTo>
                        <a:pt x="287774" y="61493"/>
                        <a:pt x="287668" y="61422"/>
                        <a:pt x="287570" y="61422"/>
                      </a:cubicBezTo>
                      <a:cubicBezTo>
                        <a:pt x="287541" y="61422"/>
                        <a:pt x="287512" y="61429"/>
                        <a:pt x="287489" y="61444"/>
                      </a:cubicBezTo>
                      <a:cubicBezTo>
                        <a:pt x="287356" y="61545"/>
                        <a:pt x="287222" y="61611"/>
                        <a:pt x="287089" y="61711"/>
                      </a:cubicBezTo>
                      <a:lnTo>
                        <a:pt x="285354" y="61711"/>
                      </a:lnTo>
                      <a:cubicBezTo>
                        <a:pt x="285421" y="61645"/>
                        <a:pt x="285521" y="61611"/>
                        <a:pt x="285588" y="61545"/>
                      </a:cubicBezTo>
                      <a:cubicBezTo>
                        <a:pt x="285639" y="61493"/>
                        <a:pt x="285533" y="61422"/>
                        <a:pt x="285435" y="61422"/>
                      </a:cubicBezTo>
                      <a:cubicBezTo>
                        <a:pt x="285406" y="61422"/>
                        <a:pt x="285377" y="61429"/>
                        <a:pt x="285354" y="61444"/>
                      </a:cubicBezTo>
                      <a:cubicBezTo>
                        <a:pt x="285221" y="61545"/>
                        <a:pt x="285087" y="61645"/>
                        <a:pt x="284954" y="61711"/>
                      </a:cubicBezTo>
                      <a:lnTo>
                        <a:pt x="283219" y="61711"/>
                      </a:lnTo>
                      <a:cubicBezTo>
                        <a:pt x="283286" y="61678"/>
                        <a:pt x="283386" y="61611"/>
                        <a:pt x="283453" y="61545"/>
                      </a:cubicBezTo>
                      <a:cubicBezTo>
                        <a:pt x="283504" y="61493"/>
                        <a:pt x="283398" y="61422"/>
                        <a:pt x="283301" y="61422"/>
                      </a:cubicBezTo>
                      <a:cubicBezTo>
                        <a:pt x="283271" y="61422"/>
                        <a:pt x="283242" y="61429"/>
                        <a:pt x="283219" y="61444"/>
                      </a:cubicBezTo>
                      <a:cubicBezTo>
                        <a:pt x="283086" y="61545"/>
                        <a:pt x="282952" y="61645"/>
                        <a:pt x="282819" y="61745"/>
                      </a:cubicBezTo>
                      <a:lnTo>
                        <a:pt x="281084" y="61745"/>
                      </a:lnTo>
                      <a:cubicBezTo>
                        <a:pt x="281151" y="61678"/>
                        <a:pt x="281251" y="61611"/>
                        <a:pt x="281318" y="61545"/>
                      </a:cubicBezTo>
                      <a:cubicBezTo>
                        <a:pt x="281369" y="61493"/>
                        <a:pt x="281263" y="61422"/>
                        <a:pt x="281166" y="61422"/>
                      </a:cubicBezTo>
                      <a:cubicBezTo>
                        <a:pt x="281136" y="61422"/>
                        <a:pt x="281108" y="61429"/>
                        <a:pt x="281084" y="61444"/>
                      </a:cubicBezTo>
                      <a:cubicBezTo>
                        <a:pt x="280951" y="61545"/>
                        <a:pt x="280818" y="61645"/>
                        <a:pt x="280684" y="61745"/>
                      </a:cubicBezTo>
                      <a:lnTo>
                        <a:pt x="278950" y="61745"/>
                      </a:lnTo>
                      <a:cubicBezTo>
                        <a:pt x="279016" y="61678"/>
                        <a:pt x="279116" y="61611"/>
                        <a:pt x="279183" y="61545"/>
                      </a:cubicBezTo>
                      <a:cubicBezTo>
                        <a:pt x="279234" y="61493"/>
                        <a:pt x="279128" y="61422"/>
                        <a:pt x="279031" y="61422"/>
                      </a:cubicBezTo>
                      <a:cubicBezTo>
                        <a:pt x="279001" y="61422"/>
                        <a:pt x="278973" y="61429"/>
                        <a:pt x="278950" y="61444"/>
                      </a:cubicBezTo>
                      <a:cubicBezTo>
                        <a:pt x="278816" y="61545"/>
                        <a:pt x="278683" y="61645"/>
                        <a:pt x="278549" y="61745"/>
                      </a:cubicBezTo>
                      <a:lnTo>
                        <a:pt x="276815" y="61745"/>
                      </a:lnTo>
                      <a:cubicBezTo>
                        <a:pt x="276881" y="61678"/>
                        <a:pt x="276981" y="61611"/>
                        <a:pt x="277048" y="61545"/>
                      </a:cubicBezTo>
                      <a:cubicBezTo>
                        <a:pt x="277095" y="61498"/>
                        <a:pt x="277012" y="61435"/>
                        <a:pt x="276923" y="61435"/>
                      </a:cubicBezTo>
                      <a:cubicBezTo>
                        <a:pt x="276885" y="61435"/>
                        <a:pt x="276845" y="61447"/>
                        <a:pt x="276815" y="61478"/>
                      </a:cubicBezTo>
                      <a:cubicBezTo>
                        <a:pt x="276681" y="61545"/>
                        <a:pt x="276548" y="61645"/>
                        <a:pt x="276414" y="61745"/>
                      </a:cubicBezTo>
                      <a:lnTo>
                        <a:pt x="274680" y="61745"/>
                      </a:lnTo>
                      <a:cubicBezTo>
                        <a:pt x="274747" y="61678"/>
                        <a:pt x="274847" y="61611"/>
                        <a:pt x="274913" y="61545"/>
                      </a:cubicBezTo>
                      <a:cubicBezTo>
                        <a:pt x="274960" y="61497"/>
                        <a:pt x="274874" y="61450"/>
                        <a:pt x="274784" y="61450"/>
                      </a:cubicBezTo>
                      <a:cubicBezTo>
                        <a:pt x="274747" y="61450"/>
                        <a:pt x="274709" y="61458"/>
                        <a:pt x="274680" y="61478"/>
                      </a:cubicBezTo>
                      <a:cubicBezTo>
                        <a:pt x="274546" y="61545"/>
                        <a:pt x="274413" y="61645"/>
                        <a:pt x="274280" y="61745"/>
                      </a:cubicBezTo>
                      <a:lnTo>
                        <a:pt x="272545" y="61745"/>
                      </a:lnTo>
                      <a:cubicBezTo>
                        <a:pt x="272612" y="61678"/>
                        <a:pt x="272712" y="61611"/>
                        <a:pt x="272778" y="61578"/>
                      </a:cubicBezTo>
                      <a:cubicBezTo>
                        <a:pt x="272827" y="61506"/>
                        <a:pt x="272736" y="61451"/>
                        <a:pt x="272644" y="61451"/>
                      </a:cubicBezTo>
                      <a:cubicBezTo>
                        <a:pt x="272609" y="61451"/>
                        <a:pt x="272573" y="61459"/>
                        <a:pt x="272545" y="61478"/>
                      </a:cubicBezTo>
                      <a:cubicBezTo>
                        <a:pt x="272412" y="61578"/>
                        <a:pt x="272278" y="61645"/>
                        <a:pt x="272145" y="61745"/>
                      </a:cubicBezTo>
                      <a:lnTo>
                        <a:pt x="270410" y="61745"/>
                      </a:lnTo>
                      <a:cubicBezTo>
                        <a:pt x="270477" y="61678"/>
                        <a:pt x="270577" y="61645"/>
                        <a:pt x="270644" y="61578"/>
                      </a:cubicBezTo>
                      <a:cubicBezTo>
                        <a:pt x="270695" y="61527"/>
                        <a:pt x="270589" y="61456"/>
                        <a:pt x="270491" y="61456"/>
                      </a:cubicBezTo>
                      <a:cubicBezTo>
                        <a:pt x="270462" y="61456"/>
                        <a:pt x="270433" y="61462"/>
                        <a:pt x="270410" y="61478"/>
                      </a:cubicBezTo>
                      <a:cubicBezTo>
                        <a:pt x="270277" y="61578"/>
                        <a:pt x="270143" y="61645"/>
                        <a:pt x="270010" y="61745"/>
                      </a:cubicBezTo>
                      <a:lnTo>
                        <a:pt x="268275" y="61745"/>
                      </a:lnTo>
                      <a:cubicBezTo>
                        <a:pt x="268342" y="61678"/>
                        <a:pt x="268442" y="61645"/>
                        <a:pt x="268509" y="61578"/>
                      </a:cubicBezTo>
                      <a:cubicBezTo>
                        <a:pt x="268560" y="61527"/>
                        <a:pt x="268454" y="61456"/>
                        <a:pt x="268357" y="61456"/>
                      </a:cubicBezTo>
                      <a:cubicBezTo>
                        <a:pt x="268327" y="61456"/>
                        <a:pt x="268298" y="61462"/>
                        <a:pt x="268275" y="61478"/>
                      </a:cubicBezTo>
                      <a:cubicBezTo>
                        <a:pt x="268142" y="61578"/>
                        <a:pt x="268008" y="61678"/>
                        <a:pt x="267875" y="61745"/>
                      </a:cubicBezTo>
                      <a:lnTo>
                        <a:pt x="266140" y="61745"/>
                      </a:lnTo>
                      <a:cubicBezTo>
                        <a:pt x="266207" y="61711"/>
                        <a:pt x="266307" y="61645"/>
                        <a:pt x="266374" y="61578"/>
                      </a:cubicBezTo>
                      <a:cubicBezTo>
                        <a:pt x="266425" y="61527"/>
                        <a:pt x="266319" y="61456"/>
                        <a:pt x="266222" y="61456"/>
                      </a:cubicBezTo>
                      <a:cubicBezTo>
                        <a:pt x="266192" y="61456"/>
                        <a:pt x="266164" y="61462"/>
                        <a:pt x="266140" y="61478"/>
                      </a:cubicBezTo>
                      <a:cubicBezTo>
                        <a:pt x="266007" y="61578"/>
                        <a:pt x="265874" y="61678"/>
                        <a:pt x="265740" y="61778"/>
                      </a:cubicBezTo>
                      <a:lnTo>
                        <a:pt x="264006" y="61778"/>
                      </a:lnTo>
                      <a:cubicBezTo>
                        <a:pt x="264072" y="61711"/>
                        <a:pt x="264172" y="61645"/>
                        <a:pt x="264239" y="61578"/>
                      </a:cubicBezTo>
                      <a:cubicBezTo>
                        <a:pt x="264290" y="61527"/>
                        <a:pt x="264184" y="61456"/>
                        <a:pt x="264087" y="61456"/>
                      </a:cubicBezTo>
                      <a:cubicBezTo>
                        <a:pt x="264057" y="61456"/>
                        <a:pt x="264029" y="61462"/>
                        <a:pt x="264006" y="61478"/>
                      </a:cubicBezTo>
                      <a:cubicBezTo>
                        <a:pt x="263872" y="61578"/>
                        <a:pt x="263739" y="61678"/>
                        <a:pt x="263605" y="61778"/>
                      </a:cubicBezTo>
                      <a:lnTo>
                        <a:pt x="261871" y="61778"/>
                      </a:lnTo>
                      <a:cubicBezTo>
                        <a:pt x="261937" y="61711"/>
                        <a:pt x="262037" y="61645"/>
                        <a:pt x="262104" y="61578"/>
                      </a:cubicBezTo>
                      <a:cubicBezTo>
                        <a:pt x="262155" y="61527"/>
                        <a:pt x="262049" y="61456"/>
                        <a:pt x="261952" y="61456"/>
                      </a:cubicBezTo>
                      <a:cubicBezTo>
                        <a:pt x="261923" y="61456"/>
                        <a:pt x="261894" y="61462"/>
                        <a:pt x="261871" y="61478"/>
                      </a:cubicBezTo>
                      <a:cubicBezTo>
                        <a:pt x="261737" y="61578"/>
                        <a:pt x="261604" y="61678"/>
                        <a:pt x="261470" y="61778"/>
                      </a:cubicBezTo>
                      <a:lnTo>
                        <a:pt x="259736" y="61778"/>
                      </a:lnTo>
                      <a:cubicBezTo>
                        <a:pt x="259803" y="61711"/>
                        <a:pt x="259903" y="61645"/>
                        <a:pt x="259969" y="61578"/>
                      </a:cubicBezTo>
                      <a:cubicBezTo>
                        <a:pt x="260016" y="61531"/>
                        <a:pt x="259933" y="61469"/>
                        <a:pt x="259844" y="61469"/>
                      </a:cubicBezTo>
                      <a:cubicBezTo>
                        <a:pt x="259806" y="61469"/>
                        <a:pt x="259766" y="61481"/>
                        <a:pt x="259736" y="61511"/>
                      </a:cubicBezTo>
                      <a:cubicBezTo>
                        <a:pt x="259602" y="61578"/>
                        <a:pt x="259469" y="61678"/>
                        <a:pt x="259336" y="61778"/>
                      </a:cubicBezTo>
                      <a:lnTo>
                        <a:pt x="257601" y="61778"/>
                      </a:lnTo>
                      <a:cubicBezTo>
                        <a:pt x="257668" y="61711"/>
                        <a:pt x="257768" y="61645"/>
                        <a:pt x="257834" y="61578"/>
                      </a:cubicBezTo>
                      <a:cubicBezTo>
                        <a:pt x="257882" y="61531"/>
                        <a:pt x="257795" y="61484"/>
                        <a:pt x="257705" y="61484"/>
                      </a:cubicBezTo>
                      <a:cubicBezTo>
                        <a:pt x="257668" y="61484"/>
                        <a:pt x="257630" y="61492"/>
                        <a:pt x="257601" y="61511"/>
                      </a:cubicBezTo>
                      <a:cubicBezTo>
                        <a:pt x="257468" y="61578"/>
                        <a:pt x="257334" y="61678"/>
                        <a:pt x="257201" y="61778"/>
                      </a:cubicBezTo>
                      <a:lnTo>
                        <a:pt x="255466" y="61778"/>
                      </a:lnTo>
                      <a:cubicBezTo>
                        <a:pt x="255533" y="61711"/>
                        <a:pt x="255633" y="61645"/>
                        <a:pt x="255700" y="61611"/>
                      </a:cubicBezTo>
                      <a:cubicBezTo>
                        <a:pt x="255748" y="61539"/>
                        <a:pt x="255657" y="61484"/>
                        <a:pt x="255565" y="61484"/>
                      </a:cubicBezTo>
                      <a:cubicBezTo>
                        <a:pt x="255530" y="61484"/>
                        <a:pt x="255494" y="61493"/>
                        <a:pt x="255466" y="61511"/>
                      </a:cubicBezTo>
                      <a:cubicBezTo>
                        <a:pt x="255333" y="61611"/>
                        <a:pt x="255199" y="61678"/>
                        <a:pt x="255066" y="61778"/>
                      </a:cubicBezTo>
                      <a:lnTo>
                        <a:pt x="253331" y="61778"/>
                      </a:lnTo>
                      <a:cubicBezTo>
                        <a:pt x="253398" y="61711"/>
                        <a:pt x="253498" y="61678"/>
                        <a:pt x="253565" y="61611"/>
                      </a:cubicBezTo>
                      <a:cubicBezTo>
                        <a:pt x="253616" y="61560"/>
                        <a:pt x="253510" y="61489"/>
                        <a:pt x="253413" y="61489"/>
                      </a:cubicBezTo>
                      <a:cubicBezTo>
                        <a:pt x="253383" y="61489"/>
                        <a:pt x="253354" y="61496"/>
                        <a:pt x="253331" y="61511"/>
                      </a:cubicBezTo>
                      <a:cubicBezTo>
                        <a:pt x="253198" y="61611"/>
                        <a:pt x="253064" y="61678"/>
                        <a:pt x="252931" y="61778"/>
                      </a:cubicBezTo>
                      <a:lnTo>
                        <a:pt x="251196" y="61778"/>
                      </a:lnTo>
                      <a:cubicBezTo>
                        <a:pt x="251263" y="61711"/>
                        <a:pt x="251363" y="61678"/>
                        <a:pt x="251430" y="61611"/>
                      </a:cubicBezTo>
                      <a:cubicBezTo>
                        <a:pt x="251481" y="61560"/>
                        <a:pt x="251375" y="61489"/>
                        <a:pt x="251278" y="61489"/>
                      </a:cubicBezTo>
                      <a:cubicBezTo>
                        <a:pt x="251248" y="61489"/>
                        <a:pt x="251220" y="61496"/>
                        <a:pt x="251196" y="61511"/>
                      </a:cubicBezTo>
                      <a:cubicBezTo>
                        <a:pt x="251063" y="61611"/>
                        <a:pt x="250930" y="61711"/>
                        <a:pt x="250796" y="61778"/>
                      </a:cubicBezTo>
                      <a:lnTo>
                        <a:pt x="249062" y="61778"/>
                      </a:lnTo>
                      <a:cubicBezTo>
                        <a:pt x="249128" y="61745"/>
                        <a:pt x="249228" y="61678"/>
                        <a:pt x="249295" y="61611"/>
                      </a:cubicBezTo>
                      <a:cubicBezTo>
                        <a:pt x="249346" y="61560"/>
                        <a:pt x="249240" y="61489"/>
                        <a:pt x="249143" y="61489"/>
                      </a:cubicBezTo>
                      <a:cubicBezTo>
                        <a:pt x="249113" y="61489"/>
                        <a:pt x="249085" y="61496"/>
                        <a:pt x="249062" y="61511"/>
                      </a:cubicBezTo>
                      <a:cubicBezTo>
                        <a:pt x="248928" y="61611"/>
                        <a:pt x="248795" y="61711"/>
                        <a:pt x="248661" y="61811"/>
                      </a:cubicBezTo>
                      <a:lnTo>
                        <a:pt x="246927" y="61811"/>
                      </a:lnTo>
                      <a:cubicBezTo>
                        <a:pt x="246993" y="61745"/>
                        <a:pt x="247093" y="61678"/>
                        <a:pt x="247160" y="61611"/>
                      </a:cubicBezTo>
                      <a:cubicBezTo>
                        <a:pt x="247211" y="61560"/>
                        <a:pt x="247105" y="61489"/>
                        <a:pt x="247008" y="61489"/>
                      </a:cubicBezTo>
                      <a:cubicBezTo>
                        <a:pt x="246979" y="61489"/>
                        <a:pt x="246950" y="61496"/>
                        <a:pt x="246927" y="61511"/>
                      </a:cubicBezTo>
                      <a:cubicBezTo>
                        <a:pt x="246793" y="61611"/>
                        <a:pt x="246660" y="61711"/>
                        <a:pt x="246526" y="61811"/>
                      </a:cubicBezTo>
                      <a:lnTo>
                        <a:pt x="244792" y="61811"/>
                      </a:lnTo>
                      <a:cubicBezTo>
                        <a:pt x="244859" y="61745"/>
                        <a:pt x="244959" y="61678"/>
                        <a:pt x="245025" y="61611"/>
                      </a:cubicBezTo>
                      <a:cubicBezTo>
                        <a:pt x="245192" y="61411"/>
                        <a:pt x="245092" y="61344"/>
                        <a:pt x="245025" y="61344"/>
                      </a:cubicBezTo>
                      <a:cubicBezTo>
                        <a:pt x="252230" y="61344"/>
                        <a:pt x="259469" y="61311"/>
                        <a:pt x="266707" y="61311"/>
                      </a:cubicBezTo>
                      <a:cubicBezTo>
                        <a:pt x="279417" y="61278"/>
                        <a:pt x="292159" y="61278"/>
                        <a:pt x="304868" y="61244"/>
                      </a:cubicBezTo>
                      <a:cubicBezTo>
                        <a:pt x="309972" y="61244"/>
                        <a:pt x="315075" y="61211"/>
                        <a:pt x="320179" y="61211"/>
                      </a:cubicBezTo>
                      <a:close/>
                      <a:moveTo>
                        <a:pt x="11225" y="55840"/>
                      </a:moveTo>
                      <a:lnTo>
                        <a:pt x="11225" y="56541"/>
                      </a:lnTo>
                      <a:cubicBezTo>
                        <a:pt x="8256" y="58676"/>
                        <a:pt x="5354" y="60877"/>
                        <a:pt x="1918" y="62812"/>
                      </a:cubicBezTo>
                      <a:lnTo>
                        <a:pt x="1918" y="62045"/>
                      </a:lnTo>
                      <a:cubicBezTo>
                        <a:pt x="5154" y="60010"/>
                        <a:pt x="8423" y="58075"/>
                        <a:pt x="11225" y="55840"/>
                      </a:cubicBezTo>
                      <a:close/>
                      <a:moveTo>
                        <a:pt x="1385" y="62345"/>
                      </a:moveTo>
                      <a:lnTo>
                        <a:pt x="1385" y="63112"/>
                      </a:lnTo>
                      <a:cubicBezTo>
                        <a:pt x="1385" y="63112"/>
                        <a:pt x="1354" y="63112"/>
                        <a:pt x="1351" y="63142"/>
                      </a:cubicBezTo>
                      <a:lnTo>
                        <a:pt x="1351" y="63142"/>
                      </a:lnTo>
                      <a:lnTo>
                        <a:pt x="1385" y="62345"/>
                      </a:lnTo>
                      <a:close/>
                      <a:moveTo>
                        <a:pt x="11225" y="56875"/>
                      </a:moveTo>
                      <a:lnTo>
                        <a:pt x="11225" y="57575"/>
                      </a:lnTo>
                      <a:cubicBezTo>
                        <a:pt x="8256" y="59710"/>
                        <a:pt x="5354" y="61911"/>
                        <a:pt x="1918" y="63846"/>
                      </a:cubicBezTo>
                      <a:lnTo>
                        <a:pt x="1918" y="63079"/>
                      </a:lnTo>
                      <a:cubicBezTo>
                        <a:pt x="5154" y="61044"/>
                        <a:pt x="8423" y="59076"/>
                        <a:pt x="11225" y="56875"/>
                      </a:cubicBezTo>
                      <a:close/>
                      <a:moveTo>
                        <a:pt x="1385" y="63379"/>
                      </a:moveTo>
                      <a:lnTo>
                        <a:pt x="1385" y="64146"/>
                      </a:lnTo>
                      <a:cubicBezTo>
                        <a:pt x="1351" y="64146"/>
                        <a:pt x="1318" y="64180"/>
                        <a:pt x="1285" y="64180"/>
                      </a:cubicBezTo>
                      <a:cubicBezTo>
                        <a:pt x="1318" y="63913"/>
                        <a:pt x="1318" y="63646"/>
                        <a:pt x="1351" y="63379"/>
                      </a:cubicBezTo>
                      <a:close/>
                      <a:moveTo>
                        <a:pt x="441165" y="61945"/>
                      </a:moveTo>
                      <a:cubicBezTo>
                        <a:pt x="441165" y="62879"/>
                        <a:pt x="441132" y="63779"/>
                        <a:pt x="440932" y="64680"/>
                      </a:cubicBezTo>
                      <a:lnTo>
                        <a:pt x="440899" y="64547"/>
                      </a:lnTo>
                      <a:cubicBezTo>
                        <a:pt x="440732" y="63713"/>
                        <a:pt x="440932" y="62812"/>
                        <a:pt x="440798" y="61945"/>
                      </a:cubicBezTo>
                      <a:close/>
                      <a:moveTo>
                        <a:pt x="11225" y="57909"/>
                      </a:moveTo>
                      <a:lnTo>
                        <a:pt x="11225" y="58609"/>
                      </a:lnTo>
                      <a:cubicBezTo>
                        <a:pt x="8256" y="60744"/>
                        <a:pt x="5354" y="62946"/>
                        <a:pt x="1918" y="64880"/>
                      </a:cubicBezTo>
                      <a:lnTo>
                        <a:pt x="1918" y="64080"/>
                      </a:lnTo>
                      <a:cubicBezTo>
                        <a:pt x="5154" y="62045"/>
                        <a:pt x="8423" y="60110"/>
                        <a:pt x="11225" y="57909"/>
                      </a:cubicBezTo>
                      <a:close/>
                      <a:moveTo>
                        <a:pt x="1385" y="64413"/>
                      </a:moveTo>
                      <a:lnTo>
                        <a:pt x="1385" y="65180"/>
                      </a:lnTo>
                      <a:cubicBezTo>
                        <a:pt x="1318" y="65180"/>
                        <a:pt x="1285" y="65214"/>
                        <a:pt x="1218" y="65247"/>
                      </a:cubicBezTo>
                      <a:lnTo>
                        <a:pt x="1285" y="64413"/>
                      </a:lnTo>
                      <a:close/>
                      <a:moveTo>
                        <a:pt x="11225" y="58943"/>
                      </a:moveTo>
                      <a:lnTo>
                        <a:pt x="11225" y="59610"/>
                      </a:lnTo>
                      <a:cubicBezTo>
                        <a:pt x="8256" y="61778"/>
                        <a:pt x="5354" y="63980"/>
                        <a:pt x="1918" y="65881"/>
                      </a:cubicBezTo>
                      <a:lnTo>
                        <a:pt x="1918" y="65114"/>
                      </a:lnTo>
                      <a:cubicBezTo>
                        <a:pt x="5154" y="63079"/>
                        <a:pt x="8423" y="61144"/>
                        <a:pt x="11225" y="58943"/>
                      </a:cubicBezTo>
                      <a:close/>
                      <a:moveTo>
                        <a:pt x="327251" y="61945"/>
                      </a:moveTo>
                      <a:cubicBezTo>
                        <a:pt x="325183" y="63413"/>
                        <a:pt x="323181" y="64947"/>
                        <a:pt x="320879" y="66281"/>
                      </a:cubicBezTo>
                      <a:lnTo>
                        <a:pt x="319078" y="66281"/>
                      </a:lnTo>
                      <a:cubicBezTo>
                        <a:pt x="321313" y="64880"/>
                        <a:pt x="323615" y="63513"/>
                        <a:pt x="325549" y="61945"/>
                      </a:cubicBezTo>
                      <a:close/>
                      <a:moveTo>
                        <a:pt x="1385" y="65447"/>
                      </a:moveTo>
                      <a:lnTo>
                        <a:pt x="1385" y="66181"/>
                      </a:lnTo>
                      <a:cubicBezTo>
                        <a:pt x="1318" y="66215"/>
                        <a:pt x="1251" y="66281"/>
                        <a:pt x="1185" y="66315"/>
                      </a:cubicBezTo>
                      <a:lnTo>
                        <a:pt x="1151" y="66315"/>
                      </a:lnTo>
                      <a:cubicBezTo>
                        <a:pt x="1185" y="66014"/>
                        <a:pt x="1185" y="65748"/>
                        <a:pt x="1218" y="65447"/>
                      </a:cubicBezTo>
                      <a:close/>
                      <a:moveTo>
                        <a:pt x="312307" y="61945"/>
                      </a:moveTo>
                      <a:cubicBezTo>
                        <a:pt x="310239" y="63413"/>
                        <a:pt x="308237" y="64980"/>
                        <a:pt x="305902" y="66315"/>
                      </a:cubicBezTo>
                      <a:lnTo>
                        <a:pt x="304101" y="66315"/>
                      </a:lnTo>
                      <a:cubicBezTo>
                        <a:pt x="304434" y="66114"/>
                        <a:pt x="304768" y="65914"/>
                        <a:pt x="305102" y="65681"/>
                      </a:cubicBezTo>
                      <a:cubicBezTo>
                        <a:pt x="307070" y="64480"/>
                        <a:pt x="308971" y="63279"/>
                        <a:pt x="310639" y="61945"/>
                      </a:cubicBezTo>
                      <a:close/>
                      <a:moveTo>
                        <a:pt x="314442" y="61945"/>
                      </a:moveTo>
                      <a:cubicBezTo>
                        <a:pt x="312373" y="63413"/>
                        <a:pt x="310372" y="64980"/>
                        <a:pt x="308037" y="66315"/>
                      </a:cubicBezTo>
                      <a:lnTo>
                        <a:pt x="306236" y="66315"/>
                      </a:lnTo>
                      <a:cubicBezTo>
                        <a:pt x="308504" y="64914"/>
                        <a:pt x="310839" y="63513"/>
                        <a:pt x="312774" y="61945"/>
                      </a:cubicBezTo>
                      <a:close/>
                      <a:moveTo>
                        <a:pt x="316576" y="61945"/>
                      </a:moveTo>
                      <a:cubicBezTo>
                        <a:pt x="314542" y="63413"/>
                        <a:pt x="312507" y="64947"/>
                        <a:pt x="310205" y="66315"/>
                      </a:cubicBezTo>
                      <a:lnTo>
                        <a:pt x="308371" y="66315"/>
                      </a:lnTo>
                      <a:cubicBezTo>
                        <a:pt x="310639" y="64880"/>
                        <a:pt x="312940" y="63513"/>
                        <a:pt x="314909" y="61945"/>
                      </a:cubicBezTo>
                      <a:close/>
                      <a:moveTo>
                        <a:pt x="318711" y="61945"/>
                      </a:moveTo>
                      <a:cubicBezTo>
                        <a:pt x="316643" y="63413"/>
                        <a:pt x="314642" y="64947"/>
                        <a:pt x="312340" y="66315"/>
                      </a:cubicBezTo>
                      <a:lnTo>
                        <a:pt x="310505" y="66315"/>
                      </a:lnTo>
                      <a:cubicBezTo>
                        <a:pt x="312774" y="64880"/>
                        <a:pt x="315075" y="63513"/>
                        <a:pt x="317010" y="61945"/>
                      </a:cubicBezTo>
                      <a:close/>
                      <a:moveTo>
                        <a:pt x="320513" y="61945"/>
                      </a:moveTo>
                      <a:cubicBezTo>
                        <a:pt x="318444" y="63413"/>
                        <a:pt x="316410" y="64947"/>
                        <a:pt x="314075" y="66315"/>
                      </a:cubicBezTo>
                      <a:lnTo>
                        <a:pt x="312640" y="66315"/>
                      </a:lnTo>
                      <a:cubicBezTo>
                        <a:pt x="314909" y="64880"/>
                        <a:pt x="317210" y="63513"/>
                        <a:pt x="319178" y="61945"/>
                      </a:cubicBezTo>
                      <a:close/>
                      <a:moveTo>
                        <a:pt x="316676" y="64914"/>
                      </a:moveTo>
                      <a:cubicBezTo>
                        <a:pt x="315976" y="65381"/>
                        <a:pt x="315242" y="65848"/>
                        <a:pt x="314475" y="66315"/>
                      </a:cubicBezTo>
                      <a:lnTo>
                        <a:pt x="314442" y="66315"/>
                      </a:lnTo>
                      <a:cubicBezTo>
                        <a:pt x="315209" y="65848"/>
                        <a:pt x="315943" y="65381"/>
                        <a:pt x="316676" y="64914"/>
                      </a:cubicBezTo>
                      <a:close/>
                      <a:moveTo>
                        <a:pt x="322781" y="61945"/>
                      </a:moveTo>
                      <a:cubicBezTo>
                        <a:pt x="320746" y="63413"/>
                        <a:pt x="318711" y="64947"/>
                        <a:pt x="316376" y="66315"/>
                      </a:cubicBezTo>
                      <a:lnTo>
                        <a:pt x="314775" y="66315"/>
                      </a:lnTo>
                      <a:cubicBezTo>
                        <a:pt x="317043" y="64880"/>
                        <a:pt x="319345" y="63513"/>
                        <a:pt x="321280" y="61945"/>
                      </a:cubicBezTo>
                      <a:close/>
                      <a:moveTo>
                        <a:pt x="325082" y="61945"/>
                      </a:moveTo>
                      <a:cubicBezTo>
                        <a:pt x="323014" y="63413"/>
                        <a:pt x="321013" y="64947"/>
                        <a:pt x="318678" y="66315"/>
                      </a:cubicBezTo>
                      <a:lnTo>
                        <a:pt x="316910" y="66315"/>
                      </a:lnTo>
                      <a:cubicBezTo>
                        <a:pt x="319178" y="64880"/>
                        <a:pt x="321480" y="63513"/>
                        <a:pt x="323415" y="61945"/>
                      </a:cubicBezTo>
                      <a:close/>
                      <a:moveTo>
                        <a:pt x="439831" y="66215"/>
                      </a:moveTo>
                      <a:cubicBezTo>
                        <a:pt x="439831" y="66248"/>
                        <a:pt x="439831" y="66281"/>
                        <a:pt x="439831" y="66315"/>
                      </a:cubicBezTo>
                      <a:lnTo>
                        <a:pt x="439631" y="66315"/>
                      </a:lnTo>
                      <a:cubicBezTo>
                        <a:pt x="439698" y="66281"/>
                        <a:pt x="439764" y="66248"/>
                        <a:pt x="439831" y="66215"/>
                      </a:cubicBezTo>
                      <a:close/>
                      <a:moveTo>
                        <a:pt x="295261" y="61945"/>
                      </a:moveTo>
                      <a:cubicBezTo>
                        <a:pt x="293193" y="63446"/>
                        <a:pt x="291158" y="65014"/>
                        <a:pt x="288790" y="66348"/>
                      </a:cubicBezTo>
                      <a:lnTo>
                        <a:pt x="286989" y="66348"/>
                      </a:lnTo>
                      <a:cubicBezTo>
                        <a:pt x="289290" y="64914"/>
                        <a:pt x="291625" y="63546"/>
                        <a:pt x="293593" y="61945"/>
                      </a:cubicBezTo>
                      <a:close/>
                      <a:moveTo>
                        <a:pt x="297396" y="61945"/>
                      </a:moveTo>
                      <a:cubicBezTo>
                        <a:pt x="295328" y="63446"/>
                        <a:pt x="293293" y="64980"/>
                        <a:pt x="290958" y="66348"/>
                      </a:cubicBezTo>
                      <a:lnTo>
                        <a:pt x="289123" y="66348"/>
                      </a:lnTo>
                      <a:cubicBezTo>
                        <a:pt x="291425" y="64914"/>
                        <a:pt x="293760" y="63546"/>
                        <a:pt x="295728" y="61945"/>
                      </a:cubicBezTo>
                      <a:close/>
                      <a:moveTo>
                        <a:pt x="299531" y="61945"/>
                      </a:moveTo>
                      <a:cubicBezTo>
                        <a:pt x="297463" y="63446"/>
                        <a:pt x="295428" y="64980"/>
                        <a:pt x="293093" y="66348"/>
                      </a:cubicBezTo>
                      <a:lnTo>
                        <a:pt x="291258" y="66348"/>
                      </a:lnTo>
                      <a:cubicBezTo>
                        <a:pt x="293560" y="64914"/>
                        <a:pt x="295895" y="63546"/>
                        <a:pt x="297863" y="61945"/>
                      </a:cubicBezTo>
                      <a:close/>
                      <a:moveTo>
                        <a:pt x="301666" y="61945"/>
                      </a:moveTo>
                      <a:cubicBezTo>
                        <a:pt x="299598" y="63446"/>
                        <a:pt x="297563" y="64980"/>
                        <a:pt x="295228" y="66348"/>
                      </a:cubicBezTo>
                      <a:lnTo>
                        <a:pt x="293393" y="66348"/>
                      </a:lnTo>
                      <a:cubicBezTo>
                        <a:pt x="295695" y="64914"/>
                        <a:pt x="298030" y="63546"/>
                        <a:pt x="299965" y="61945"/>
                      </a:cubicBezTo>
                      <a:close/>
                      <a:moveTo>
                        <a:pt x="303801" y="61945"/>
                      </a:moveTo>
                      <a:cubicBezTo>
                        <a:pt x="301732" y="63413"/>
                        <a:pt x="299698" y="64980"/>
                        <a:pt x="297363" y="66348"/>
                      </a:cubicBezTo>
                      <a:lnTo>
                        <a:pt x="295528" y="66348"/>
                      </a:lnTo>
                      <a:cubicBezTo>
                        <a:pt x="297830" y="64914"/>
                        <a:pt x="300165" y="63546"/>
                        <a:pt x="302099" y="61945"/>
                      </a:cubicBezTo>
                      <a:close/>
                      <a:moveTo>
                        <a:pt x="305935" y="61945"/>
                      </a:moveTo>
                      <a:cubicBezTo>
                        <a:pt x="305635" y="62145"/>
                        <a:pt x="305335" y="62378"/>
                        <a:pt x="305068" y="62579"/>
                      </a:cubicBezTo>
                      <a:cubicBezTo>
                        <a:pt x="303300" y="63880"/>
                        <a:pt x="301532" y="65180"/>
                        <a:pt x="299498" y="66348"/>
                      </a:cubicBezTo>
                      <a:lnTo>
                        <a:pt x="297696" y="66348"/>
                      </a:lnTo>
                      <a:cubicBezTo>
                        <a:pt x="299965" y="64914"/>
                        <a:pt x="302300" y="63546"/>
                        <a:pt x="304234" y="61945"/>
                      </a:cubicBezTo>
                      <a:close/>
                      <a:moveTo>
                        <a:pt x="308037" y="61945"/>
                      </a:moveTo>
                      <a:cubicBezTo>
                        <a:pt x="307070" y="62645"/>
                        <a:pt x="306102" y="63346"/>
                        <a:pt x="305102" y="64080"/>
                      </a:cubicBezTo>
                      <a:cubicBezTo>
                        <a:pt x="304001" y="64847"/>
                        <a:pt x="302867" y="65614"/>
                        <a:pt x="301632" y="66348"/>
                      </a:cubicBezTo>
                      <a:lnTo>
                        <a:pt x="299831" y="66348"/>
                      </a:lnTo>
                      <a:cubicBezTo>
                        <a:pt x="301599" y="65214"/>
                        <a:pt x="303434" y="64113"/>
                        <a:pt x="305068" y="62912"/>
                      </a:cubicBezTo>
                      <a:cubicBezTo>
                        <a:pt x="305535" y="62612"/>
                        <a:pt x="305969" y="62278"/>
                        <a:pt x="306369" y="61945"/>
                      </a:cubicBezTo>
                      <a:close/>
                      <a:moveTo>
                        <a:pt x="310172" y="61945"/>
                      </a:moveTo>
                      <a:cubicBezTo>
                        <a:pt x="308537" y="63112"/>
                        <a:pt x="306903" y="64347"/>
                        <a:pt x="305135" y="65481"/>
                      </a:cubicBezTo>
                      <a:cubicBezTo>
                        <a:pt x="304668" y="65781"/>
                        <a:pt x="304234" y="66048"/>
                        <a:pt x="303767" y="66315"/>
                      </a:cubicBezTo>
                      <a:cubicBezTo>
                        <a:pt x="303167" y="66315"/>
                        <a:pt x="302566" y="66348"/>
                        <a:pt x="301966" y="66348"/>
                      </a:cubicBezTo>
                      <a:cubicBezTo>
                        <a:pt x="303033" y="65681"/>
                        <a:pt x="304101" y="65014"/>
                        <a:pt x="305135" y="64347"/>
                      </a:cubicBezTo>
                      <a:cubicBezTo>
                        <a:pt x="306302" y="63579"/>
                        <a:pt x="307470" y="62779"/>
                        <a:pt x="308504" y="61945"/>
                      </a:cubicBezTo>
                      <a:close/>
                      <a:moveTo>
                        <a:pt x="430791" y="61945"/>
                      </a:moveTo>
                      <a:cubicBezTo>
                        <a:pt x="428723" y="63446"/>
                        <a:pt x="426688" y="65014"/>
                        <a:pt x="424320" y="66348"/>
                      </a:cubicBezTo>
                      <a:lnTo>
                        <a:pt x="422519" y="66348"/>
                      </a:lnTo>
                      <a:cubicBezTo>
                        <a:pt x="424820" y="64914"/>
                        <a:pt x="427155" y="63546"/>
                        <a:pt x="429090" y="61945"/>
                      </a:cubicBezTo>
                      <a:close/>
                      <a:moveTo>
                        <a:pt x="432926" y="61945"/>
                      </a:moveTo>
                      <a:cubicBezTo>
                        <a:pt x="430858" y="63446"/>
                        <a:pt x="428823" y="64980"/>
                        <a:pt x="426455" y="66348"/>
                      </a:cubicBezTo>
                      <a:lnTo>
                        <a:pt x="424654" y="66348"/>
                      </a:lnTo>
                      <a:cubicBezTo>
                        <a:pt x="426955" y="64914"/>
                        <a:pt x="429290" y="63546"/>
                        <a:pt x="431258" y="61945"/>
                      </a:cubicBezTo>
                      <a:close/>
                      <a:moveTo>
                        <a:pt x="435061" y="61945"/>
                      </a:moveTo>
                      <a:cubicBezTo>
                        <a:pt x="432993" y="63446"/>
                        <a:pt x="430958" y="64980"/>
                        <a:pt x="428623" y="66348"/>
                      </a:cubicBezTo>
                      <a:lnTo>
                        <a:pt x="426788" y="66348"/>
                      </a:lnTo>
                      <a:cubicBezTo>
                        <a:pt x="429090" y="64914"/>
                        <a:pt x="431425" y="63546"/>
                        <a:pt x="433360" y="61945"/>
                      </a:cubicBezTo>
                      <a:close/>
                      <a:moveTo>
                        <a:pt x="437196" y="61945"/>
                      </a:moveTo>
                      <a:cubicBezTo>
                        <a:pt x="435128" y="63446"/>
                        <a:pt x="433093" y="64980"/>
                        <a:pt x="430758" y="66348"/>
                      </a:cubicBezTo>
                      <a:lnTo>
                        <a:pt x="428923" y="66348"/>
                      </a:lnTo>
                      <a:cubicBezTo>
                        <a:pt x="431225" y="64914"/>
                        <a:pt x="433560" y="63546"/>
                        <a:pt x="435495" y="61945"/>
                      </a:cubicBezTo>
                      <a:close/>
                      <a:moveTo>
                        <a:pt x="439331" y="61945"/>
                      </a:moveTo>
                      <a:cubicBezTo>
                        <a:pt x="437229" y="63413"/>
                        <a:pt x="435228" y="64980"/>
                        <a:pt x="432893" y="66348"/>
                      </a:cubicBezTo>
                      <a:lnTo>
                        <a:pt x="431058" y="66348"/>
                      </a:lnTo>
                      <a:cubicBezTo>
                        <a:pt x="433360" y="64914"/>
                        <a:pt x="435695" y="63546"/>
                        <a:pt x="437630" y="61945"/>
                      </a:cubicBezTo>
                      <a:close/>
                      <a:moveTo>
                        <a:pt x="439498" y="62145"/>
                      </a:moveTo>
                      <a:lnTo>
                        <a:pt x="439498" y="62145"/>
                      </a:lnTo>
                      <a:cubicBezTo>
                        <a:pt x="439464" y="62545"/>
                        <a:pt x="439464" y="62946"/>
                        <a:pt x="439498" y="63346"/>
                      </a:cubicBezTo>
                      <a:cubicBezTo>
                        <a:pt x="438097" y="64380"/>
                        <a:pt x="436629" y="65414"/>
                        <a:pt x="435028" y="66348"/>
                      </a:cubicBezTo>
                      <a:lnTo>
                        <a:pt x="433226" y="66348"/>
                      </a:lnTo>
                      <a:cubicBezTo>
                        <a:pt x="435395" y="64980"/>
                        <a:pt x="437596" y="63646"/>
                        <a:pt x="439498" y="62145"/>
                      </a:cubicBezTo>
                      <a:close/>
                      <a:moveTo>
                        <a:pt x="439531" y="63679"/>
                      </a:moveTo>
                      <a:cubicBezTo>
                        <a:pt x="439598" y="64013"/>
                        <a:pt x="439664" y="64347"/>
                        <a:pt x="439731" y="64680"/>
                      </a:cubicBezTo>
                      <a:cubicBezTo>
                        <a:pt x="438897" y="65247"/>
                        <a:pt x="438063" y="65814"/>
                        <a:pt x="437163" y="66315"/>
                      </a:cubicBezTo>
                      <a:cubicBezTo>
                        <a:pt x="436562" y="66348"/>
                        <a:pt x="435962" y="66348"/>
                        <a:pt x="435361" y="66348"/>
                      </a:cubicBezTo>
                      <a:cubicBezTo>
                        <a:pt x="436762" y="65447"/>
                        <a:pt x="438197" y="64580"/>
                        <a:pt x="439531" y="63679"/>
                      </a:cubicBezTo>
                      <a:close/>
                      <a:moveTo>
                        <a:pt x="439764" y="64914"/>
                      </a:moveTo>
                      <a:cubicBezTo>
                        <a:pt x="439798" y="65014"/>
                        <a:pt x="439831" y="65147"/>
                        <a:pt x="439831" y="65247"/>
                      </a:cubicBezTo>
                      <a:cubicBezTo>
                        <a:pt x="439864" y="65414"/>
                        <a:pt x="439831" y="65714"/>
                        <a:pt x="439831" y="66014"/>
                      </a:cubicBezTo>
                      <a:cubicBezTo>
                        <a:pt x="439664" y="66114"/>
                        <a:pt x="439498" y="66215"/>
                        <a:pt x="439297" y="66348"/>
                      </a:cubicBezTo>
                      <a:lnTo>
                        <a:pt x="437496" y="66348"/>
                      </a:lnTo>
                      <a:cubicBezTo>
                        <a:pt x="438263" y="65848"/>
                        <a:pt x="438997" y="65381"/>
                        <a:pt x="439764" y="64914"/>
                      </a:cubicBezTo>
                      <a:close/>
                      <a:moveTo>
                        <a:pt x="282485" y="61945"/>
                      </a:moveTo>
                      <a:cubicBezTo>
                        <a:pt x="280384" y="63446"/>
                        <a:pt x="278349" y="65014"/>
                        <a:pt x="275981" y="66381"/>
                      </a:cubicBezTo>
                      <a:lnTo>
                        <a:pt x="274146" y="66381"/>
                      </a:lnTo>
                      <a:cubicBezTo>
                        <a:pt x="276481" y="64947"/>
                        <a:pt x="278816" y="63546"/>
                        <a:pt x="280784" y="61945"/>
                      </a:cubicBezTo>
                      <a:close/>
                      <a:moveTo>
                        <a:pt x="284620" y="61945"/>
                      </a:moveTo>
                      <a:cubicBezTo>
                        <a:pt x="282519" y="63446"/>
                        <a:pt x="280484" y="65014"/>
                        <a:pt x="278116" y="66381"/>
                      </a:cubicBezTo>
                      <a:lnTo>
                        <a:pt x="276281" y="66381"/>
                      </a:lnTo>
                      <a:cubicBezTo>
                        <a:pt x="278616" y="64947"/>
                        <a:pt x="280951" y="63546"/>
                        <a:pt x="282919" y="61945"/>
                      </a:cubicBezTo>
                      <a:close/>
                      <a:moveTo>
                        <a:pt x="286755" y="61945"/>
                      </a:moveTo>
                      <a:cubicBezTo>
                        <a:pt x="284654" y="63446"/>
                        <a:pt x="282619" y="65014"/>
                        <a:pt x="280250" y="66381"/>
                      </a:cubicBezTo>
                      <a:lnTo>
                        <a:pt x="278449" y="66381"/>
                      </a:lnTo>
                      <a:cubicBezTo>
                        <a:pt x="280751" y="64947"/>
                        <a:pt x="283086" y="63546"/>
                        <a:pt x="285054" y="61945"/>
                      </a:cubicBezTo>
                      <a:close/>
                      <a:moveTo>
                        <a:pt x="288857" y="61945"/>
                      </a:moveTo>
                      <a:cubicBezTo>
                        <a:pt x="286788" y="63446"/>
                        <a:pt x="284754" y="65014"/>
                        <a:pt x="282385" y="66381"/>
                      </a:cubicBezTo>
                      <a:lnTo>
                        <a:pt x="280584" y="66381"/>
                      </a:lnTo>
                      <a:cubicBezTo>
                        <a:pt x="282886" y="64947"/>
                        <a:pt x="285221" y="63546"/>
                        <a:pt x="287189" y="61945"/>
                      </a:cubicBezTo>
                      <a:close/>
                      <a:moveTo>
                        <a:pt x="290991" y="61945"/>
                      </a:moveTo>
                      <a:cubicBezTo>
                        <a:pt x="288923" y="63446"/>
                        <a:pt x="286889" y="65014"/>
                        <a:pt x="284520" y="66381"/>
                      </a:cubicBezTo>
                      <a:lnTo>
                        <a:pt x="282719" y="66381"/>
                      </a:lnTo>
                      <a:cubicBezTo>
                        <a:pt x="285021" y="64947"/>
                        <a:pt x="287356" y="63546"/>
                        <a:pt x="289324" y="61945"/>
                      </a:cubicBezTo>
                      <a:close/>
                      <a:moveTo>
                        <a:pt x="293126" y="61945"/>
                      </a:moveTo>
                      <a:cubicBezTo>
                        <a:pt x="291058" y="63446"/>
                        <a:pt x="289023" y="65014"/>
                        <a:pt x="286655" y="66348"/>
                      </a:cubicBezTo>
                      <a:cubicBezTo>
                        <a:pt x="286055" y="66381"/>
                        <a:pt x="285454" y="66381"/>
                        <a:pt x="284854" y="66381"/>
                      </a:cubicBezTo>
                      <a:cubicBezTo>
                        <a:pt x="287155" y="64914"/>
                        <a:pt x="289490" y="63546"/>
                        <a:pt x="291458" y="61945"/>
                      </a:cubicBezTo>
                      <a:close/>
                      <a:moveTo>
                        <a:pt x="418016" y="61945"/>
                      </a:moveTo>
                      <a:cubicBezTo>
                        <a:pt x="415914" y="63446"/>
                        <a:pt x="413879" y="65014"/>
                        <a:pt x="411477" y="66381"/>
                      </a:cubicBezTo>
                      <a:lnTo>
                        <a:pt x="409676" y="66381"/>
                      </a:lnTo>
                      <a:cubicBezTo>
                        <a:pt x="411978" y="64947"/>
                        <a:pt x="414346" y="63546"/>
                        <a:pt x="416314" y="61945"/>
                      </a:cubicBezTo>
                      <a:close/>
                      <a:moveTo>
                        <a:pt x="420150" y="61945"/>
                      </a:moveTo>
                      <a:cubicBezTo>
                        <a:pt x="418049" y="63446"/>
                        <a:pt x="416014" y="65014"/>
                        <a:pt x="413612" y="66381"/>
                      </a:cubicBezTo>
                      <a:lnTo>
                        <a:pt x="411811" y="66381"/>
                      </a:lnTo>
                      <a:cubicBezTo>
                        <a:pt x="414113" y="64947"/>
                        <a:pt x="416481" y="63546"/>
                        <a:pt x="418449" y="61945"/>
                      </a:cubicBezTo>
                      <a:close/>
                      <a:moveTo>
                        <a:pt x="422252" y="61945"/>
                      </a:moveTo>
                      <a:cubicBezTo>
                        <a:pt x="420184" y="63446"/>
                        <a:pt x="418149" y="65014"/>
                        <a:pt x="415781" y="66381"/>
                      </a:cubicBezTo>
                      <a:lnTo>
                        <a:pt x="413946" y="66381"/>
                      </a:lnTo>
                      <a:cubicBezTo>
                        <a:pt x="416281" y="64947"/>
                        <a:pt x="418616" y="63546"/>
                        <a:pt x="420584" y="61945"/>
                      </a:cubicBezTo>
                      <a:close/>
                      <a:moveTo>
                        <a:pt x="424387" y="61945"/>
                      </a:moveTo>
                      <a:cubicBezTo>
                        <a:pt x="422319" y="63446"/>
                        <a:pt x="420284" y="65014"/>
                        <a:pt x="417915" y="66381"/>
                      </a:cubicBezTo>
                      <a:lnTo>
                        <a:pt x="416114" y="66381"/>
                      </a:lnTo>
                      <a:cubicBezTo>
                        <a:pt x="418416" y="64947"/>
                        <a:pt x="420751" y="63546"/>
                        <a:pt x="422719" y="61945"/>
                      </a:cubicBezTo>
                      <a:close/>
                      <a:moveTo>
                        <a:pt x="426522" y="61945"/>
                      </a:moveTo>
                      <a:cubicBezTo>
                        <a:pt x="424453" y="63446"/>
                        <a:pt x="422419" y="65014"/>
                        <a:pt x="420050" y="66381"/>
                      </a:cubicBezTo>
                      <a:lnTo>
                        <a:pt x="418249" y="66381"/>
                      </a:lnTo>
                      <a:cubicBezTo>
                        <a:pt x="420551" y="64947"/>
                        <a:pt x="422886" y="63546"/>
                        <a:pt x="424854" y="61945"/>
                      </a:cubicBezTo>
                      <a:close/>
                      <a:moveTo>
                        <a:pt x="428656" y="61945"/>
                      </a:moveTo>
                      <a:cubicBezTo>
                        <a:pt x="426588" y="63446"/>
                        <a:pt x="424554" y="65014"/>
                        <a:pt x="422185" y="66348"/>
                      </a:cubicBezTo>
                      <a:cubicBezTo>
                        <a:pt x="421585" y="66381"/>
                        <a:pt x="420984" y="66381"/>
                        <a:pt x="420384" y="66381"/>
                      </a:cubicBezTo>
                      <a:cubicBezTo>
                        <a:pt x="422686" y="64914"/>
                        <a:pt x="425021" y="63546"/>
                        <a:pt x="426989" y="61945"/>
                      </a:cubicBezTo>
                      <a:close/>
                      <a:moveTo>
                        <a:pt x="263305" y="61945"/>
                      </a:moveTo>
                      <a:cubicBezTo>
                        <a:pt x="261170" y="63446"/>
                        <a:pt x="259135" y="65047"/>
                        <a:pt x="256700" y="66415"/>
                      </a:cubicBezTo>
                      <a:lnTo>
                        <a:pt x="254899" y="66415"/>
                      </a:lnTo>
                      <a:cubicBezTo>
                        <a:pt x="257234" y="64980"/>
                        <a:pt x="259636" y="63546"/>
                        <a:pt x="261604" y="61945"/>
                      </a:cubicBezTo>
                      <a:close/>
                      <a:moveTo>
                        <a:pt x="265440" y="61945"/>
                      </a:moveTo>
                      <a:cubicBezTo>
                        <a:pt x="263305" y="63446"/>
                        <a:pt x="261237" y="65047"/>
                        <a:pt x="258835" y="66415"/>
                      </a:cubicBezTo>
                      <a:lnTo>
                        <a:pt x="257067" y="66415"/>
                      </a:lnTo>
                      <a:cubicBezTo>
                        <a:pt x="259369" y="64947"/>
                        <a:pt x="261771" y="63546"/>
                        <a:pt x="263739" y="61945"/>
                      </a:cubicBezTo>
                      <a:close/>
                      <a:moveTo>
                        <a:pt x="267575" y="61945"/>
                      </a:moveTo>
                      <a:cubicBezTo>
                        <a:pt x="265440" y="63446"/>
                        <a:pt x="263405" y="65047"/>
                        <a:pt x="261003" y="66415"/>
                      </a:cubicBezTo>
                      <a:lnTo>
                        <a:pt x="259202" y="66415"/>
                      </a:lnTo>
                      <a:cubicBezTo>
                        <a:pt x="261504" y="64947"/>
                        <a:pt x="263905" y="63546"/>
                        <a:pt x="265874" y="61945"/>
                      </a:cubicBezTo>
                      <a:close/>
                      <a:moveTo>
                        <a:pt x="269676" y="61945"/>
                      </a:moveTo>
                      <a:cubicBezTo>
                        <a:pt x="267575" y="63446"/>
                        <a:pt x="265540" y="65047"/>
                        <a:pt x="263138" y="66415"/>
                      </a:cubicBezTo>
                      <a:lnTo>
                        <a:pt x="261337" y="66415"/>
                      </a:lnTo>
                      <a:cubicBezTo>
                        <a:pt x="263639" y="64947"/>
                        <a:pt x="266040" y="63546"/>
                        <a:pt x="268008" y="61945"/>
                      </a:cubicBezTo>
                      <a:close/>
                      <a:moveTo>
                        <a:pt x="271811" y="61945"/>
                      </a:moveTo>
                      <a:cubicBezTo>
                        <a:pt x="269710" y="63446"/>
                        <a:pt x="267675" y="65047"/>
                        <a:pt x="265273" y="66415"/>
                      </a:cubicBezTo>
                      <a:lnTo>
                        <a:pt x="263472" y="66415"/>
                      </a:lnTo>
                      <a:cubicBezTo>
                        <a:pt x="265773" y="64947"/>
                        <a:pt x="268142" y="63546"/>
                        <a:pt x="270143" y="61945"/>
                      </a:cubicBezTo>
                      <a:close/>
                      <a:moveTo>
                        <a:pt x="273946" y="61945"/>
                      </a:moveTo>
                      <a:cubicBezTo>
                        <a:pt x="271844" y="63446"/>
                        <a:pt x="269810" y="65047"/>
                        <a:pt x="267408" y="66415"/>
                      </a:cubicBezTo>
                      <a:lnTo>
                        <a:pt x="265607" y="66415"/>
                      </a:lnTo>
                      <a:cubicBezTo>
                        <a:pt x="267908" y="64947"/>
                        <a:pt x="270277" y="63546"/>
                        <a:pt x="272278" y="61945"/>
                      </a:cubicBezTo>
                      <a:close/>
                      <a:moveTo>
                        <a:pt x="276081" y="61945"/>
                      </a:moveTo>
                      <a:cubicBezTo>
                        <a:pt x="273979" y="63446"/>
                        <a:pt x="271945" y="65047"/>
                        <a:pt x="269543" y="66415"/>
                      </a:cubicBezTo>
                      <a:lnTo>
                        <a:pt x="267742" y="66415"/>
                      </a:lnTo>
                      <a:cubicBezTo>
                        <a:pt x="270043" y="64947"/>
                        <a:pt x="272412" y="63546"/>
                        <a:pt x="274413" y="61945"/>
                      </a:cubicBezTo>
                      <a:close/>
                      <a:moveTo>
                        <a:pt x="278216" y="61945"/>
                      </a:moveTo>
                      <a:cubicBezTo>
                        <a:pt x="276114" y="63446"/>
                        <a:pt x="274079" y="65014"/>
                        <a:pt x="271678" y="66381"/>
                      </a:cubicBezTo>
                      <a:cubicBezTo>
                        <a:pt x="271077" y="66415"/>
                        <a:pt x="270477" y="66415"/>
                        <a:pt x="269876" y="66415"/>
                      </a:cubicBezTo>
                      <a:cubicBezTo>
                        <a:pt x="272211" y="64947"/>
                        <a:pt x="274546" y="63546"/>
                        <a:pt x="276514" y="61945"/>
                      </a:cubicBezTo>
                      <a:close/>
                      <a:moveTo>
                        <a:pt x="280351" y="61945"/>
                      </a:moveTo>
                      <a:cubicBezTo>
                        <a:pt x="278249" y="63446"/>
                        <a:pt x="276214" y="65014"/>
                        <a:pt x="273813" y="66381"/>
                      </a:cubicBezTo>
                      <a:cubicBezTo>
                        <a:pt x="273212" y="66381"/>
                        <a:pt x="272612" y="66415"/>
                        <a:pt x="272011" y="66415"/>
                      </a:cubicBezTo>
                      <a:cubicBezTo>
                        <a:pt x="274313" y="64947"/>
                        <a:pt x="276681" y="63546"/>
                        <a:pt x="278649" y="61945"/>
                      </a:cubicBezTo>
                      <a:close/>
                      <a:moveTo>
                        <a:pt x="398835" y="61945"/>
                      </a:moveTo>
                      <a:cubicBezTo>
                        <a:pt x="396700" y="63446"/>
                        <a:pt x="394665" y="65047"/>
                        <a:pt x="392230" y="66415"/>
                      </a:cubicBezTo>
                      <a:lnTo>
                        <a:pt x="390429" y="66415"/>
                      </a:lnTo>
                      <a:cubicBezTo>
                        <a:pt x="392764" y="64980"/>
                        <a:pt x="395166" y="63546"/>
                        <a:pt x="397134" y="61945"/>
                      </a:cubicBezTo>
                      <a:close/>
                      <a:moveTo>
                        <a:pt x="400937" y="61945"/>
                      </a:moveTo>
                      <a:cubicBezTo>
                        <a:pt x="398835" y="63446"/>
                        <a:pt x="396767" y="65047"/>
                        <a:pt x="394365" y="66415"/>
                      </a:cubicBezTo>
                      <a:lnTo>
                        <a:pt x="392564" y="66415"/>
                      </a:lnTo>
                      <a:cubicBezTo>
                        <a:pt x="394899" y="64947"/>
                        <a:pt x="397267" y="63546"/>
                        <a:pt x="399269" y="61945"/>
                      </a:cubicBezTo>
                      <a:close/>
                      <a:moveTo>
                        <a:pt x="403071" y="61945"/>
                      </a:moveTo>
                      <a:cubicBezTo>
                        <a:pt x="400970" y="63446"/>
                        <a:pt x="398902" y="65047"/>
                        <a:pt x="396500" y="66415"/>
                      </a:cubicBezTo>
                      <a:lnTo>
                        <a:pt x="394699" y="66415"/>
                      </a:lnTo>
                      <a:cubicBezTo>
                        <a:pt x="397034" y="64947"/>
                        <a:pt x="399436" y="63546"/>
                        <a:pt x="401404" y="61945"/>
                      </a:cubicBezTo>
                      <a:close/>
                      <a:moveTo>
                        <a:pt x="405206" y="61945"/>
                      </a:moveTo>
                      <a:cubicBezTo>
                        <a:pt x="403105" y="63446"/>
                        <a:pt x="401070" y="65047"/>
                        <a:pt x="398668" y="66415"/>
                      </a:cubicBezTo>
                      <a:lnTo>
                        <a:pt x="396867" y="66415"/>
                      </a:lnTo>
                      <a:cubicBezTo>
                        <a:pt x="399169" y="64947"/>
                        <a:pt x="401537" y="63546"/>
                        <a:pt x="403538" y="61945"/>
                      </a:cubicBezTo>
                      <a:close/>
                      <a:moveTo>
                        <a:pt x="407341" y="61945"/>
                      </a:moveTo>
                      <a:cubicBezTo>
                        <a:pt x="405240" y="63446"/>
                        <a:pt x="403205" y="65047"/>
                        <a:pt x="400803" y="66415"/>
                      </a:cubicBezTo>
                      <a:lnTo>
                        <a:pt x="399002" y="66415"/>
                      </a:lnTo>
                      <a:cubicBezTo>
                        <a:pt x="401304" y="64947"/>
                        <a:pt x="403672" y="63546"/>
                        <a:pt x="405673" y="61945"/>
                      </a:cubicBezTo>
                      <a:close/>
                      <a:moveTo>
                        <a:pt x="409476" y="61945"/>
                      </a:moveTo>
                      <a:cubicBezTo>
                        <a:pt x="407375" y="63446"/>
                        <a:pt x="405340" y="65047"/>
                        <a:pt x="402938" y="66415"/>
                      </a:cubicBezTo>
                      <a:lnTo>
                        <a:pt x="401137" y="66415"/>
                      </a:lnTo>
                      <a:cubicBezTo>
                        <a:pt x="403438" y="64947"/>
                        <a:pt x="405807" y="63546"/>
                        <a:pt x="407808" y="61945"/>
                      </a:cubicBezTo>
                      <a:close/>
                      <a:moveTo>
                        <a:pt x="411611" y="61945"/>
                      </a:moveTo>
                      <a:cubicBezTo>
                        <a:pt x="409509" y="63446"/>
                        <a:pt x="407475" y="65047"/>
                        <a:pt x="405073" y="66415"/>
                      </a:cubicBezTo>
                      <a:lnTo>
                        <a:pt x="403272" y="66415"/>
                      </a:lnTo>
                      <a:cubicBezTo>
                        <a:pt x="405573" y="64947"/>
                        <a:pt x="407942" y="63546"/>
                        <a:pt x="409943" y="61945"/>
                      </a:cubicBezTo>
                      <a:close/>
                      <a:moveTo>
                        <a:pt x="413746" y="61945"/>
                      </a:moveTo>
                      <a:cubicBezTo>
                        <a:pt x="411644" y="63446"/>
                        <a:pt x="409609" y="65014"/>
                        <a:pt x="407208" y="66381"/>
                      </a:cubicBezTo>
                      <a:cubicBezTo>
                        <a:pt x="406607" y="66415"/>
                        <a:pt x="406007" y="66415"/>
                        <a:pt x="405406" y="66415"/>
                      </a:cubicBezTo>
                      <a:cubicBezTo>
                        <a:pt x="407708" y="64947"/>
                        <a:pt x="410076" y="63546"/>
                        <a:pt x="412045" y="61945"/>
                      </a:cubicBezTo>
                      <a:close/>
                      <a:moveTo>
                        <a:pt x="415881" y="61945"/>
                      </a:moveTo>
                      <a:cubicBezTo>
                        <a:pt x="413779" y="63446"/>
                        <a:pt x="411744" y="65014"/>
                        <a:pt x="409343" y="66381"/>
                      </a:cubicBezTo>
                      <a:cubicBezTo>
                        <a:pt x="408742" y="66381"/>
                        <a:pt x="408142" y="66415"/>
                        <a:pt x="407541" y="66415"/>
                      </a:cubicBezTo>
                      <a:cubicBezTo>
                        <a:pt x="409843" y="64947"/>
                        <a:pt x="412211" y="63546"/>
                        <a:pt x="414179" y="61945"/>
                      </a:cubicBezTo>
                      <a:close/>
                      <a:moveTo>
                        <a:pt x="248394" y="61945"/>
                      </a:moveTo>
                      <a:cubicBezTo>
                        <a:pt x="246260" y="63479"/>
                        <a:pt x="244158" y="65080"/>
                        <a:pt x="241723" y="66448"/>
                      </a:cubicBezTo>
                      <a:lnTo>
                        <a:pt x="239955" y="66448"/>
                      </a:lnTo>
                      <a:cubicBezTo>
                        <a:pt x="242290" y="64980"/>
                        <a:pt x="244692" y="63579"/>
                        <a:pt x="246693" y="61945"/>
                      </a:cubicBezTo>
                      <a:close/>
                      <a:moveTo>
                        <a:pt x="250496" y="61945"/>
                      </a:moveTo>
                      <a:cubicBezTo>
                        <a:pt x="248361" y="63479"/>
                        <a:pt x="246293" y="65080"/>
                        <a:pt x="243858" y="66448"/>
                      </a:cubicBezTo>
                      <a:lnTo>
                        <a:pt x="242090" y="66448"/>
                      </a:lnTo>
                      <a:cubicBezTo>
                        <a:pt x="244425" y="64980"/>
                        <a:pt x="246827" y="63579"/>
                        <a:pt x="248828" y="61945"/>
                      </a:cubicBezTo>
                      <a:close/>
                      <a:moveTo>
                        <a:pt x="252631" y="61945"/>
                      </a:moveTo>
                      <a:cubicBezTo>
                        <a:pt x="250529" y="63479"/>
                        <a:pt x="248428" y="65080"/>
                        <a:pt x="245993" y="66448"/>
                      </a:cubicBezTo>
                      <a:lnTo>
                        <a:pt x="244225" y="66448"/>
                      </a:lnTo>
                      <a:cubicBezTo>
                        <a:pt x="246560" y="64980"/>
                        <a:pt x="248961" y="63579"/>
                        <a:pt x="250963" y="61945"/>
                      </a:cubicBezTo>
                      <a:close/>
                      <a:moveTo>
                        <a:pt x="254766" y="61945"/>
                      </a:moveTo>
                      <a:cubicBezTo>
                        <a:pt x="252631" y="63479"/>
                        <a:pt x="250563" y="65080"/>
                        <a:pt x="248161" y="66448"/>
                      </a:cubicBezTo>
                      <a:lnTo>
                        <a:pt x="246360" y="66448"/>
                      </a:lnTo>
                      <a:cubicBezTo>
                        <a:pt x="248695" y="64980"/>
                        <a:pt x="251096" y="63579"/>
                        <a:pt x="253098" y="61945"/>
                      </a:cubicBezTo>
                      <a:close/>
                      <a:moveTo>
                        <a:pt x="256900" y="61945"/>
                      </a:moveTo>
                      <a:cubicBezTo>
                        <a:pt x="254766" y="63479"/>
                        <a:pt x="252697" y="65047"/>
                        <a:pt x="250296" y="66448"/>
                      </a:cubicBezTo>
                      <a:lnTo>
                        <a:pt x="248494" y="66448"/>
                      </a:lnTo>
                      <a:cubicBezTo>
                        <a:pt x="250829" y="64980"/>
                        <a:pt x="253231" y="63579"/>
                        <a:pt x="255233" y="61945"/>
                      </a:cubicBezTo>
                      <a:close/>
                      <a:moveTo>
                        <a:pt x="259035" y="61945"/>
                      </a:moveTo>
                      <a:cubicBezTo>
                        <a:pt x="256900" y="63479"/>
                        <a:pt x="254832" y="65047"/>
                        <a:pt x="252431" y="66448"/>
                      </a:cubicBezTo>
                      <a:lnTo>
                        <a:pt x="250629" y="66448"/>
                      </a:lnTo>
                      <a:cubicBezTo>
                        <a:pt x="252964" y="64980"/>
                        <a:pt x="255366" y="63579"/>
                        <a:pt x="257334" y="61945"/>
                      </a:cubicBezTo>
                      <a:close/>
                      <a:moveTo>
                        <a:pt x="261170" y="61945"/>
                      </a:moveTo>
                      <a:cubicBezTo>
                        <a:pt x="259069" y="63479"/>
                        <a:pt x="257001" y="65047"/>
                        <a:pt x="254565" y="66448"/>
                      </a:cubicBezTo>
                      <a:lnTo>
                        <a:pt x="252764" y="66448"/>
                      </a:lnTo>
                      <a:cubicBezTo>
                        <a:pt x="255099" y="64980"/>
                        <a:pt x="257501" y="63579"/>
                        <a:pt x="259502" y="61945"/>
                      </a:cubicBezTo>
                      <a:close/>
                      <a:moveTo>
                        <a:pt x="383891" y="61945"/>
                      </a:moveTo>
                      <a:cubicBezTo>
                        <a:pt x="381790" y="63479"/>
                        <a:pt x="379688" y="65080"/>
                        <a:pt x="377253" y="66448"/>
                      </a:cubicBezTo>
                      <a:lnTo>
                        <a:pt x="375485" y="66448"/>
                      </a:lnTo>
                      <a:cubicBezTo>
                        <a:pt x="377820" y="64980"/>
                        <a:pt x="380222" y="63579"/>
                        <a:pt x="382223" y="61945"/>
                      </a:cubicBezTo>
                      <a:close/>
                      <a:moveTo>
                        <a:pt x="386026" y="61945"/>
                      </a:moveTo>
                      <a:cubicBezTo>
                        <a:pt x="383891" y="63479"/>
                        <a:pt x="381823" y="65080"/>
                        <a:pt x="379388" y="66448"/>
                      </a:cubicBezTo>
                      <a:lnTo>
                        <a:pt x="377620" y="66448"/>
                      </a:lnTo>
                      <a:cubicBezTo>
                        <a:pt x="379955" y="64980"/>
                        <a:pt x="382357" y="63579"/>
                        <a:pt x="384358" y="61945"/>
                      </a:cubicBezTo>
                      <a:close/>
                      <a:moveTo>
                        <a:pt x="388161" y="61945"/>
                      </a:moveTo>
                      <a:cubicBezTo>
                        <a:pt x="386026" y="63479"/>
                        <a:pt x="383958" y="65080"/>
                        <a:pt x="381523" y="66448"/>
                      </a:cubicBezTo>
                      <a:lnTo>
                        <a:pt x="379755" y="66448"/>
                      </a:lnTo>
                      <a:cubicBezTo>
                        <a:pt x="382090" y="64980"/>
                        <a:pt x="384492" y="63579"/>
                        <a:pt x="386493" y="61945"/>
                      </a:cubicBezTo>
                      <a:close/>
                      <a:moveTo>
                        <a:pt x="390296" y="61945"/>
                      </a:moveTo>
                      <a:cubicBezTo>
                        <a:pt x="388161" y="63479"/>
                        <a:pt x="386093" y="65080"/>
                        <a:pt x="383691" y="66448"/>
                      </a:cubicBezTo>
                      <a:lnTo>
                        <a:pt x="381890" y="66448"/>
                      </a:lnTo>
                      <a:cubicBezTo>
                        <a:pt x="384225" y="64980"/>
                        <a:pt x="386626" y="63579"/>
                        <a:pt x="388628" y="61945"/>
                      </a:cubicBezTo>
                      <a:close/>
                      <a:moveTo>
                        <a:pt x="392431" y="61945"/>
                      </a:moveTo>
                      <a:cubicBezTo>
                        <a:pt x="390296" y="63479"/>
                        <a:pt x="388228" y="65047"/>
                        <a:pt x="385826" y="66448"/>
                      </a:cubicBezTo>
                      <a:lnTo>
                        <a:pt x="384025" y="66448"/>
                      </a:lnTo>
                      <a:cubicBezTo>
                        <a:pt x="386360" y="64980"/>
                        <a:pt x="388761" y="63579"/>
                        <a:pt x="390729" y="61945"/>
                      </a:cubicBezTo>
                      <a:close/>
                      <a:moveTo>
                        <a:pt x="394565" y="61945"/>
                      </a:moveTo>
                      <a:cubicBezTo>
                        <a:pt x="392431" y="63479"/>
                        <a:pt x="390362" y="65047"/>
                        <a:pt x="387961" y="66448"/>
                      </a:cubicBezTo>
                      <a:lnTo>
                        <a:pt x="386159" y="66448"/>
                      </a:lnTo>
                      <a:cubicBezTo>
                        <a:pt x="388494" y="64980"/>
                        <a:pt x="390896" y="63579"/>
                        <a:pt x="392864" y="61945"/>
                      </a:cubicBezTo>
                      <a:close/>
                      <a:moveTo>
                        <a:pt x="396700" y="61945"/>
                      </a:moveTo>
                      <a:cubicBezTo>
                        <a:pt x="394565" y="63479"/>
                        <a:pt x="392497" y="65047"/>
                        <a:pt x="390096" y="66448"/>
                      </a:cubicBezTo>
                      <a:lnTo>
                        <a:pt x="388294" y="66448"/>
                      </a:lnTo>
                      <a:cubicBezTo>
                        <a:pt x="390629" y="64980"/>
                        <a:pt x="393031" y="63579"/>
                        <a:pt x="394999" y="61945"/>
                      </a:cubicBezTo>
                      <a:close/>
                      <a:moveTo>
                        <a:pt x="232983" y="61945"/>
                      </a:moveTo>
                      <a:cubicBezTo>
                        <a:pt x="230849" y="63479"/>
                        <a:pt x="228747" y="65114"/>
                        <a:pt x="226279" y="66481"/>
                      </a:cubicBezTo>
                      <a:lnTo>
                        <a:pt x="224344" y="66481"/>
                      </a:lnTo>
                      <a:cubicBezTo>
                        <a:pt x="226712" y="65014"/>
                        <a:pt x="229147" y="63579"/>
                        <a:pt x="231149" y="61945"/>
                      </a:cubicBezTo>
                      <a:close/>
                      <a:moveTo>
                        <a:pt x="235285" y="61945"/>
                      </a:moveTo>
                      <a:cubicBezTo>
                        <a:pt x="233117" y="63479"/>
                        <a:pt x="231049" y="65114"/>
                        <a:pt x="228580" y="66481"/>
                      </a:cubicBezTo>
                      <a:lnTo>
                        <a:pt x="226646" y="66481"/>
                      </a:lnTo>
                      <a:cubicBezTo>
                        <a:pt x="229014" y="65014"/>
                        <a:pt x="231416" y="63579"/>
                        <a:pt x="233450" y="61945"/>
                      </a:cubicBezTo>
                      <a:close/>
                      <a:moveTo>
                        <a:pt x="237553" y="61945"/>
                      </a:moveTo>
                      <a:cubicBezTo>
                        <a:pt x="235418" y="63479"/>
                        <a:pt x="233350" y="65080"/>
                        <a:pt x="230882" y="66481"/>
                      </a:cubicBezTo>
                      <a:lnTo>
                        <a:pt x="228947" y="66481"/>
                      </a:lnTo>
                      <a:cubicBezTo>
                        <a:pt x="231282" y="65014"/>
                        <a:pt x="233717" y="63579"/>
                        <a:pt x="235719" y="61945"/>
                      </a:cubicBezTo>
                      <a:close/>
                      <a:moveTo>
                        <a:pt x="239855" y="61945"/>
                      </a:moveTo>
                      <a:cubicBezTo>
                        <a:pt x="237720" y="63479"/>
                        <a:pt x="235619" y="65080"/>
                        <a:pt x="233184" y="66481"/>
                      </a:cubicBezTo>
                      <a:lnTo>
                        <a:pt x="231249" y="66481"/>
                      </a:lnTo>
                      <a:cubicBezTo>
                        <a:pt x="233584" y="65014"/>
                        <a:pt x="235986" y="63579"/>
                        <a:pt x="238020" y="61945"/>
                      </a:cubicBezTo>
                      <a:close/>
                      <a:moveTo>
                        <a:pt x="241990" y="61945"/>
                      </a:moveTo>
                      <a:cubicBezTo>
                        <a:pt x="239855" y="63479"/>
                        <a:pt x="237753" y="65080"/>
                        <a:pt x="235318" y="66481"/>
                      </a:cubicBezTo>
                      <a:lnTo>
                        <a:pt x="233517" y="66481"/>
                      </a:lnTo>
                      <a:cubicBezTo>
                        <a:pt x="235885" y="64980"/>
                        <a:pt x="238287" y="63579"/>
                        <a:pt x="240289" y="61945"/>
                      </a:cubicBezTo>
                      <a:close/>
                      <a:moveTo>
                        <a:pt x="244125" y="61945"/>
                      </a:moveTo>
                      <a:cubicBezTo>
                        <a:pt x="241990" y="63479"/>
                        <a:pt x="239888" y="65080"/>
                        <a:pt x="237453" y="66481"/>
                      </a:cubicBezTo>
                      <a:lnTo>
                        <a:pt x="235652" y="66481"/>
                      </a:lnTo>
                      <a:cubicBezTo>
                        <a:pt x="238020" y="64980"/>
                        <a:pt x="240422" y="63579"/>
                        <a:pt x="242423" y="61945"/>
                      </a:cubicBezTo>
                      <a:close/>
                      <a:moveTo>
                        <a:pt x="246260" y="61945"/>
                      </a:moveTo>
                      <a:cubicBezTo>
                        <a:pt x="244125" y="63479"/>
                        <a:pt x="242023" y="65080"/>
                        <a:pt x="239588" y="66448"/>
                      </a:cubicBezTo>
                      <a:cubicBezTo>
                        <a:pt x="238988" y="66448"/>
                        <a:pt x="238387" y="66481"/>
                        <a:pt x="237820" y="66481"/>
                      </a:cubicBezTo>
                      <a:cubicBezTo>
                        <a:pt x="240155" y="64980"/>
                        <a:pt x="242557" y="63579"/>
                        <a:pt x="244558" y="61945"/>
                      </a:cubicBezTo>
                      <a:close/>
                      <a:moveTo>
                        <a:pt x="368513" y="61945"/>
                      </a:moveTo>
                      <a:cubicBezTo>
                        <a:pt x="366379" y="63479"/>
                        <a:pt x="364277" y="65114"/>
                        <a:pt x="361809" y="66481"/>
                      </a:cubicBezTo>
                      <a:lnTo>
                        <a:pt x="359874" y="66481"/>
                      </a:lnTo>
                      <a:cubicBezTo>
                        <a:pt x="362242" y="65014"/>
                        <a:pt x="364644" y="63579"/>
                        <a:pt x="366679" y="61945"/>
                      </a:cubicBezTo>
                      <a:close/>
                      <a:moveTo>
                        <a:pt x="370815" y="61945"/>
                      </a:moveTo>
                      <a:cubicBezTo>
                        <a:pt x="368647" y="63479"/>
                        <a:pt x="366579" y="65114"/>
                        <a:pt x="364110" y="66481"/>
                      </a:cubicBezTo>
                      <a:lnTo>
                        <a:pt x="362176" y="66481"/>
                      </a:lnTo>
                      <a:cubicBezTo>
                        <a:pt x="364544" y="65014"/>
                        <a:pt x="366946" y="63579"/>
                        <a:pt x="368980" y="61945"/>
                      </a:cubicBezTo>
                      <a:close/>
                      <a:moveTo>
                        <a:pt x="373083" y="61945"/>
                      </a:moveTo>
                      <a:cubicBezTo>
                        <a:pt x="370949" y="63479"/>
                        <a:pt x="368847" y="65080"/>
                        <a:pt x="366412" y="66481"/>
                      </a:cubicBezTo>
                      <a:lnTo>
                        <a:pt x="364477" y="66481"/>
                      </a:lnTo>
                      <a:cubicBezTo>
                        <a:pt x="366812" y="65014"/>
                        <a:pt x="369247" y="63579"/>
                        <a:pt x="371249" y="61945"/>
                      </a:cubicBezTo>
                      <a:close/>
                      <a:moveTo>
                        <a:pt x="375385" y="61945"/>
                      </a:moveTo>
                      <a:cubicBezTo>
                        <a:pt x="373250" y="63479"/>
                        <a:pt x="371149" y="65080"/>
                        <a:pt x="368714" y="66481"/>
                      </a:cubicBezTo>
                      <a:lnTo>
                        <a:pt x="366746" y="66481"/>
                      </a:lnTo>
                      <a:cubicBezTo>
                        <a:pt x="369114" y="65014"/>
                        <a:pt x="371516" y="63579"/>
                        <a:pt x="373550" y="61945"/>
                      </a:cubicBezTo>
                      <a:close/>
                      <a:moveTo>
                        <a:pt x="377520" y="61945"/>
                      </a:moveTo>
                      <a:cubicBezTo>
                        <a:pt x="375385" y="63479"/>
                        <a:pt x="373284" y="65080"/>
                        <a:pt x="370848" y="66481"/>
                      </a:cubicBezTo>
                      <a:lnTo>
                        <a:pt x="369047" y="66481"/>
                      </a:lnTo>
                      <a:cubicBezTo>
                        <a:pt x="371416" y="64980"/>
                        <a:pt x="373817" y="63579"/>
                        <a:pt x="375819" y="61945"/>
                      </a:cubicBezTo>
                      <a:close/>
                      <a:moveTo>
                        <a:pt x="379655" y="61945"/>
                      </a:moveTo>
                      <a:cubicBezTo>
                        <a:pt x="377520" y="63479"/>
                        <a:pt x="375418" y="65080"/>
                        <a:pt x="372983" y="66481"/>
                      </a:cubicBezTo>
                      <a:lnTo>
                        <a:pt x="371182" y="66481"/>
                      </a:lnTo>
                      <a:cubicBezTo>
                        <a:pt x="373550" y="64980"/>
                        <a:pt x="375952" y="63579"/>
                        <a:pt x="377954" y="61945"/>
                      </a:cubicBezTo>
                      <a:close/>
                      <a:moveTo>
                        <a:pt x="381756" y="61945"/>
                      </a:moveTo>
                      <a:cubicBezTo>
                        <a:pt x="379621" y="63479"/>
                        <a:pt x="377553" y="65080"/>
                        <a:pt x="375118" y="66448"/>
                      </a:cubicBezTo>
                      <a:cubicBezTo>
                        <a:pt x="374518" y="66448"/>
                        <a:pt x="373917" y="66481"/>
                        <a:pt x="373317" y="66481"/>
                      </a:cubicBezTo>
                      <a:cubicBezTo>
                        <a:pt x="375685" y="64980"/>
                        <a:pt x="378087" y="63579"/>
                        <a:pt x="380088" y="61945"/>
                      </a:cubicBezTo>
                      <a:close/>
                      <a:moveTo>
                        <a:pt x="217005" y="61945"/>
                      </a:moveTo>
                      <a:cubicBezTo>
                        <a:pt x="214837" y="63513"/>
                        <a:pt x="212702" y="65147"/>
                        <a:pt x="210234" y="66515"/>
                      </a:cubicBezTo>
                      <a:lnTo>
                        <a:pt x="208299" y="66515"/>
                      </a:lnTo>
                      <a:cubicBezTo>
                        <a:pt x="210667" y="65047"/>
                        <a:pt x="213103" y="63613"/>
                        <a:pt x="215137" y="61945"/>
                      </a:cubicBezTo>
                      <a:close/>
                      <a:moveTo>
                        <a:pt x="219274" y="61945"/>
                      </a:moveTo>
                      <a:cubicBezTo>
                        <a:pt x="217105" y="63513"/>
                        <a:pt x="215004" y="65114"/>
                        <a:pt x="212535" y="66515"/>
                      </a:cubicBezTo>
                      <a:lnTo>
                        <a:pt x="210601" y="66515"/>
                      </a:lnTo>
                      <a:cubicBezTo>
                        <a:pt x="212969" y="65014"/>
                        <a:pt x="215404" y="63613"/>
                        <a:pt x="217439" y="61945"/>
                      </a:cubicBezTo>
                      <a:close/>
                      <a:moveTo>
                        <a:pt x="221575" y="61945"/>
                      </a:moveTo>
                      <a:cubicBezTo>
                        <a:pt x="219407" y="63513"/>
                        <a:pt x="217306" y="65114"/>
                        <a:pt x="214804" y="66515"/>
                      </a:cubicBezTo>
                      <a:lnTo>
                        <a:pt x="212869" y="66515"/>
                      </a:lnTo>
                      <a:cubicBezTo>
                        <a:pt x="215237" y="65014"/>
                        <a:pt x="217706" y="63613"/>
                        <a:pt x="219707" y="61945"/>
                      </a:cubicBezTo>
                      <a:close/>
                      <a:moveTo>
                        <a:pt x="223844" y="61945"/>
                      </a:moveTo>
                      <a:cubicBezTo>
                        <a:pt x="221675" y="63479"/>
                        <a:pt x="219574" y="65114"/>
                        <a:pt x="217105" y="66515"/>
                      </a:cubicBezTo>
                      <a:lnTo>
                        <a:pt x="215171" y="66515"/>
                      </a:lnTo>
                      <a:cubicBezTo>
                        <a:pt x="217539" y="65014"/>
                        <a:pt x="219974" y="63579"/>
                        <a:pt x="222009" y="61945"/>
                      </a:cubicBezTo>
                      <a:close/>
                      <a:moveTo>
                        <a:pt x="226145" y="61945"/>
                      </a:moveTo>
                      <a:cubicBezTo>
                        <a:pt x="223977" y="63479"/>
                        <a:pt x="221875" y="65114"/>
                        <a:pt x="219407" y="66515"/>
                      </a:cubicBezTo>
                      <a:lnTo>
                        <a:pt x="217472" y="66515"/>
                      </a:lnTo>
                      <a:cubicBezTo>
                        <a:pt x="219841" y="65014"/>
                        <a:pt x="222276" y="63579"/>
                        <a:pt x="224277" y="61945"/>
                      </a:cubicBezTo>
                      <a:close/>
                      <a:moveTo>
                        <a:pt x="228413" y="61945"/>
                      </a:moveTo>
                      <a:cubicBezTo>
                        <a:pt x="226279" y="63479"/>
                        <a:pt x="224177" y="65114"/>
                        <a:pt x="221709" y="66515"/>
                      </a:cubicBezTo>
                      <a:lnTo>
                        <a:pt x="219774" y="66515"/>
                      </a:lnTo>
                      <a:cubicBezTo>
                        <a:pt x="222142" y="65014"/>
                        <a:pt x="224544" y="63579"/>
                        <a:pt x="226579" y="61945"/>
                      </a:cubicBezTo>
                      <a:close/>
                      <a:moveTo>
                        <a:pt x="230715" y="61945"/>
                      </a:moveTo>
                      <a:cubicBezTo>
                        <a:pt x="228547" y="63479"/>
                        <a:pt x="226445" y="65114"/>
                        <a:pt x="224010" y="66515"/>
                      </a:cubicBezTo>
                      <a:cubicBezTo>
                        <a:pt x="223788" y="66504"/>
                        <a:pt x="223569" y="66500"/>
                        <a:pt x="223352" y="66500"/>
                      </a:cubicBezTo>
                      <a:cubicBezTo>
                        <a:pt x="222917" y="66500"/>
                        <a:pt x="222487" y="66515"/>
                        <a:pt x="222042" y="66515"/>
                      </a:cubicBezTo>
                      <a:cubicBezTo>
                        <a:pt x="224411" y="65014"/>
                        <a:pt x="226846" y="63579"/>
                        <a:pt x="228880" y="61945"/>
                      </a:cubicBezTo>
                      <a:close/>
                      <a:moveTo>
                        <a:pt x="352535" y="61945"/>
                      </a:moveTo>
                      <a:cubicBezTo>
                        <a:pt x="350367" y="63513"/>
                        <a:pt x="348232" y="65147"/>
                        <a:pt x="345764" y="66515"/>
                      </a:cubicBezTo>
                      <a:lnTo>
                        <a:pt x="343829" y="66515"/>
                      </a:lnTo>
                      <a:cubicBezTo>
                        <a:pt x="346198" y="65047"/>
                        <a:pt x="348633" y="63613"/>
                        <a:pt x="350667" y="61945"/>
                      </a:cubicBezTo>
                      <a:close/>
                      <a:moveTo>
                        <a:pt x="354804" y="61945"/>
                      </a:moveTo>
                      <a:cubicBezTo>
                        <a:pt x="352635" y="63513"/>
                        <a:pt x="350534" y="65114"/>
                        <a:pt x="348066" y="66515"/>
                      </a:cubicBezTo>
                      <a:lnTo>
                        <a:pt x="346097" y="66515"/>
                      </a:lnTo>
                      <a:cubicBezTo>
                        <a:pt x="348499" y="65014"/>
                        <a:pt x="350934" y="63613"/>
                        <a:pt x="352969" y="61945"/>
                      </a:cubicBezTo>
                      <a:close/>
                      <a:moveTo>
                        <a:pt x="357105" y="61945"/>
                      </a:moveTo>
                      <a:cubicBezTo>
                        <a:pt x="354937" y="63513"/>
                        <a:pt x="352836" y="65114"/>
                        <a:pt x="350334" y="66515"/>
                      </a:cubicBezTo>
                      <a:lnTo>
                        <a:pt x="348399" y="66515"/>
                      </a:lnTo>
                      <a:cubicBezTo>
                        <a:pt x="350767" y="65014"/>
                        <a:pt x="353203" y="63613"/>
                        <a:pt x="355237" y="61945"/>
                      </a:cubicBezTo>
                      <a:close/>
                      <a:moveTo>
                        <a:pt x="359374" y="61945"/>
                      </a:moveTo>
                      <a:cubicBezTo>
                        <a:pt x="357205" y="63479"/>
                        <a:pt x="355104" y="65114"/>
                        <a:pt x="352635" y="66515"/>
                      </a:cubicBezTo>
                      <a:lnTo>
                        <a:pt x="350701" y="66515"/>
                      </a:lnTo>
                      <a:cubicBezTo>
                        <a:pt x="353069" y="65014"/>
                        <a:pt x="355504" y="63579"/>
                        <a:pt x="357539" y="61945"/>
                      </a:cubicBezTo>
                      <a:close/>
                      <a:moveTo>
                        <a:pt x="361675" y="61945"/>
                      </a:moveTo>
                      <a:cubicBezTo>
                        <a:pt x="359507" y="63479"/>
                        <a:pt x="357406" y="65114"/>
                        <a:pt x="354937" y="66515"/>
                      </a:cubicBezTo>
                      <a:lnTo>
                        <a:pt x="353002" y="66515"/>
                      </a:lnTo>
                      <a:cubicBezTo>
                        <a:pt x="355371" y="65014"/>
                        <a:pt x="357806" y="63579"/>
                        <a:pt x="359807" y="61945"/>
                      </a:cubicBezTo>
                      <a:close/>
                      <a:moveTo>
                        <a:pt x="363944" y="61945"/>
                      </a:moveTo>
                      <a:cubicBezTo>
                        <a:pt x="361809" y="63479"/>
                        <a:pt x="359707" y="65114"/>
                        <a:pt x="357239" y="66515"/>
                      </a:cubicBezTo>
                      <a:lnTo>
                        <a:pt x="355304" y="66515"/>
                      </a:lnTo>
                      <a:cubicBezTo>
                        <a:pt x="357639" y="65014"/>
                        <a:pt x="360074" y="63579"/>
                        <a:pt x="362109" y="61945"/>
                      </a:cubicBezTo>
                      <a:close/>
                      <a:moveTo>
                        <a:pt x="366245" y="61945"/>
                      </a:moveTo>
                      <a:cubicBezTo>
                        <a:pt x="364077" y="63479"/>
                        <a:pt x="361975" y="65114"/>
                        <a:pt x="359507" y="66515"/>
                      </a:cubicBezTo>
                      <a:cubicBezTo>
                        <a:pt x="359296" y="66504"/>
                        <a:pt x="359085" y="66500"/>
                        <a:pt x="358872" y="66500"/>
                      </a:cubicBezTo>
                      <a:cubicBezTo>
                        <a:pt x="358447" y="66500"/>
                        <a:pt x="358017" y="66515"/>
                        <a:pt x="357572" y="66515"/>
                      </a:cubicBezTo>
                      <a:cubicBezTo>
                        <a:pt x="359941" y="65014"/>
                        <a:pt x="362376" y="63579"/>
                        <a:pt x="364377" y="61945"/>
                      </a:cubicBezTo>
                      <a:close/>
                      <a:moveTo>
                        <a:pt x="200994" y="61945"/>
                      </a:moveTo>
                      <a:cubicBezTo>
                        <a:pt x="198792" y="63513"/>
                        <a:pt x="196657" y="65147"/>
                        <a:pt x="194156" y="66548"/>
                      </a:cubicBezTo>
                      <a:lnTo>
                        <a:pt x="192221" y="66548"/>
                      </a:lnTo>
                      <a:cubicBezTo>
                        <a:pt x="194623" y="65047"/>
                        <a:pt x="197091" y="63613"/>
                        <a:pt x="199126" y="61945"/>
                      </a:cubicBezTo>
                      <a:close/>
                      <a:moveTo>
                        <a:pt x="203262" y="61945"/>
                      </a:moveTo>
                      <a:cubicBezTo>
                        <a:pt x="201094" y="63513"/>
                        <a:pt x="198959" y="65147"/>
                        <a:pt x="196457" y="66548"/>
                      </a:cubicBezTo>
                      <a:lnTo>
                        <a:pt x="194523" y="66548"/>
                      </a:lnTo>
                      <a:cubicBezTo>
                        <a:pt x="196924" y="65047"/>
                        <a:pt x="199393" y="63613"/>
                        <a:pt x="201428" y="61945"/>
                      </a:cubicBezTo>
                      <a:close/>
                      <a:moveTo>
                        <a:pt x="205564" y="61945"/>
                      </a:moveTo>
                      <a:cubicBezTo>
                        <a:pt x="203362" y="63513"/>
                        <a:pt x="201261" y="65147"/>
                        <a:pt x="198759" y="66548"/>
                      </a:cubicBezTo>
                      <a:lnTo>
                        <a:pt x="196824" y="66548"/>
                      </a:lnTo>
                      <a:cubicBezTo>
                        <a:pt x="199193" y="65047"/>
                        <a:pt x="201661" y="63613"/>
                        <a:pt x="203696" y="61945"/>
                      </a:cubicBezTo>
                      <a:close/>
                      <a:moveTo>
                        <a:pt x="207832" y="61945"/>
                      </a:moveTo>
                      <a:cubicBezTo>
                        <a:pt x="205664" y="63513"/>
                        <a:pt x="203562" y="65147"/>
                        <a:pt x="201061" y="66548"/>
                      </a:cubicBezTo>
                      <a:lnTo>
                        <a:pt x="199126" y="66548"/>
                      </a:lnTo>
                      <a:cubicBezTo>
                        <a:pt x="201494" y="65047"/>
                        <a:pt x="203963" y="63613"/>
                        <a:pt x="205997" y="61945"/>
                      </a:cubicBezTo>
                      <a:close/>
                      <a:moveTo>
                        <a:pt x="210134" y="61945"/>
                      </a:moveTo>
                      <a:cubicBezTo>
                        <a:pt x="207966" y="63513"/>
                        <a:pt x="205831" y="65147"/>
                        <a:pt x="203329" y="66548"/>
                      </a:cubicBezTo>
                      <a:lnTo>
                        <a:pt x="201394" y="66548"/>
                      </a:lnTo>
                      <a:cubicBezTo>
                        <a:pt x="203796" y="65047"/>
                        <a:pt x="206231" y="63613"/>
                        <a:pt x="208299" y="61945"/>
                      </a:cubicBezTo>
                      <a:close/>
                      <a:moveTo>
                        <a:pt x="212402" y="61945"/>
                      </a:moveTo>
                      <a:cubicBezTo>
                        <a:pt x="210234" y="63513"/>
                        <a:pt x="208132" y="65147"/>
                        <a:pt x="205631" y="66548"/>
                      </a:cubicBezTo>
                      <a:lnTo>
                        <a:pt x="203696" y="66548"/>
                      </a:lnTo>
                      <a:cubicBezTo>
                        <a:pt x="206098" y="65047"/>
                        <a:pt x="208533" y="63613"/>
                        <a:pt x="210567" y="61945"/>
                      </a:cubicBezTo>
                      <a:close/>
                      <a:moveTo>
                        <a:pt x="214704" y="61945"/>
                      </a:moveTo>
                      <a:cubicBezTo>
                        <a:pt x="212535" y="63513"/>
                        <a:pt x="210401" y="65114"/>
                        <a:pt x="207932" y="66515"/>
                      </a:cubicBezTo>
                      <a:cubicBezTo>
                        <a:pt x="207298" y="66515"/>
                        <a:pt x="206631" y="66548"/>
                        <a:pt x="205997" y="66548"/>
                      </a:cubicBezTo>
                      <a:cubicBezTo>
                        <a:pt x="208366" y="65047"/>
                        <a:pt x="210834" y="63613"/>
                        <a:pt x="212869" y="61945"/>
                      </a:cubicBezTo>
                      <a:close/>
                      <a:moveTo>
                        <a:pt x="336491" y="61945"/>
                      </a:moveTo>
                      <a:cubicBezTo>
                        <a:pt x="334322" y="63513"/>
                        <a:pt x="332188" y="65147"/>
                        <a:pt x="329686" y="66548"/>
                      </a:cubicBezTo>
                      <a:lnTo>
                        <a:pt x="327751" y="66548"/>
                      </a:lnTo>
                      <a:cubicBezTo>
                        <a:pt x="330153" y="65047"/>
                        <a:pt x="332621" y="63613"/>
                        <a:pt x="334656" y="61945"/>
                      </a:cubicBezTo>
                      <a:close/>
                      <a:moveTo>
                        <a:pt x="338792" y="61945"/>
                      </a:moveTo>
                      <a:cubicBezTo>
                        <a:pt x="336624" y="63513"/>
                        <a:pt x="334489" y="65147"/>
                        <a:pt x="331987" y="66548"/>
                      </a:cubicBezTo>
                      <a:lnTo>
                        <a:pt x="330053" y="66548"/>
                      </a:lnTo>
                      <a:cubicBezTo>
                        <a:pt x="332454" y="65047"/>
                        <a:pt x="334923" y="63613"/>
                        <a:pt x="336958" y="61945"/>
                      </a:cubicBezTo>
                      <a:close/>
                      <a:moveTo>
                        <a:pt x="341094" y="61945"/>
                      </a:moveTo>
                      <a:cubicBezTo>
                        <a:pt x="338892" y="63513"/>
                        <a:pt x="336791" y="65147"/>
                        <a:pt x="334289" y="66548"/>
                      </a:cubicBezTo>
                      <a:lnTo>
                        <a:pt x="332354" y="66548"/>
                      </a:lnTo>
                      <a:cubicBezTo>
                        <a:pt x="334723" y="65047"/>
                        <a:pt x="337191" y="63613"/>
                        <a:pt x="339226" y="61945"/>
                      </a:cubicBezTo>
                      <a:close/>
                      <a:moveTo>
                        <a:pt x="343362" y="61945"/>
                      </a:moveTo>
                      <a:cubicBezTo>
                        <a:pt x="341194" y="63513"/>
                        <a:pt x="339059" y="65147"/>
                        <a:pt x="336557" y="66548"/>
                      </a:cubicBezTo>
                      <a:lnTo>
                        <a:pt x="334656" y="66548"/>
                      </a:lnTo>
                      <a:cubicBezTo>
                        <a:pt x="337024" y="65047"/>
                        <a:pt x="339493" y="63613"/>
                        <a:pt x="341528" y="61945"/>
                      </a:cubicBezTo>
                      <a:close/>
                      <a:moveTo>
                        <a:pt x="345664" y="61945"/>
                      </a:moveTo>
                      <a:cubicBezTo>
                        <a:pt x="343496" y="63513"/>
                        <a:pt x="341361" y="65147"/>
                        <a:pt x="338859" y="66548"/>
                      </a:cubicBezTo>
                      <a:lnTo>
                        <a:pt x="336924" y="66548"/>
                      </a:lnTo>
                      <a:cubicBezTo>
                        <a:pt x="339326" y="65047"/>
                        <a:pt x="341761" y="63613"/>
                        <a:pt x="343796" y="61945"/>
                      </a:cubicBezTo>
                      <a:close/>
                      <a:moveTo>
                        <a:pt x="347932" y="61945"/>
                      </a:moveTo>
                      <a:cubicBezTo>
                        <a:pt x="345764" y="63513"/>
                        <a:pt x="343662" y="65147"/>
                        <a:pt x="341161" y="66548"/>
                      </a:cubicBezTo>
                      <a:lnTo>
                        <a:pt x="339226" y="66548"/>
                      </a:lnTo>
                      <a:cubicBezTo>
                        <a:pt x="341594" y="65047"/>
                        <a:pt x="344063" y="63613"/>
                        <a:pt x="346097" y="61945"/>
                      </a:cubicBezTo>
                      <a:close/>
                      <a:moveTo>
                        <a:pt x="350234" y="61945"/>
                      </a:moveTo>
                      <a:cubicBezTo>
                        <a:pt x="348066" y="63513"/>
                        <a:pt x="345931" y="65114"/>
                        <a:pt x="343462" y="66515"/>
                      </a:cubicBezTo>
                      <a:cubicBezTo>
                        <a:pt x="342795" y="66515"/>
                        <a:pt x="342161" y="66548"/>
                        <a:pt x="341528" y="66548"/>
                      </a:cubicBezTo>
                      <a:cubicBezTo>
                        <a:pt x="343896" y="65047"/>
                        <a:pt x="346364" y="63613"/>
                        <a:pt x="348366" y="61945"/>
                      </a:cubicBezTo>
                      <a:close/>
                      <a:moveTo>
                        <a:pt x="184982" y="61945"/>
                      </a:moveTo>
                      <a:cubicBezTo>
                        <a:pt x="182781" y="63513"/>
                        <a:pt x="180613" y="65180"/>
                        <a:pt x="178078" y="66581"/>
                      </a:cubicBezTo>
                      <a:lnTo>
                        <a:pt x="176176" y="66581"/>
                      </a:lnTo>
                      <a:cubicBezTo>
                        <a:pt x="178578" y="65080"/>
                        <a:pt x="181080" y="63613"/>
                        <a:pt x="183114" y="61945"/>
                      </a:cubicBezTo>
                      <a:close/>
                      <a:moveTo>
                        <a:pt x="187251" y="61945"/>
                      </a:moveTo>
                      <a:cubicBezTo>
                        <a:pt x="185049" y="63513"/>
                        <a:pt x="182914" y="65180"/>
                        <a:pt x="180379" y="66581"/>
                      </a:cubicBezTo>
                      <a:lnTo>
                        <a:pt x="178478" y="66581"/>
                      </a:lnTo>
                      <a:cubicBezTo>
                        <a:pt x="180880" y="65080"/>
                        <a:pt x="183348" y="63613"/>
                        <a:pt x="185416" y="61945"/>
                      </a:cubicBezTo>
                      <a:close/>
                      <a:moveTo>
                        <a:pt x="189552" y="61945"/>
                      </a:moveTo>
                      <a:cubicBezTo>
                        <a:pt x="187351" y="63513"/>
                        <a:pt x="185216" y="65180"/>
                        <a:pt x="182681" y="66581"/>
                      </a:cubicBezTo>
                      <a:lnTo>
                        <a:pt x="180746" y="66581"/>
                      </a:lnTo>
                      <a:cubicBezTo>
                        <a:pt x="183181" y="65080"/>
                        <a:pt x="185650" y="63613"/>
                        <a:pt x="187718" y="61945"/>
                      </a:cubicBezTo>
                      <a:close/>
                      <a:moveTo>
                        <a:pt x="191821" y="61945"/>
                      </a:moveTo>
                      <a:cubicBezTo>
                        <a:pt x="189652" y="63513"/>
                        <a:pt x="187518" y="65147"/>
                        <a:pt x="184982" y="66581"/>
                      </a:cubicBezTo>
                      <a:lnTo>
                        <a:pt x="183048" y="66581"/>
                      </a:lnTo>
                      <a:cubicBezTo>
                        <a:pt x="185449" y="65047"/>
                        <a:pt x="187951" y="63613"/>
                        <a:pt x="189986" y="61945"/>
                      </a:cubicBezTo>
                      <a:close/>
                      <a:moveTo>
                        <a:pt x="194122" y="61945"/>
                      </a:moveTo>
                      <a:cubicBezTo>
                        <a:pt x="191921" y="63513"/>
                        <a:pt x="189786" y="65147"/>
                        <a:pt x="187284" y="66581"/>
                      </a:cubicBezTo>
                      <a:lnTo>
                        <a:pt x="185349" y="66581"/>
                      </a:lnTo>
                      <a:cubicBezTo>
                        <a:pt x="187751" y="65047"/>
                        <a:pt x="190220" y="63613"/>
                        <a:pt x="192288" y="61945"/>
                      </a:cubicBezTo>
                      <a:close/>
                      <a:moveTo>
                        <a:pt x="196391" y="61945"/>
                      </a:moveTo>
                      <a:cubicBezTo>
                        <a:pt x="194222" y="63513"/>
                        <a:pt x="192088" y="65147"/>
                        <a:pt x="189552" y="66581"/>
                      </a:cubicBezTo>
                      <a:lnTo>
                        <a:pt x="187651" y="66581"/>
                      </a:lnTo>
                      <a:cubicBezTo>
                        <a:pt x="190053" y="65047"/>
                        <a:pt x="192521" y="63613"/>
                        <a:pt x="194556" y="61945"/>
                      </a:cubicBezTo>
                      <a:close/>
                      <a:moveTo>
                        <a:pt x="198692" y="61945"/>
                      </a:moveTo>
                      <a:cubicBezTo>
                        <a:pt x="196524" y="63513"/>
                        <a:pt x="194389" y="65147"/>
                        <a:pt x="191854" y="66581"/>
                      </a:cubicBezTo>
                      <a:cubicBezTo>
                        <a:pt x="191537" y="66565"/>
                        <a:pt x="191220" y="66556"/>
                        <a:pt x="190903" y="66556"/>
                      </a:cubicBezTo>
                      <a:cubicBezTo>
                        <a:pt x="190586" y="66556"/>
                        <a:pt x="190270" y="66565"/>
                        <a:pt x="189953" y="66581"/>
                      </a:cubicBezTo>
                      <a:cubicBezTo>
                        <a:pt x="192321" y="65047"/>
                        <a:pt x="194789" y="63613"/>
                        <a:pt x="196858" y="61945"/>
                      </a:cubicBezTo>
                      <a:close/>
                      <a:moveTo>
                        <a:pt x="329652" y="61945"/>
                      </a:moveTo>
                      <a:cubicBezTo>
                        <a:pt x="327451" y="63513"/>
                        <a:pt x="325316" y="65180"/>
                        <a:pt x="322814" y="66581"/>
                      </a:cubicBezTo>
                      <a:lnTo>
                        <a:pt x="321280" y="66581"/>
                      </a:lnTo>
                      <a:cubicBezTo>
                        <a:pt x="321346" y="66481"/>
                        <a:pt x="321447" y="66381"/>
                        <a:pt x="321547" y="66281"/>
                      </a:cubicBezTo>
                      <a:lnTo>
                        <a:pt x="321346" y="66281"/>
                      </a:lnTo>
                      <a:cubicBezTo>
                        <a:pt x="323581" y="64880"/>
                        <a:pt x="325883" y="63513"/>
                        <a:pt x="327818" y="61945"/>
                      </a:cubicBezTo>
                      <a:close/>
                      <a:moveTo>
                        <a:pt x="331921" y="61945"/>
                      </a:moveTo>
                      <a:cubicBezTo>
                        <a:pt x="329752" y="63513"/>
                        <a:pt x="327618" y="65147"/>
                        <a:pt x="325082" y="66581"/>
                      </a:cubicBezTo>
                      <a:lnTo>
                        <a:pt x="323181" y="66581"/>
                      </a:lnTo>
                      <a:cubicBezTo>
                        <a:pt x="325583" y="65047"/>
                        <a:pt x="328051" y="63613"/>
                        <a:pt x="330086" y="61945"/>
                      </a:cubicBezTo>
                      <a:close/>
                      <a:moveTo>
                        <a:pt x="334222" y="61945"/>
                      </a:moveTo>
                      <a:cubicBezTo>
                        <a:pt x="332054" y="63513"/>
                        <a:pt x="329919" y="65147"/>
                        <a:pt x="327384" y="66581"/>
                      </a:cubicBezTo>
                      <a:cubicBezTo>
                        <a:pt x="327067" y="66565"/>
                        <a:pt x="326750" y="66556"/>
                        <a:pt x="326429" y="66556"/>
                      </a:cubicBezTo>
                      <a:cubicBezTo>
                        <a:pt x="326108" y="66556"/>
                        <a:pt x="325783" y="66565"/>
                        <a:pt x="325449" y="66581"/>
                      </a:cubicBezTo>
                      <a:cubicBezTo>
                        <a:pt x="327851" y="65047"/>
                        <a:pt x="330320" y="63613"/>
                        <a:pt x="332388" y="61945"/>
                      </a:cubicBezTo>
                      <a:close/>
                      <a:moveTo>
                        <a:pt x="166669" y="61945"/>
                      </a:moveTo>
                      <a:lnTo>
                        <a:pt x="166002" y="62445"/>
                      </a:lnTo>
                      <a:cubicBezTo>
                        <a:pt x="164001" y="63880"/>
                        <a:pt x="162033" y="65347"/>
                        <a:pt x="159731" y="66615"/>
                      </a:cubicBezTo>
                      <a:lnTo>
                        <a:pt x="157830" y="66615"/>
                      </a:lnTo>
                      <a:cubicBezTo>
                        <a:pt x="160265" y="65114"/>
                        <a:pt x="162767" y="63646"/>
                        <a:pt x="164835" y="61945"/>
                      </a:cubicBezTo>
                      <a:close/>
                      <a:moveTo>
                        <a:pt x="168971" y="61945"/>
                      </a:moveTo>
                      <a:cubicBezTo>
                        <a:pt x="167470" y="63012"/>
                        <a:pt x="166002" y="64113"/>
                        <a:pt x="164401" y="65180"/>
                      </a:cubicBezTo>
                      <a:cubicBezTo>
                        <a:pt x="163634" y="65681"/>
                        <a:pt x="162867" y="66148"/>
                        <a:pt x="162033" y="66615"/>
                      </a:cubicBezTo>
                      <a:lnTo>
                        <a:pt x="160131" y="66615"/>
                      </a:lnTo>
                      <a:cubicBezTo>
                        <a:pt x="161966" y="65447"/>
                        <a:pt x="163867" y="64313"/>
                        <a:pt x="165569" y="63112"/>
                      </a:cubicBezTo>
                      <a:cubicBezTo>
                        <a:pt x="166102" y="62745"/>
                        <a:pt x="166636" y="62345"/>
                        <a:pt x="167136" y="61945"/>
                      </a:cubicBezTo>
                      <a:close/>
                      <a:moveTo>
                        <a:pt x="171239" y="61945"/>
                      </a:moveTo>
                      <a:cubicBezTo>
                        <a:pt x="169038" y="63546"/>
                        <a:pt x="166870" y="65214"/>
                        <a:pt x="164334" y="66615"/>
                      </a:cubicBezTo>
                      <a:lnTo>
                        <a:pt x="162400" y="66615"/>
                      </a:lnTo>
                      <a:cubicBezTo>
                        <a:pt x="163000" y="66248"/>
                        <a:pt x="163634" y="65848"/>
                        <a:pt x="164234" y="65481"/>
                      </a:cubicBezTo>
                      <a:cubicBezTo>
                        <a:pt x="166069" y="64347"/>
                        <a:pt x="167837" y="63212"/>
                        <a:pt x="169405" y="61945"/>
                      </a:cubicBezTo>
                      <a:close/>
                      <a:moveTo>
                        <a:pt x="173541" y="61945"/>
                      </a:moveTo>
                      <a:cubicBezTo>
                        <a:pt x="171339" y="63513"/>
                        <a:pt x="169171" y="65180"/>
                        <a:pt x="166603" y="66615"/>
                      </a:cubicBezTo>
                      <a:lnTo>
                        <a:pt x="164701" y="66615"/>
                      </a:lnTo>
                      <a:cubicBezTo>
                        <a:pt x="167136" y="65080"/>
                        <a:pt x="169638" y="63646"/>
                        <a:pt x="171706" y="61945"/>
                      </a:cubicBezTo>
                      <a:close/>
                      <a:moveTo>
                        <a:pt x="175809" y="61945"/>
                      </a:moveTo>
                      <a:cubicBezTo>
                        <a:pt x="173608" y="63546"/>
                        <a:pt x="171473" y="65180"/>
                        <a:pt x="168904" y="66615"/>
                      </a:cubicBezTo>
                      <a:lnTo>
                        <a:pt x="167003" y="66615"/>
                      </a:lnTo>
                      <a:cubicBezTo>
                        <a:pt x="169405" y="65080"/>
                        <a:pt x="171906" y="63646"/>
                        <a:pt x="173975" y="61945"/>
                      </a:cubicBezTo>
                      <a:close/>
                      <a:moveTo>
                        <a:pt x="178111" y="61945"/>
                      </a:moveTo>
                      <a:cubicBezTo>
                        <a:pt x="175909" y="63546"/>
                        <a:pt x="173774" y="65180"/>
                        <a:pt x="171206" y="66615"/>
                      </a:cubicBezTo>
                      <a:lnTo>
                        <a:pt x="169305" y="66615"/>
                      </a:lnTo>
                      <a:cubicBezTo>
                        <a:pt x="171706" y="65080"/>
                        <a:pt x="174208" y="63613"/>
                        <a:pt x="176276" y="61945"/>
                      </a:cubicBezTo>
                      <a:close/>
                      <a:moveTo>
                        <a:pt x="180413" y="61945"/>
                      </a:moveTo>
                      <a:cubicBezTo>
                        <a:pt x="178178" y="63513"/>
                        <a:pt x="176043" y="65180"/>
                        <a:pt x="173508" y="66615"/>
                      </a:cubicBezTo>
                      <a:lnTo>
                        <a:pt x="171573" y="66615"/>
                      </a:lnTo>
                      <a:cubicBezTo>
                        <a:pt x="174008" y="65080"/>
                        <a:pt x="176510" y="63646"/>
                        <a:pt x="178545" y="61945"/>
                      </a:cubicBezTo>
                      <a:close/>
                      <a:moveTo>
                        <a:pt x="182681" y="61945"/>
                      </a:moveTo>
                      <a:cubicBezTo>
                        <a:pt x="180479" y="63513"/>
                        <a:pt x="178344" y="65180"/>
                        <a:pt x="175809" y="66581"/>
                      </a:cubicBezTo>
                      <a:cubicBezTo>
                        <a:pt x="175142" y="66615"/>
                        <a:pt x="174508" y="66615"/>
                        <a:pt x="173875" y="66615"/>
                      </a:cubicBezTo>
                      <a:cubicBezTo>
                        <a:pt x="176310" y="65080"/>
                        <a:pt x="178778" y="63613"/>
                        <a:pt x="180846" y="61945"/>
                      </a:cubicBezTo>
                      <a:close/>
                      <a:moveTo>
                        <a:pt x="149724" y="61945"/>
                      </a:moveTo>
                      <a:cubicBezTo>
                        <a:pt x="147489" y="63513"/>
                        <a:pt x="145354" y="65214"/>
                        <a:pt x="142852" y="66648"/>
                      </a:cubicBezTo>
                      <a:lnTo>
                        <a:pt x="141551" y="66648"/>
                      </a:lnTo>
                      <a:cubicBezTo>
                        <a:pt x="143987" y="65147"/>
                        <a:pt x="146455" y="63679"/>
                        <a:pt x="148456" y="61945"/>
                      </a:cubicBezTo>
                      <a:close/>
                      <a:moveTo>
                        <a:pt x="151325" y="61945"/>
                      </a:moveTo>
                      <a:cubicBezTo>
                        <a:pt x="149090" y="63513"/>
                        <a:pt x="146955" y="65214"/>
                        <a:pt x="144454" y="66648"/>
                      </a:cubicBezTo>
                      <a:lnTo>
                        <a:pt x="143153" y="66648"/>
                      </a:lnTo>
                      <a:cubicBezTo>
                        <a:pt x="145588" y="65147"/>
                        <a:pt x="148089" y="63679"/>
                        <a:pt x="150091" y="61945"/>
                      </a:cubicBezTo>
                      <a:close/>
                      <a:moveTo>
                        <a:pt x="152926" y="61945"/>
                      </a:moveTo>
                      <a:cubicBezTo>
                        <a:pt x="150725" y="63513"/>
                        <a:pt x="148590" y="65180"/>
                        <a:pt x="146088" y="66648"/>
                      </a:cubicBezTo>
                      <a:lnTo>
                        <a:pt x="144787" y="66648"/>
                      </a:lnTo>
                      <a:cubicBezTo>
                        <a:pt x="147222" y="65147"/>
                        <a:pt x="149691" y="63679"/>
                        <a:pt x="151692" y="61945"/>
                      </a:cubicBezTo>
                      <a:close/>
                      <a:moveTo>
                        <a:pt x="154561" y="61945"/>
                      </a:moveTo>
                      <a:cubicBezTo>
                        <a:pt x="152326" y="63513"/>
                        <a:pt x="150191" y="65180"/>
                        <a:pt x="147689" y="66648"/>
                      </a:cubicBezTo>
                      <a:lnTo>
                        <a:pt x="146388" y="66648"/>
                      </a:lnTo>
                      <a:cubicBezTo>
                        <a:pt x="148823" y="65147"/>
                        <a:pt x="151325" y="63679"/>
                        <a:pt x="153327" y="61945"/>
                      </a:cubicBezTo>
                      <a:close/>
                      <a:moveTo>
                        <a:pt x="156162" y="61945"/>
                      </a:moveTo>
                      <a:cubicBezTo>
                        <a:pt x="153927" y="63513"/>
                        <a:pt x="151825" y="65180"/>
                        <a:pt x="149324" y="66648"/>
                      </a:cubicBezTo>
                      <a:lnTo>
                        <a:pt x="148023" y="66648"/>
                      </a:lnTo>
                      <a:cubicBezTo>
                        <a:pt x="150458" y="65114"/>
                        <a:pt x="152926" y="63679"/>
                        <a:pt x="154928" y="61945"/>
                      </a:cubicBezTo>
                      <a:close/>
                      <a:moveTo>
                        <a:pt x="158464" y="61945"/>
                      </a:moveTo>
                      <a:cubicBezTo>
                        <a:pt x="156229" y="63513"/>
                        <a:pt x="154094" y="65214"/>
                        <a:pt x="151559" y="66648"/>
                      </a:cubicBezTo>
                      <a:lnTo>
                        <a:pt x="149624" y="66648"/>
                      </a:lnTo>
                      <a:cubicBezTo>
                        <a:pt x="152059" y="65147"/>
                        <a:pt x="154527" y="63679"/>
                        <a:pt x="156529" y="61945"/>
                      </a:cubicBezTo>
                      <a:close/>
                      <a:moveTo>
                        <a:pt x="159831" y="61945"/>
                      </a:moveTo>
                      <a:cubicBezTo>
                        <a:pt x="157596" y="63546"/>
                        <a:pt x="155428" y="65214"/>
                        <a:pt x="152860" y="66648"/>
                      </a:cubicBezTo>
                      <a:lnTo>
                        <a:pt x="151892" y="66648"/>
                      </a:lnTo>
                      <a:cubicBezTo>
                        <a:pt x="154327" y="65114"/>
                        <a:pt x="156829" y="63646"/>
                        <a:pt x="158864" y="61945"/>
                      </a:cubicBezTo>
                      <a:close/>
                      <a:moveTo>
                        <a:pt x="162099" y="61945"/>
                      </a:moveTo>
                      <a:cubicBezTo>
                        <a:pt x="159898" y="63546"/>
                        <a:pt x="157730" y="65214"/>
                        <a:pt x="155128" y="66648"/>
                      </a:cubicBezTo>
                      <a:lnTo>
                        <a:pt x="153226" y="66648"/>
                      </a:lnTo>
                      <a:cubicBezTo>
                        <a:pt x="155662" y="65114"/>
                        <a:pt x="158197" y="63646"/>
                        <a:pt x="160265" y="61945"/>
                      </a:cubicBezTo>
                      <a:close/>
                      <a:moveTo>
                        <a:pt x="164401" y="61945"/>
                      </a:moveTo>
                      <a:cubicBezTo>
                        <a:pt x="162166" y="63546"/>
                        <a:pt x="159998" y="65214"/>
                        <a:pt x="157429" y="66615"/>
                      </a:cubicBezTo>
                      <a:cubicBezTo>
                        <a:pt x="156796" y="66648"/>
                        <a:pt x="156162" y="66648"/>
                        <a:pt x="155528" y="66648"/>
                      </a:cubicBezTo>
                      <a:cubicBezTo>
                        <a:pt x="157963" y="65080"/>
                        <a:pt x="160465" y="63646"/>
                        <a:pt x="162566" y="61945"/>
                      </a:cubicBezTo>
                      <a:close/>
                      <a:moveTo>
                        <a:pt x="131945" y="61945"/>
                      </a:moveTo>
                      <a:cubicBezTo>
                        <a:pt x="129710" y="63546"/>
                        <a:pt x="127575" y="65214"/>
                        <a:pt x="125040" y="66682"/>
                      </a:cubicBezTo>
                      <a:lnTo>
                        <a:pt x="123739" y="66682"/>
                      </a:lnTo>
                      <a:cubicBezTo>
                        <a:pt x="126174" y="65147"/>
                        <a:pt x="128709" y="63679"/>
                        <a:pt x="130710" y="61945"/>
                      </a:cubicBezTo>
                      <a:close/>
                      <a:moveTo>
                        <a:pt x="133579" y="61945"/>
                      </a:moveTo>
                      <a:cubicBezTo>
                        <a:pt x="131311" y="63546"/>
                        <a:pt x="129176" y="65214"/>
                        <a:pt x="126641" y="66682"/>
                      </a:cubicBezTo>
                      <a:lnTo>
                        <a:pt x="125340" y="66682"/>
                      </a:lnTo>
                      <a:cubicBezTo>
                        <a:pt x="127808" y="65180"/>
                        <a:pt x="130310" y="63679"/>
                        <a:pt x="132345" y="61945"/>
                      </a:cubicBezTo>
                      <a:close/>
                      <a:moveTo>
                        <a:pt x="135180" y="61945"/>
                      </a:moveTo>
                      <a:cubicBezTo>
                        <a:pt x="132945" y="63513"/>
                        <a:pt x="130810" y="65214"/>
                        <a:pt x="128275" y="66682"/>
                      </a:cubicBezTo>
                      <a:lnTo>
                        <a:pt x="126974" y="66682"/>
                      </a:lnTo>
                      <a:cubicBezTo>
                        <a:pt x="129443" y="65147"/>
                        <a:pt x="131911" y="63679"/>
                        <a:pt x="133946" y="61945"/>
                      </a:cubicBezTo>
                      <a:close/>
                      <a:moveTo>
                        <a:pt x="136815" y="61945"/>
                      </a:moveTo>
                      <a:cubicBezTo>
                        <a:pt x="134546" y="63513"/>
                        <a:pt x="132412" y="65214"/>
                        <a:pt x="129876" y="66682"/>
                      </a:cubicBezTo>
                      <a:lnTo>
                        <a:pt x="128609" y="66682"/>
                      </a:lnTo>
                      <a:cubicBezTo>
                        <a:pt x="131044" y="65147"/>
                        <a:pt x="133546" y="63679"/>
                        <a:pt x="135547" y="61945"/>
                      </a:cubicBezTo>
                      <a:close/>
                      <a:moveTo>
                        <a:pt x="138416" y="61945"/>
                      </a:moveTo>
                      <a:cubicBezTo>
                        <a:pt x="136181" y="63513"/>
                        <a:pt x="134046" y="65214"/>
                        <a:pt x="131511" y="66682"/>
                      </a:cubicBezTo>
                      <a:lnTo>
                        <a:pt x="130210" y="66682"/>
                      </a:lnTo>
                      <a:cubicBezTo>
                        <a:pt x="132645" y="65147"/>
                        <a:pt x="135147" y="63679"/>
                        <a:pt x="137182" y="61945"/>
                      </a:cubicBezTo>
                      <a:close/>
                      <a:moveTo>
                        <a:pt x="140017" y="61945"/>
                      </a:moveTo>
                      <a:cubicBezTo>
                        <a:pt x="137782" y="63546"/>
                        <a:pt x="135647" y="65214"/>
                        <a:pt x="133145" y="66682"/>
                      </a:cubicBezTo>
                      <a:lnTo>
                        <a:pt x="131845" y="66682"/>
                      </a:lnTo>
                      <a:cubicBezTo>
                        <a:pt x="134280" y="65147"/>
                        <a:pt x="136781" y="63679"/>
                        <a:pt x="138783" y="61945"/>
                      </a:cubicBezTo>
                      <a:close/>
                      <a:moveTo>
                        <a:pt x="141652" y="61945"/>
                      </a:moveTo>
                      <a:cubicBezTo>
                        <a:pt x="139417" y="63513"/>
                        <a:pt x="137282" y="65214"/>
                        <a:pt x="134747" y="66682"/>
                      </a:cubicBezTo>
                      <a:lnTo>
                        <a:pt x="133446" y="66682"/>
                      </a:lnTo>
                      <a:cubicBezTo>
                        <a:pt x="135881" y="65147"/>
                        <a:pt x="138383" y="63679"/>
                        <a:pt x="140417" y="61945"/>
                      </a:cubicBezTo>
                      <a:close/>
                      <a:moveTo>
                        <a:pt x="143253" y="61945"/>
                      </a:moveTo>
                      <a:cubicBezTo>
                        <a:pt x="141018" y="63513"/>
                        <a:pt x="138883" y="65214"/>
                        <a:pt x="136381" y="66682"/>
                      </a:cubicBezTo>
                      <a:lnTo>
                        <a:pt x="135080" y="66682"/>
                      </a:lnTo>
                      <a:cubicBezTo>
                        <a:pt x="137515" y="65147"/>
                        <a:pt x="140017" y="63679"/>
                        <a:pt x="142018" y="61945"/>
                      </a:cubicBezTo>
                      <a:close/>
                      <a:moveTo>
                        <a:pt x="144854" y="61945"/>
                      </a:moveTo>
                      <a:cubicBezTo>
                        <a:pt x="142619" y="63513"/>
                        <a:pt x="140484" y="65214"/>
                        <a:pt x="137982" y="66682"/>
                      </a:cubicBezTo>
                      <a:lnTo>
                        <a:pt x="136681" y="66682"/>
                      </a:lnTo>
                      <a:cubicBezTo>
                        <a:pt x="139116" y="65147"/>
                        <a:pt x="141618" y="63679"/>
                        <a:pt x="143620" y="61945"/>
                      </a:cubicBezTo>
                      <a:close/>
                      <a:moveTo>
                        <a:pt x="146488" y="61945"/>
                      </a:moveTo>
                      <a:cubicBezTo>
                        <a:pt x="144253" y="63513"/>
                        <a:pt x="142119" y="65214"/>
                        <a:pt x="139617" y="66682"/>
                      </a:cubicBezTo>
                      <a:lnTo>
                        <a:pt x="138316" y="66682"/>
                      </a:lnTo>
                      <a:cubicBezTo>
                        <a:pt x="140751" y="65147"/>
                        <a:pt x="143219" y="63679"/>
                        <a:pt x="145254" y="61945"/>
                      </a:cubicBezTo>
                      <a:close/>
                      <a:moveTo>
                        <a:pt x="148089" y="61945"/>
                      </a:moveTo>
                      <a:cubicBezTo>
                        <a:pt x="145855" y="63513"/>
                        <a:pt x="143720" y="65214"/>
                        <a:pt x="141218" y="66682"/>
                      </a:cubicBezTo>
                      <a:cubicBezTo>
                        <a:pt x="141073" y="66670"/>
                        <a:pt x="140929" y="66667"/>
                        <a:pt x="140784" y="66667"/>
                      </a:cubicBezTo>
                      <a:cubicBezTo>
                        <a:pt x="140495" y="66667"/>
                        <a:pt x="140206" y="66682"/>
                        <a:pt x="139917" y="66682"/>
                      </a:cubicBezTo>
                      <a:cubicBezTo>
                        <a:pt x="142352" y="65147"/>
                        <a:pt x="144854" y="63679"/>
                        <a:pt x="146855" y="61945"/>
                      </a:cubicBezTo>
                      <a:close/>
                      <a:moveTo>
                        <a:pt x="115833" y="61945"/>
                      </a:moveTo>
                      <a:cubicBezTo>
                        <a:pt x="113565" y="63546"/>
                        <a:pt x="111397" y="65247"/>
                        <a:pt x="108828" y="66715"/>
                      </a:cubicBezTo>
                      <a:lnTo>
                        <a:pt x="107560" y="66715"/>
                      </a:lnTo>
                      <a:cubicBezTo>
                        <a:pt x="110029" y="65180"/>
                        <a:pt x="112531" y="63679"/>
                        <a:pt x="114599" y="61945"/>
                      </a:cubicBezTo>
                      <a:close/>
                      <a:moveTo>
                        <a:pt x="117434" y="61945"/>
                      </a:moveTo>
                      <a:cubicBezTo>
                        <a:pt x="115166" y="63546"/>
                        <a:pt x="112998" y="65247"/>
                        <a:pt x="110463" y="66715"/>
                      </a:cubicBezTo>
                      <a:lnTo>
                        <a:pt x="109162" y="66715"/>
                      </a:lnTo>
                      <a:cubicBezTo>
                        <a:pt x="111630" y="65180"/>
                        <a:pt x="114165" y="63713"/>
                        <a:pt x="116200" y="61945"/>
                      </a:cubicBezTo>
                      <a:close/>
                      <a:moveTo>
                        <a:pt x="119035" y="61945"/>
                      </a:moveTo>
                      <a:cubicBezTo>
                        <a:pt x="116800" y="63546"/>
                        <a:pt x="114632" y="65247"/>
                        <a:pt x="112064" y="66715"/>
                      </a:cubicBezTo>
                      <a:lnTo>
                        <a:pt x="110796" y="66715"/>
                      </a:lnTo>
                      <a:cubicBezTo>
                        <a:pt x="113265" y="65180"/>
                        <a:pt x="115766" y="63713"/>
                        <a:pt x="117801" y="61945"/>
                      </a:cubicBezTo>
                      <a:close/>
                      <a:moveTo>
                        <a:pt x="120670" y="61945"/>
                      </a:moveTo>
                      <a:cubicBezTo>
                        <a:pt x="118402" y="63546"/>
                        <a:pt x="116233" y="65247"/>
                        <a:pt x="113698" y="66715"/>
                      </a:cubicBezTo>
                      <a:lnTo>
                        <a:pt x="112397" y="66715"/>
                      </a:lnTo>
                      <a:cubicBezTo>
                        <a:pt x="114866" y="65180"/>
                        <a:pt x="117401" y="63679"/>
                        <a:pt x="119436" y="61945"/>
                      </a:cubicBezTo>
                      <a:close/>
                      <a:moveTo>
                        <a:pt x="122271" y="61945"/>
                      </a:moveTo>
                      <a:cubicBezTo>
                        <a:pt x="120036" y="63546"/>
                        <a:pt x="117868" y="65247"/>
                        <a:pt x="115333" y="66715"/>
                      </a:cubicBezTo>
                      <a:lnTo>
                        <a:pt x="114032" y="66715"/>
                      </a:lnTo>
                      <a:cubicBezTo>
                        <a:pt x="116500" y="65180"/>
                        <a:pt x="119002" y="63679"/>
                        <a:pt x="121037" y="61945"/>
                      </a:cubicBezTo>
                      <a:close/>
                      <a:moveTo>
                        <a:pt x="123906" y="61945"/>
                      </a:moveTo>
                      <a:cubicBezTo>
                        <a:pt x="121637" y="63546"/>
                        <a:pt x="119469" y="65247"/>
                        <a:pt x="116934" y="66715"/>
                      </a:cubicBezTo>
                      <a:lnTo>
                        <a:pt x="115633" y="66715"/>
                      </a:lnTo>
                      <a:cubicBezTo>
                        <a:pt x="118101" y="65180"/>
                        <a:pt x="120637" y="63679"/>
                        <a:pt x="122638" y="61945"/>
                      </a:cubicBezTo>
                      <a:close/>
                      <a:moveTo>
                        <a:pt x="125507" y="61945"/>
                      </a:moveTo>
                      <a:cubicBezTo>
                        <a:pt x="123238" y="63546"/>
                        <a:pt x="121104" y="65247"/>
                        <a:pt x="118568" y="66715"/>
                      </a:cubicBezTo>
                      <a:lnTo>
                        <a:pt x="117267" y="66715"/>
                      </a:lnTo>
                      <a:cubicBezTo>
                        <a:pt x="119736" y="65180"/>
                        <a:pt x="122238" y="63679"/>
                        <a:pt x="124272" y="61945"/>
                      </a:cubicBezTo>
                      <a:close/>
                      <a:moveTo>
                        <a:pt x="127108" y="61945"/>
                      </a:moveTo>
                      <a:cubicBezTo>
                        <a:pt x="124873" y="63546"/>
                        <a:pt x="122705" y="65247"/>
                        <a:pt x="120170" y="66715"/>
                      </a:cubicBezTo>
                      <a:lnTo>
                        <a:pt x="118869" y="66715"/>
                      </a:lnTo>
                      <a:cubicBezTo>
                        <a:pt x="121337" y="65180"/>
                        <a:pt x="123839" y="63679"/>
                        <a:pt x="125874" y="61945"/>
                      </a:cubicBezTo>
                      <a:close/>
                      <a:moveTo>
                        <a:pt x="128742" y="61945"/>
                      </a:moveTo>
                      <a:cubicBezTo>
                        <a:pt x="126474" y="63546"/>
                        <a:pt x="124339" y="65247"/>
                        <a:pt x="121804" y="66715"/>
                      </a:cubicBezTo>
                      <a:lnTo>
                        <a:pt x="120503" y="66715"/>
                      </a:lnTo>
                      <a:cubicBezTo>
                        <a:pt x="122972" y="65180"/>
                        <a:pt x="125473" y="63679"/>
                        <a:pt x="127508" y="61945"/>
                      </a:cubicBezTo>
                      <a:close/>
                      <a:moveTo>
                        <a:pt x="130343" y="61945"/>
                      </a:moveTo>
                      <a:cubicBezTo>
                        <a:pt x="128109" y="63546"/>
                        <a:pt x="125940" y="65247"/>
                        <a:pt x="123405" y="66715"/>
                      </a:cubicBezTo>
                      <a:lnTo>
                        <a:pt x="122104" y="66715"/>
                      </a:lnTo>
                      <a:cubicBezTo>
                        <a:pt x="124573" y="65180"/>
                        <a:pt x="127074" y="63679"/>
                        <a:pt x="129109" y="61945"/>
                      </a:cubicBezTo>
                      <a:close/>
                      <a:moveTo>
                        <a:pt x="99688" y="61945"/>
                      </a:moveTo>
                      <a:cubicBezTo>
                        <a:pt x="97420" y="63546"/>
                        <a:pt x="95218" y="65281"/>
                        <a:pt x="92650" y="66748"/>
                      </a:cubicBezTo>
                      <a:lnTo>
                        <a:pt x="91349" y="66748"/>
                      </a:lnTo>
                      <a:cubicBezTo>
                        <a:pt x="93851" y="65214"/>
                        <a:pt x="96386" y="63713"/>
                        <a:pt x="98454" y="61945"/>
                      </a:cubicBezTo>
                      <a:close/>
                      <a:moveTo>
                        <a:pt x="101289" y="61945"/>
                      </a:moveTo>
                      <a:cubicBezTo>
                        <a:pt x="99021" y="63546"/>
                        <a:pt x="96853" y="65281"/>
                        <a:pt x="94251" y="66748"/>
                      </a:cubicBezTo>
                      <a:lnTo>
                        <a:pt x="92983" y="66748"/>
                      </a:lnTo>
                      <a:cubicBezTo>
                        <a:pt x="95452" y="65214"/>
                        <a:pt x="98020" y="63713"/>
                        <a:pt x="100055" y="61945"/>
                      </a:cubicBezTo>
                      <a:close/>
                      <a:moveTo>
                        <a:pt x="102924" y="61945"/>
                      </a:moveTo>
                      <a:cubicBezTo>
                        <a:pt x="100622" y="63546"/>
                        <a:pt x="98454" y="65281"/>
                        <a:pt x="95885" y="66748"/>
                      </a:cubicBezTo>
                      <a:lnTo>
                        <a:pt x="94585" y="66748"/>
                      </a:lnTo>
                      <a:cubicBezTo>
                        <a:pt x="97086" y="65180"/>
                        <a:pt x="99621" y="63713"/>
                        <a:pt x="101690" y="61945"/>
                      </a:cubicBezTo>
                      <a:close/>
                      <a:moveTo>
                        <a:pt x="104525" y="61945"/>
                      </a:moveTo>
                      <a:cubicBezTo>
                        <a:pt x="102257" y="63546"/>
                        <a:pt x="100088" y="65281"/>
                        <a:pt x="97520" y="66748"/>
                      </a:cubicBezTo>
                      <a:lnTo>
                        <a:pt x="96219" y="66748"/>
                      </a:lnTo>
                      <a:cubicBezTo>
                        <a:pt x="98687" y="65214"/>
                        <a:pt x="101256" y="63713"/>
                        <a:pt x="103291" y="61945"/>
                      </a:cubicBezTo>
                      <a:close/>
                      <a:moveTo>
                        <a:pt x="106126" y="61945"/>
                      </a:moveTo>
                      <a:cubicBezTo>
                        <a:pt x="103858" y="63546"/>
                        <a:pt x="101690" y="65281"/>
                        <a:pt x="99121" y="66748"/>
                      </a:cubicBezTo>
                      <a:lnTo>
                        <a:pt x="97820" y="66748"/>
                      </a:lnTo>
                      <a:cubicBezTo>
                        <a:pt x="100322" y="65180"/>
                        <a:pt x="102857" y="63713"/>
                        <a:pt x="104892" y="61945"/>
                      </a:cubicBezTo>
                      <a:close/>
                      <a:moveTo>
                        <a:pt x="107761" y="61945"/>
                      </a:moveTo>
                      <a:cubicBezTo>
                        <a:pt x="105492" y="63546"/>
                        <a:pt x="103324" y="65281"/>
                        <a:pt x="100756" y="66748"/>
                      </a:cubicBezTo>
                      <a:lnTo>
                        <a:pt x="99455" y="66748"/>
                      </a:lnTo>
                      <a:cubicBezTo>
                        <a:pt x="101923" y="65180"/>
                        <a:pt x="104458" y="63713"/>
                        <a:pt x="106526" y="61945"/>
                      </a:cubicBezTo>
                      <a:close/>
                      <a:moveTo>
                        <a:pt x="109362" y="61945"/>
                      </a:moveTo>
                      <a:cubicBezTo>
                        <a:pt x="107093" y="63546"/>
                        <a:pt x="104925" y="65247"/>
                        <a:pt x="102357" y="66748"/>
                      </a:cubicBezTo>
                      <a:lnTo>
                        <a:pt x="101089" y="66748"/>
                      </a:lnTo>
                      <a:cubicBezTo>
                        <a:pt x="103558" y="65180"/>
                        <a:pt x="106093" y="63713"/>
                        <a:pt x="108128" y="61945"/>
                      </a:cubicBezTo>
                      <a:close/>
                      <a:moveTo>
                        <a:pt x="110996" y="61945"/>
                      </a:moveTo>
                      <a:cubicBezTo>
                        <a:pt x="108695" y="63546"/>
                        <a:pt x="106526" y="65281"/>
                        <a:pt x="103991" y="66748"/>
                      </a:cubicBezTo>
                      <a:lnTo>
                        <a:pt x="102690" y="66748"/>
                      </a:lnTo>
                      <a:cubicBezTo>
                        <a:pt x="105159" y="65180"/>
                        <a:pt x="107694" y="63713"/>
                        <a:pt x="109729" y="61945"/>
                      </a:cubicBezTo>
                      <a:close/>
                      <a:moveTo>
                        <a:pt x="112597" y="61945"/>
                      </a:moveTo>
                      <a:cubicBezTo>
                        <a:pt x="110329" y="63546"/>
                        <a:pt x="108161" y="65247"/>
                        <a:pt x="105592" y="66748"/>
                      </a:cubicBezTo>
                      <a:lnTo>
                        <a:pt x="104325" y="66748"/>
                      </a:lnTo>
                      <a:cubicBezTo>
                        <a:pt x="106793" y="65180"/>
                        <a:pt x="109328" y="63713"/>
                        <a:pt x="111363" y="61945"/>
                      </a:cubicBezTo>
                      <a:close/>
                      <a:moveTo>
                        <a:pt x="114199" y="61945"/>
                      </a:moveTo>
                      <a:cubicBezTo>
                        <a:pt x="111930" y="63546"/>
                        <a:pt x="109762" y="65247"/>
                        <a:pt x="107227" y="66748"/>
                      </a:cubicBezTo>
                      <a:lnTo>
                        <a:pt x="105926" y="66748"/>
                      </a:lnTo>
                      <a:cubicBezTo>
                        <a:pt x="108394" y="65180"/>
                        <a:pt x="110930" y="63713"/>
                        <a:pt x="112964" y="61945"/>
                      </a:cubicBezTo>
                      <a:close/>
                      <a:moveTo>
                        <a:pt x="81942" y="61945"/>
                      </a:moveTo>
                      <a:cubicBezTo>
                        <a:pt x="79641" y="63579"/>
                        <a:pt x="77439" y="65314"/>
                        <a:pt x="74837" y="66782"/>
                      </a:cubicBezTo>
                      <a:lnTo>
                        <a:pt x="73570" y="66782"/>
                      </a:lnTo>
                      <a:cubicBezTo>
                        <a:pt x="76071" y="65214"/>
                        <a:pt x="78640" y="63713"/>
                        <a:pt x="80708" y="61945"/>
                      </a:cubicBezTo>
                      <a:close/>
                      <a:moveTo>
                        <a:pt x="83543" y="61945"/>
                      </a:moveTo>
                      <a:cubicBezTo>
                        <a:pt x="81242" y="63579"/>
                        <a:pt x="79040" y="65314"/>
                        <a:pt x="76438" y="66782"/>
                      </a:cubicBezTo>
                      <a:lnTo>
                        <a:pt x="75171" y="66782"/>
                      </a:lnTo>
                      <a:cubicBezTo>
                        <a:pt x="77672" y="65214"/>
                        <a:pt x="80241" y="63713"/>
                        <a:pt x="82309" y="61945"/>
                      </a:cubicBezTo>
                      <a:close/>
                      <a:moveTo>
                        <a:pt x="85178" y="61945"/>
                      </a:moveTo>
                      <a:cubicBezTo>
                        <a:pt x="82876" y="63579"/>
                        <a:pt x="80675" y="65314"/>
                        <a:pt x="78073" y="66782"/>
                      </a:cubicBezTo>
                      <a:lnTo>
                        <a:pt x="76805" y="66782"/>
                      </a:lnTo>
                      <a:cubicBezTo>
                        <a:pt x="79307" y="65214"/>
                        <a:pt x="81842" y="63713"/>
                        <a:pt x="83910" y="61945"/>
                      </a:cubicBezTo>
                      <a:close/>
                      <a:moveTo>
                        <a:pt x="86779" y="61945"/>
                      </a:moveTo>
                      <a:cubicBezTo>
                        <a:pt x="84477" y="63579"/>
                        <a:pt x="82276" y="65314"/>
                        <a:pt x="79674" y="66782"/>
                      </a:cubicBezTo>
                      <a:lnTo>
                        <a:pt x="78406" y="66782"/>
                      </a:lnTo>
                      <a:cubicBezTo>
                        <a:pt x="80908" y="65214"/>
                        <a:pt x="83477" y="63713"/>
                        <a:pt x="85545" y="61945"/>
                      </a:cubicBezTo>
                      <a:close/>
                      <a:moveTo>
                        <a:pt x="88380" y="61945"/>
                      </a:moveTo>
                      <a:cubicBezTo>
                        <a:pt x="86112" y="63579"/>
                        <a:pt x="83910" y="65281"/>
                        <a:pt x="81308" y="66782"/>
                      </a:cubicBezTo>
                      <a:lnTo>
                        <a:pt x="80041" y="66782"/>
                      </a:lnTo>
                      <a:cubicBezTo>
                        <a:pt x="82509" y="65214"/>
                        <a:pt x="85078" y="63713"/>
                        <a:pt x="87146" y="61945"/>
                      </a:cubicBezTo>
                      <a:close/>
                      <a:moveTo>
                        <a:pt x="90015" y="61945"/>
                      </a:moveTo>
                      <a:cubicBezTo>
                        <a:pt x="87713" y="63579"/>
                        <a:pt x="85511" y="65314"/>
                        <a:pt x="82943" y="66782"/>
                      </a:cubicBezTo>
                      <a:lnTo>
                        <a:pt x="81642" y="66782"/>
                      </a:lnTo>
                      <a:cubicBezTo>
                        <a:pt x="84144" y="65214"/>
                        <a:pt x="86712" y="63713"/>
                        <a:pt x="88780" y="61945"/>
                      </a:cubicBezTo>
                      <a:close/>
                      <a:moveTo>
                        <a:pt x="91616" y="61945"/>
                      </a:moveTo>
                      <a:cubicBezTo>
                        <a:pt x="89314" y="63579"/>
                        <a:pt x="87146" y="65281"/>
                        <a:pt x="84544" y="66782"/>
                      </a:cubicBezTo>
                      <a:lnTo>
                        <a:pt x="83276" y="66782"/>
                      </a:lnTo>
                      <a:cubicBezTo>
                        <a:pt x="85745" y="65214"/>
                        <a:pt x="88313" y="63713"/>
                        <a:pt x="90382" y="61945"/>
                      </a:cubicBezTo>
                      <a:close/>
                      <a:moveTo>
                        <a:pt x="93217" y="61945"/>
                      </a:moveTo>
                      <a:cubicBezTo>
                        <a:pt x="90949" y="63546"/>
                        <a:pt x="88747" y="65281"/>
                        <a:pt x="86179" y="66782"/>
                      </a:cubicBezTo>
                      <a:lnTo>
                        <a:pt x="84878" y="66782"/>
                      </a:lnTo>
                      <a:cubicBezTo>
                        <a:pt x="87379" y="65214"/>
                        <a:pt x="89948" y="63713"/>
                        <a:pt x="91983" y="61945"/>
                      </a:cubicBezTo>
                      <a:close/>
                      <a:moveTo>
                        <a:pt x="94851" y="61945"/>
                      </a:moveTo>
                      <a:cubicBezTo>
                        <a:pt x="92550" y="63546"/>
                        <a:pt x="90382" y="65281"/>
                        <a:pt x="87780" y="66782"/>
                      </a:cubicBezTo>
                      <a:lnTo>
                        <a:pt x="86512" y="66782"/>
                      </a:lnTo>
                      <a:cubicBezTo>
                        <a:pt x="88981" y="65214"/>
                        <a:pt x="91549" y="63713"/>
                        <a:pt x="93617" y="61945"/>
                      </a:cubicBezTo>
                      <a:close/>
                      <a:moveTo>
                        <a:pt x="96453" y="61945"/>
                      </a:moveTo>
                      <a:cubicBezTo>
                        <a:pt x="94184" y="63546"/>
                        <a:pt x="91983" y="65281"/>
                        <a:pt x="89414" y="66782"/>
                      </a:cubicBezTo>
                      <a:lnTo>
                        <a:pt x="88113" y="66782"/>
                      </a:lnTo>
                      <a:cubicBezTo>
                        <a:pt x="90615" y="65214"/>
                        <a:pt x="93150" y="63713"/>
                        <a:pt x="95218" y="61945"/>
                      </a:cubicBezTo>
                      <a:close/>
                      <a:moveTo>
                        <a:pt x="98087" y="61945"/>
                      </a:moveTo>
                      <a:cubicBezTo>
                        <a:pt x="95785" y="63546"/>
                        <a:pt x="93617" y="65281"/>
                        <a:pt x="91015" y="66782"/>
                      </a:cubicBezTo>
                      <a:cubicBezTo>
                        <a:pt x="90871" y="66770"/>
                        <a:pt x="90730" y="66767"/>
                        <a:pt x="90590" y="66767"/>
                      </a:cubicBezTo>
                      <a:cubicBezTo>
                        <a:pt x="90311" y="66767"/>
                        <a:pt x="90037" y="66782"/>
                        <a:pt x="89748" y="66782"/>
                      </a:cubicBezTo>
                      <a:cubicBezTo>
                        <a:pt x="92216" y="65214"/>
                        <a:pt x="94785" y="63713"/>
                        <a:pt x="96853" y="61945"/>
                      </a:cubicBezTo>
                      <a:close/>
                      <a:moveTo>
                        <a:pt x="59359" y="61945"/>
                      </a:moveTo>
                      <a:cubicBezTo>
                        <a:pt x="57024" y="63579"/>
                        <a:pt x="54823" y="65314"/>
                        <a:pt x="52188" y="66815"/>
                      </a:cubicBezTo>
                      <a:lnTo>
                        <a:pt x="50920" y="66815"/>
                      </a:lnTo>
                      <a:cubicBezTo>
                        <a:pt x="53422" y="65247"/>
                        <a:pt x="56024" y="63746"/>
                        <a:pt x="58092" y="61945"/>
                      </a:cubicBezTo>
                      <a:close/>
                      <a:moveTo>
                        <a:pt x="60961" y="61945"/>
                      </a:moveTo>
                      <a:cubicBezTo>
                        <a:pt x="58659" y="63579"/>
                        <a:pt x="56424" y="65347"/>
                        <a:pt x="53789" y="66815"/>
                      </a:cubicBezTo>
                      <a:lnTo>
                        <a:pt x="52521" y="66815"/>
                      </a:lnTo>
                      <a:cubicBezTo>
                        <a:pt x="55056" y="65247"/>
                        <a:pt x="57625" y="63746"/>
                        <a:pt x="59726" y="61945"/>
                      </a:cubicBezTo>
                      <a:close/>
                      <a:moveTo>
                        <a:pt x="62562" y="61945"/>
                      </a:moveTo>
                      <a:cubicBezTo>
                        <a:pt x="60260" y="63579"/>
                        <a:pt x="58058" y="65314"/>
                        <a:pt x="55423" y="66815"/>
                      </a:cubicBezTo>
                      <a:lnTo>
                        <a:pt x="54156" y="66815"/>
                      </a:lnTo>
                      <a:cubicBezTo>
                        <a:pt x="56657" y="65247"/>
                        <a:pt x="59259" y="63746"/>
                        <a:pt x="61327" y="61945"/>
                      </a:cubicBezTo>
                      <a:close/>
                      <a:moveTo>
                        <a:pt x="64196" y="61945"/>
                      </a:moveTo>
                      <a:cubicBezTo>
                        <a:pt x="61861" y="63579"/>
                        <a:pt x="59660" y="65314"/>
                        <a:pt x="57024" y="66815"/>
                      </a:cubicBezTo>
                      <a:lnTo>
                        <a:pt x="55757" y="66815"/>
                      </a:lnTo>
                      <a:cubicBezTo>
                        <a:pt x="58292" y="65247"/>
                        <a:pt x="60860" y="63746"/>
                        <a:pt x="62962" y="61945"/>
                      </a:cubicBezTo>
                      <a:close/>
                      <a:moveTo>
                        <a:pt x="65797" y="61945"/>
                      </a:moveTo>
                      <a:cubicBezTo>
                        <a:pt x="63496" y="63579"/>
                        <a:pt x="61294" y="65314"/>
                        <a:pt x="58659" y="66815"/>
                      </a:cubicBezTo>
                      <a:lnTo>
                        <a:pt x="57391" y="66815"/>
                      </a:lnTo>
                      <a:cubicBezTo>
                        <a:pt x="59893" y="65247"/>
                        <a:pt x="62495" y="63746"/>
                        <a:pt x="64563" y="61945"/>
                      </a:cubicBezTo>
                      <a:close/>
                      <a:moveTo>
                        <a:pt x="67398" y="61945"/>
                      </a:moveTo>
                      <a:cubicBezTo>
                        <a:pt x="65097" y="63579"/>
                        <a:pt x="62895" y="65314"/>
                        <a:pt x="60260" y="66815"/>
                      </a:cubicBezTo>
                      <a:lnTo>
                        <a:pt x="58992" y="66815"/>
                      </a:lnTo>
                      <a:cubicBezTo>
                        <a:pt x="61528" y="65247"/>
                        <a:pt x="64096" y="63713"/>
                        <a:pt x="66164" y="61945"/>
                      </a:cubicBezTo>
                      <a:close/>
                      <a:moveTo>
                        <a:pt x="69033" y="61945"/>
                      </a:moveTo>
                      <a:cubicBezTo>
                        <a:pt x="66731" y="63579"/>
                        <a:pt x="64496" y="65314"/>
                        <a:pt x="61895" y="66815"/>
                      </a:cubicBezTo>
                      <a:lnTo>
                        <a:pt x="60627" y="66815"/>
                      </a:lnTo>
                      <a:cubicBezTo>
                        <a:pt x="63129" y="65247"/>
                        <a:pt x="65697" y="63746"/>
                        <a:pt x="67799" y="61945"/>
                      </a:cubicBezTo>
                      <a:close/>
                      <a:moveTo>
                        <a:pt x="70634" y="61945"/>
                      </a:moveTo>
                      <a:cubicBezTo>
                        <a:pt x="68332" y="63579"/>
                        <a:pt x="66131" y="65314"/>
                        <a:pt x="63496" y="66815"/>
                      </a:cubicBezTo>
                      <a:lnTo>
                        <a:pt x="62228" y="66815"/>
                      </a:lnTo>
                      <a:cubicBezTo>
                        <a:pt x="64730" y="65247"/>
                        <a:pt x="67332" y="63713"/>
                        <a:pt x="69400" y="61945"/>
                      </a:cubicBezTo>
                      <a:close/>
                      <a:moveTo>
                        <a:pt x="72269" y="61945"/>
                      </a:moveTo>
                      <a:cubicBezTo>
                        <a:pt x="69934" y="63579"/>
                        <a:pt x="67732" y="65314"/>
                        <a:pt x="65130" y="66815"/>
                      </a:cubicBezTo>
                      <a:lnTo>
                        <a:pt x="63863" y="66815"/>
                      </a:lnTo>
                      <a:cubicBezTo>
                        <a:pt x="66364" y="65247"/>
                        <a:pt x="68933" y="63713"/>
                        <a:pt x="71001" y="61945"/>
                      </a:cubicBezTo>
                      <a:close/>
                      <a:moveTo>
                        <a:pt x="73870" y="61945"/>
                      </a:moveTo>
                      <a:cubicBezTo>
                        <a:pt x="71568" y="63579"/>
                        <a:pt x="69367" y="65314"/>
                        <a:pt x="66731" y="66815"/>
                      </a:cubicBezTo>
                      <a:lnTo>
                        <a:pt x="65464" y="66815"/>
                      </a:lnTo>
                      <a:cubicBezTo>
                        <a:pt x="67966" y="65247"/>
                        <a:pt x="70567" y="63713"/>
                        <a:pt x="72636" y="61945"/>
                      </a:cubicBezTo>
                      <a:close/>
                      <a:moveTo>
                        <a:pt x="75471" y="61945"/>
                      </a:moveTo>
                      <a:cubicBezTo>
                        <a:pt x="73169" y="63579"/>
                        <a:pt x="70968" y="65314"/>
                        <a:pt x="68366" y="66815"/>
                      </a:cubicBezTo>
                      <a:lnTo>
                        <a:pt x="67098" y="66815"/>
                      </a:lnTo>
                      <a:cubicBezTo>
                        <a:pt x="69600" y="65247"/>
                        <a:pt x="72169" y="63713"/>
                        <a:pt x="74237" y="61945"/>
                      </a:cubicBezTo>
                      <a:close/>
                      <a:moveTo>
                        <a:pt x="77105" y="61945"/>
                      </a:moveTo>
                      <a:cubicBezTo>
                        <a:pt x="74804" y="63579"/>
                        <a:pt x="72602" y="65314"/>
                        <a:pt x="69967" y="66815"/>
                      </a:cubicBezTo>
                      <a:lnTo>
                        <a:pt x="68699" y="66815"/>
                      </a:lnTo>
                      <a:cubicBezTo>
                        <a:pt x="71201" y="65214"/>
                        <a:pt x="73770" y="63713"/>
                        <a:pt x="75871" y="61945"/>
                      </a:cubicBezTo>
                      <a:close/>
                      <a:moveTo>
                        <a:pt x="78707" y="61945"/>
                      </a:moveTo>
                      <a:cubicBezTo>
                        <a:pt x="76405" y="63579"/>
                        <a:pt x="74203" y="65314"/>
                        <a:pt x="71601" y="66815"/>
                      </a:cubicBezTo>
                      <a:lnTo>
                        <a:pt x="70334" y="66815"/>
                      </a:lnTo>
                      <a:cubicBezTo>
                        <a:pt x="72836" y="65214"/>
                        <a:pt x="75404" y="63713"/>
                        <a:pt x="77472" y="61945"/>
                      </a:cubicBezTo>
                      <a:close/>
                      <a:moveTo>
                        <a:pt x="80308" y="61945"/>
                      </a:moveTo>
                      <a:cubicBezTo>
                        <a:pt x="78006" y="63579"/>
                        <a:pt x="75804" y="65314"/>
                        <a:pt x="73203" y="66782"/>
                      </a:cubicBezTo>
                      <a:cubicBezTo>
                        <a:pt x="72802" y="66815"/>
                        <a:pt x="72369" y="66815"/>
                        <a:pt x="71935" y="66815"/>
                      </a:cubicBezTo>
                      <a:cubicBezTo>
                        <a:pt x="74437" y="65214"/>
                        <a:pt x="77005" y="63713"/>
                        <a:pt x="79073" y="61945"/>
                      </a:cubicBezTo>
                      <a:close/>
                      <a:moveTo>
                        <a:pt x="39979" y="61945"/>
                      </a:moveTo>
                      <a:cubicBezTo>
                        <a:pt x="37644" y="63579"/>
                        <a:pt x="35409" y="65347"/>
                        <a:pt x="32774" y="66848"/>
                      </a:cubicBezTo>
                      <a:lnTo>
                        <a:pt x="31506" y="66848"/>
                      </a:lnTo>
                      <a:cubicBezTo>
                        <a:pt x="34041" y="65281"/>
                        <a:pt x="36643" y="63746"/>
                        <a:pt x="38745" y="61945"/>
                      </a:cubicBezTo>
                      <a:close/>
                      <a:moveTo>
                        <a:pt x="41580" y="61945"/>
                      </a:moveTo>
                      <a:cubicBezTo>
                        <a:pt x="39278" y="63579"/>
                        <a:pt x="37043" y="65347"/>
                        <a:pt x="34375" y="66848"/>
                      </a:cubicBezTo>
                      <a:lnTo>
                        <a:pt x="33107" y="66848"/>
                      </a:lnTo>
                      <a:cubicBezTo>
                        <a:pt x="35642" y="65247"/>
                        <a:pt x="38244" y="63746"/>
                        <a:pt x="40346" y="61945"/>
                      </a:cubicBezTo>
                      <a:close/>
                      <a:moveTo>
                        <a:pt x="43215" y="61945"/>
                      </a:moveTo>
                      <a:cubicBezTo>
                        <a:pt x="40880" y="63579"/>
                        <a:pt x="38645" y="65347"/>
                        <a:pt x="36009" y="66848"/>
                      </a:cubicBezTo>
                      <a:lnTo>
                        <a:pt x="34742" y="66848"/>
                      </a:lnTo>
                      <a:cubicBezTo>
                        <a:pt x="37277" y="65247"/>
                        <a:pt x="39879" y="63746"/>
                        <a:pt x="41980" y="61945"/>
                      </a:cubicBezTo>
                      <a:close/>
                      <a:moveTo>
                        <a:pt x="44816" y="61945"/>
                      </a:moveTo>
                      <a:cubicBezTo>
                        <a:pt x="42481" y="63579"/>
                        <a:pt x="40279" y="65347"/>
                        <a:pt x="37611" y="66848"/>
                      </a:cubicBezTo>
                      <a:lnTo>
                        <a:pt x="36343" y="66848"/>
                      </a:lnTo>
                      <a:cubicBezTo>
                        <a:pt x="38878" y="65247"/>
                        <a:pt x="41480" y="63746"/>
                        <a:pt x="43581" y="61945"/>
                      </a:cubicBezTo>
                      <a:close/>
                      <a:moveTo>
                        <a:pt x="46450" y="61945"/>
                      </a:moveTo>
                      <a:cubicBezTo>
                        <a:pt x="44115" y="63579"/>
                        <a:pt x="41880" y="65347"/>
                        <a:pt x="39245" y="66848"/>
                      </a:cubicBezTo>
                      <a:lnTo>
                        <a:pt x="37977" y="66848"/>
                      </a:lnTo>
                      <a:cubicBezTo>
                        <a:pt x="40513" y="65247"/>
                        <a:pt x="43114" y="63746"/>
                        <a:pt x="45183" y="61945"/>
                      </a:cubicBezTo>
                      <a:close/>
                      <a:moveTo>
                        <a:pt x="48051" y="61945"/>
                      </a:moveTo>
                      <a:cubicBezTo>
                        <a:pt x="45716" y="63579"/>
                        <a:pt x="43515" y="65347"/>
                        <a:pt x="40880" y="66848"/>
                      </a:cubicBezTo>
                      <a:lnTo>
                        <a:pt x="39612" y="66848"/>
                      </a:lnTo>
                      <a:cubicBezTo>
                        <a:pt x="42114" y="65247"/>
                        <a:pt x="44716" y="63746"/>
                        <a:pt x="46817" y="61945"/>
                      </a:cubicBezTo>
                      <a:close/>
                      <a:moveTo>
                        <a:pt x="49652" y="61945"/>
                      </a:moveTo>
                      <a:cubicBezTo>
                        <a:pt x="47351" y="63579"/>
                        <a:pt x="45116" y="65347"/>
                        <a:pt x="42481" y="66848"/>
                      </a:cubicBezTo>
                      <a:lnTo>
                        <a:pt x="41213" y="66848"/>
                      </a:lnTo>
                      <a:cubicBezTo>
                        <a:pt x="43748" y="65247"/>
                        <a:pt x="46350" y="63746"/>
                        <a:pt x="48418" y="61945"/>
                      </a:cubicBezTo>
                      <a:close/>
                      <a:moveTo>
                        <a:pt x="51287" y="61945"/>
                      </a:moveTo>
                      <a:cubicBezTo>
                        <a:pt x="48952" y="63579"/>
                        <a:pt x="46750" y="65347"/>
                        <a:pt x="44115" y="66848"/>
                      </a:cubicBezTo>
                      <a:lnTo>
                        <a:pt x="42848" y="66848"/>
                      </a:lnTo>
                      <a:cubicBezTo>
                        <a:pt x="45349" y="65247"/>
                        <a:pt x="47951" y="63746"/>
                        <a:pt x="50053" y="61945"/>
                      </a:cubicBezTo>
                      <a:close/>
                      <a:moveTo>
                        <a:pt x="52888" y="61945"/>
                      </a:moveTo>
                      <a:cubicBezTo>
                        <a:pt x="50586" y="63579"/>
                        <a:pt x="48352" y="65347"/>
                        <a:pt x="45716" y="66815"/>
                      </a:cubicBezTo>
                      <a:cubicBezTo>
                        <a:pt x="45283" y="66848"/>
                        <a:pt x="44882" y="66848"/>
                        <a:pt x="44449" y="66848"/>
                      </a:cubicBezTo>
                      <a:cubicBezTo>
                        <a:pt x="46984" y="65247"/>
                        <a:pt x="49552" y="63746"/>
                        <a:pt x="51654" y="61945"/>
                      </a:cubicBezTo>
                      <a:close/>
                      <a:moveTo>
                        <a:pt x="54489" y="61945"/>
                      </a:moveTo>
                      <a:cubicBezTo>
                        <a:pt x="52188" y="63579"/>
                        <a:pt x="49986" y="65347"/>
                        <a:pt x="47351" y="66848"/>
                      </a:cubicBezTo>
                      <a:lnTo>
                        <a:pt x="46083" y="66848"/>
                      </a:lnTo>
                      <a:cubicBezTo>
                        <a:pt x="48585" y="65247"/>
                        <a:pt x="51187" y="63746"/>
                        <a:pt x="53255" y="61945"/>
                      </a:cubicBezTo>
                      <a:close/>
                      <a:moveTo>
                        <a:pt x="56124" y="61945"/>
                      </a:moveTo>
                      <a:cubicBezTo>
                        <a:pt x="53789" y="63579"/>
                        <a:pt x="51587" y="65347"/>
                        <a:pt x="48952" y="66815"/>
                      </a:cubicBezTo>
                      <a:cubicBezTo>
                        <a:pt x="48518" y="66848"/>
                        <a:pt x="48118" y="66848"/>
                        <a:pt x="47684" y="66848"/>
                      </a:cubicBezTo>
                      <a:cubicBezTo>
                        <a:pt x="50220" y="65247"/>
                        <a:pt x="52788" y="63746"/>
                        <a:pt x="54890" y="61945"/>
                      </a:cubicBezTo>
                      <a:close/>
                      <a:moveTo>
                        <a:pt x="57725" y="61945"/>
                      </a:moveTo>
                      <a:cubicBezTo>
                        <a:pt x="55423" y="63579"/>
                        <a:pt x="53188" y="65347"/>
                        <a:pt x="50586" y="66848"/>
                      </a:cubicBezTo>
                      <a:cubicBezTo>
                        <a:pt x="50370" y="66832"/>
                        <a:pt x="50153" y="66823"/>
                        <a:pt x="49936" y="66823"/>
                      </a:cubicBezTo>
                      <a:cubicBezTo>
                        <a:pt x="49719" y="66823"/>
                        <a:pt x="49502" y="66832"/>
                        <a:pt x="49286" y="66848"/>
                      </a:cubicBezTo>
                      <a:cubicBezTo>
                        <a:pt x="51821" y="65247"/>
                        <a:pt x="54423" y="63746"/>
                        <a:pt x="56491" y="61945"/>
                      </a:cubicBezTo>
                      <a:close/>
                      <a:moveTo>
                        <a:pt x="31906" y="61945"/>
                      </a:moveTo>
                      <a:cubicBezTo>
                        <a:pt x="29571" y="63613"/>
                        <a:pt x="27337" y="65381"/>
                        <a:pt x="24635" y="66882"/>
                      </a:cubicBezTo>
                      <a:lnTo>
                        <a:pt x="23367" y="66882"/>
                      </a:lnTo>
                      <a:cubicBezTo>
                        <a:pt x="25936" y="65281"/>
                        <a:pt x="28571" y="63746"/>
                        <a:pt x="30672" y="61945"/>
                      </a:cubicBezTo>
                      <a:close/>
                      <a:moveTo>
                        <a:pt x="33508" y="61945"/>
                      </a:moveTo>
                      <a:cubicBezTo>
                        <a:pt x="31173" y="63613"/>
                        <a:pt x="28938" y="65381"/>
                        <a:pt x="26269" y="66882"/>
                      </a:cubicBezTo>
                      <a:lnTo>
                        <a:pt x="25002" y="66882"/>
                      </a:lnTo>
                      <a:cubicBezTo>
                        <a:pt x="27537" y="65281"/>
                        <a:pt x="30172" y="63746"/>
                        <a:pt x="32273" y="61945"/>
                      </a:cubicBezTo>
                      <a:close/>
                      <a:moveTo>
                        <a:pt x="35142" y="61945"/>
                      </a:moveTo>
                      <a:cubicBezTo>
                        <a:pt x="32807" y="63613"/>
                        <a:pt x="30572" y="65381"/>
                        <a:pt x="27904" y="66882"/>
                      </a:cubicBezTo>
                      <a:lnTo>
                        <a:pt x="26636" y="66882"/>
                      </a:lnTo>
                      <a:cubicBezTo>
                        <a:pt x="29171" y="65281"/>
                        <a:pt x="31806" y="63746"/>
                        <a:pt x="33908" y="61945"/>
                      </a:cubicBezTo>
                      <a:close/>
                      <a:moveTo>
                        <a:pt x="36743" y="61945"/>
                      </a:moveTo>
                      <a:cubicBezTo>
                        <a:pt x="34408" y="63579"/>
                        <a:pt x="32173" y="65347"/>
                        <a:pt x="29505" y="66882"/>
                      </a:cubicBezTo>
                      <a:lnTo>
                        <a:pt x="28271" y="66882"/>
                      </a:lnTo>
                      <a:cubicBezTo>
                        <a:pt x="30806" y="65281"/>
                        <a:pt x="33408" y="63746"/>
                        <a:pt x="35509" y="61945"/>
                      </a:cubicBezTo>
                      <a:close/>
                      <a:moveTo>
                        <a:pt x="38378" y="61945"/>
                      </a:moveTo>
                      <a:cubicBezTo>
                        <a:pt x="36043" y="63613"/>
                        <a:pt x="33808" y="65347"/>
                        <a:pt x="31139" y="66882"/>
                      </a:cubicBezTo>
                      <a:cubicBezTo>
                        <a:pt x="30922" y="66865"/>
                        <a:pt x="30714" y="66857"/>
                        <a:pt x="30505" y="66857"/>
                      </a:cubicBezTo>
                      <a:cubicBezTo>
                        <a:pt x="30297" y="66857"/>
                        <a:pt x="30089" y="66865"/>
                        <a:pt x="29872" y="66882"/>
                      </a:cubicBezTo>
                      <a:cubicBezTo>
                        <a:pt x="32407" y="65281"/>
                        <a:pt x="35042" y="63746"/>
                        <a:pt x="37144" y="61945"/>
                      </a:cubicBezTo>
                      <a:close/>
                      <a:moveTo>
                        <a:pt x="11225" y="59943"/>
                      </a:moveTo>
                      <a:lnTo>
                        <a:pt x="11225" y="60644"/>
                      </a:lnTo>
                      <a:cubicBezTo>
                        <a:pt x="8256" y="62779"/>
                        <a:pt x="5354" y="65014"/>
                        <a:pt x="1918" y="66915"/>
                      </a:cubicBezTo>
                      <a:lnTo>
                        <a:pt x="1918" y="66148"/>
                      </a:lnTo>
                      <a:cubicBezTo>
                        <a:pt x="5154" y="64113"/>
                        <a:pt x="8423" y="62178"/>
                        <a:pt x="11225" y="59943"/>
                      </a:cubicBezTo>
                      <a:close/>
                      <a:moveTo>
                        <a:pt x="25469" y="61945"/>
                      </a:moveTo>
                      <a:cubicBezTo>
                        <a:pt x="23100" y="63613"/>
                        <a:pt x="20832" y="65414"/>
                        <a:pt x="18130" y="66915"/>
                      </a:cubicBezTo>
                      <a:lnTo>
                        <a:pt x="16862" y="66915"/>
                      </a:lnTo>
                      <a:cubicBezTo>
                        <a:pt x="19431" y="65314"/>
                        <a:pt x="22099" y="63779"/>
                        <a:pt x="24201" y="61945"/>
                      </a:cubicBezTo>
                      <a:close/>
                      <a:moveTo>
                        <a:pt x="27070" y="61945"/>
                      </a:moveTo>
                      <a:cubicBezTo>
                        <a:pt x="24701" y="63613"/>
                        <a:pt x="22466" y="65414"/>
                        <a:pt x="19764" y="66915"/>
                      </a:cubicBezTo>
                      <a:lnTo>
                        <a:pt x="18497" y="66915"/>
                      </a:lnTo>
                      <a:cubicBezTo>
                        <a:pt x="21065" y="65314"/>
                        <a:pt x="23701" y="63779"/>
                        <a:pt x="25835" y="61945"/>
                      </a:cubicBezTo>
                      <a:close/>
                      <a:moveTo>
                        <a:pt x="28671" y="61945"/>
                      </a:moveTo>
                      <a:cubicBezTo>
                        <a:pt x="26336" y="63613"/>
                        <a:pt x="24068" y="65381"/>
                        <a:pt x="21399" y="66915"/>
                      </a:cubicBezTo>
                      <a:lnTo>
                        <a:pt x="20131" y="66915"/>
                      </a:lnTo>
                      <a:cubicBezTo>
                        <a:pt x="22700" y="65314"/>
                        <a:pt x="25335" y="63779"/>
                        <a:pt x="27437" y="61945"/>
                      </a:cubicBezTo>
                      <a:close/>
                      <a:moveTo>
                        <a:pt x="30305" y="61945"/>
                      </a:moveTo>
                      <a:cubicBezTo>
                        <a:pt x="27937" y="63613"/>
                        <a:pt x="25702" y="65381"/>
                        <a:pt x="23000" y="66882"/>
                      </a:cubicBezTo>
                      <a:cubicBezTo>
                        <a:pt x="22600" y="66882"/>
                        <a:pt x="22166" y="66882"/>
                        <a:pt x="21766" y="66915"/>
                      </a:cubicBezTo>
                      <a:cubicBezTo>
                        <a:pt x="24301" y="65281"/>
                        <a:pt x="26936" y="63746"/>
                        <a:pt x="29071" y="61945"/>
                      </a:cubicBezTo>
                      <a:close/>
                      <a:moveTo>
                        <a:pt x="20632" y="61945"/>
                      </a:moveTo>
                      <a:cubicBezTo>
                        <a:pt x="18230" y="63646"/>
                        <a:pt x="15962" y="65447"/>
                        <a:pt x="13226" y="66948"/>
                      </a:cubicBezTo>
                      <a:lnTo>
                        <a:pt x="11992" y="66948"/>
                      </a:lnTo>
                      <a:cubicBezTo>
                        <a:pt x="14561" y="65314"/>
                        <a:pt x="17229" y="63779"/>
                        <a:pt x="19364" y="61945"/>
                      </a:cubicBezTo>
                      <a:close/>
                      <a:moveTo>
                        <a:pt x="22233" y="61945"/>
                      </a:moveTo>
                      <a:cubicBezTo>
                        <a:pt x="19865" y="63613"/>
                        <a:pt x="17596" y="65414"/>
                        <a:pt x="14861" y="66948"/>
                      </a:cubicBezTo>
                      <a:lnTo>
                        <a:pt x="13593" y="66948"/>
                      </a:lnTo>
                      <a:cubicBezTo>
                        <a:pt x="16195" y="65314"/>
                        <a:pt x="18864" y="63779"/>
                        <a:pt x="20999" y="61945"/>
                      </a:cubicBezTo>
                      <a:close/>
                      <a:moveTo>
                        <a:pt x="23834" y="61945"/>
                      </a:moveTo>
                      <a:cubicBezTo>
                        <a:pt x="21466" y="63613"/>
                        <a:pt x="19197" y="65414"/>
                        <a:pt x="16495" y="66915"/>
                      </a:cubicBezTo>
                      <a:cubicBezTo>
                        <a:pt x="16062" y="66948"/>
                        <a:pt x="15662" y="66948"/>
                        <a:pt x="15228" y="66948"/>
                      </a:cubicBezTo>
                      <a:cubicBezTo>
                        <a:pt x="17796" y="65314"/>
                        <a:pt x="20465" y="63779"/>
                        <a:pt x="22600" y="61945"/>
                      </a:cubicBezTo>
                      <a:close/>
                      <a:moveTo>
                        <a:pt x="17396" y="61945"/>
                      </a:moveTo>
                      <a:cubicBezTo>
                        <a:pt x="14994" y="63646"/>
                        <a:pt x="12693" y="65447"/>
                        <a:pt x="9957" y="66982"/>
                      </a:cubicBezTo>
                      <a:lnTo>
                        <a:pt x="8723" y="66982"/>
                      </a:lnTo>
                      <a:cubicBezTo>
                        <a:pt x="11292" y="65347"/>
                        <a:pt x="13994" y="63779"/>
                        <a:pt x="16162" y="61945"/>
                      </a:cubicBezTo>
                      <a:close/>
                      <a:moveTo>
                        <a:pt x="18997" y="61945"/>
                      </a:moveTo>
                      <a:cubicBezTo>
                        <a:pt x="16629" y="63646"/>
                        <a:pt x="14327" y="65447"/>
                        <a:pt x="11592" y="66948"/>
                      </a:cubicBezTo>
                      <a:cubicBezTo>
                        <a:pt x="11192" y="66982"/>
                        <a:pt x="10758" y="66982"/>
                        <a:pt x="10358" y="66982"/>
                      </a:cubicBezTo>
                      <a:cubicBezTo>
                        <a:pt x="12926" y="65347"/>
                        <a:pt x="15628" y="63779"/>
                        <a:pt x="17763" y="61945"/>
                      </a:cubicBezTo>
                      <a:close/>
                      <a:moveTo>
                        <a:pt x="14160" y="61945"/>
                      </a:moveTo>
                      <a:cubicBezTo>
                        <a:pt x="11759" y="63646"/>
                        <a:pt x="9457" y="65481"/>
                        <a:pt x="6688" y="67015"/>
                      </a:cubicBezTo>
                      <a:lnTo>
                        <a:pt x="5421" y="67015"/>
                      </a:lnTo>
                      <a:cubicBezTo>
                        <a:pt x="8056" y="65381"/>
                        <a:pt x="10758" y="63813"/>
                        <a:pt x="12926" y="61945"/>
                      </a:cubicBezTo>
                      <a:close/>
                      <a:moveTo>
                        <a:pt x="15762" y="61945"/>
                      </a:moveTo>
                      <a:cubicBezTo>
                        <a:pt x="13360" y="63646"/>
                        <a:pt x="11092" y="65447"/>
                        <a:pt x="8323" y="66982"/>
                      </a:cubicBezTo>
                      <a:cubicBezTo>
                        <a:pt x="7889" y="66982"/>
                        <a:pt x="7489" y="67015"/>
                        <a:pt x="7055" y="67015"/>
                      </a:cubicBezTo>
                      <a:cubicBezTo>
                        <a:pt x="9691" y="65347"/>
                        <a:pt x="12393" y="63813"/>
                        <a:pt x="14527" y="61945"/>
                      </a:cubicBezTo>
                      <a:close/>
                      <a:moveTo>
                        <a:pt x="11225" y="60977"/>
                      </a:moveTo>
                      <a:lnTo>
                        <a:pt x="11225" y="61444"/>
                      </a:lnTo>
                      <a:lnTo>
                        <a:pt x="11192" y="61444"/>
                      </a:lnTo>
                      <a:cubicBezTo>
                        <a:pt x="10825" y="61444"/>
                        <a:pt x="10791" y="61745"/>
                        <a:pt x="11158" y="61778"/>
                      </a:cubicBezTo>
                      <a:cubicBezTo>
                        <a:pt x="8657" y="63546"/>
                        <a:pt x="6288" y="65447"/>
                        <a:pt x="3386" y="67048"/>
                      </a:cubicBezTo>
                      <a:lnTo>
                        <a:pt x="2119" y="67048"/>
                      </a:lnTo>
                      <a:cubicBezTo>
                        <a:pt x="5287" y="65047"/>
                        <a:pt x="8490" y="63146"/>
                        <a:pt x="11225" y="60977"/>
                      </a:cubicBezTo>
                      <a:close/>
                      <a:moveTo>
                        <a:pt x="12559" y="61945"/>
                      </a:moveTo>
                      <a:cubicBezTo>
                        <a:pt x="10124" y="63646"/>
                        <a:pt x="7823" y="65481"/>
                        <a:pt x="5021" y="67015"/>
                      </a:cubicBezTo>
                      <a:lnTo>
                        <a:pt x="3786" y="67048"/>
                      </a:lnTo>
                      <a:cubicBezTo>
                        <a:pt x="6422" y="65381"/>
                        <a:pt x="9124" y="63813"/>
                        <a:pt x="11292" y="61945"/>
                      </a:cubicBezTo>
                      <a:cubicBezTo>
                        <a:pt x="11358" y="62062"/>
                        <a:pt x="11550" y="62120"/>
                        <a:pt x="11738" y="62120"/>
                      </a:cubicBezTo>
                      <a:cubicBezTo>
                        <a:pt x="11926" y="62120"/>
                        <a:pt x="12109" y="62062"/>
                        <a:pt x="12159" y="61945"/>
                      </a:cubicBezTo>
                      <a:close/>
                      <a:moveTo>
                        <a:pt x="311106" y="67015"/>
                      </a:moveTo>
                      <a:cubicBezTo>
                        <a:pt x="311106" y="67048"/>
                        <a:pt x="311106" y="67048"/>
                        <a:pt x="311106" y="67048"/>
                      </a:cubicBezTo>
                      <a:lnTo>
                        <a:pt x="309371" y="67048"/>
                      </a:lnTo>
                      <a:cubicBezTo>
                        <a:pt x="309371" y="67048"/>
                        <a:pt x="309371" y="67048"/>
                        <a:pt x="309405" y="67015"/>
                      </a:cubicBezTo>
                      <a:close/>
                      <a:moveTo>
                        <a:pt x="312440" y="67015"/>
                      </a:moveTo>
                      <a:cubicBezTo>
                        <a:pt x="312407" y="67015"/>
                        <a:pt x="312407" y="67048"/>
                        <a:pt x="312373" y="67048"/>
                      </a:cubicBezTo>
                      <a:lnTo>
                        <a:pt x="311506" y="67048"/>
                      </a:lnTo>
                      <a:cubicBezTo>
                        <a:pt x="311506" y="67048"/>
                        <a:pt x="311506" y="67015"/>
                        <a:pt x="311539" y="67015"/>
                      </a:cubicBezTo>
                      <a:close/>
                      <a:moveTo>
                        <a:pt x="50503" y="1"/>
                      </a:moveTo>
                      <a:cubicBezTo>
                        <a:pt x="44791" y="1"/>
                        <a:pt x="39078" y="84"/>
                        <a:pt x="33441" y="367"/>
                      </a:cubicBezTo>
                      <a:lnTo>
                        <a:pt x="32507" y="367"/>
                      </a:lnTo>
                      <a:cubicBezTo>
                        <a:pt x="32428" y="328"/>
                        <a:pt x="32323" y="309"/>
                        <a:pt x="32215" y="309"/>
                      </a:cubicBezTo>
                      <a:cubicBezTo>
                        <a:pt x="32048" y="309"/>
                        <a:pt x="31874" y="353"/>
                        <a:pt x="31773" y="434"/>
                      </a:cubicBezTo>
                      <a:lnTo>
                        <a:pt x="31706" y="501"/>
                      </a:lnTo>
                      <a:cubicBezTo>
                        <a:pt x="31673" y="501"/>
                        <a:pt x="31640" y="534"/>
                        <a:pt x="31640" y="568"/>
                      </a:cubicBezTo>
                      <a:lnTo>
                        <a:pt x="31339" y="768"/>
                      </a:lnTo>
                      <a:lnTo>
                        <a:pt x="22500" y="5638"/>
                      </a:lnTo>
                      <a:cubicBezTo>
                        <a:pt x="22166" y="5738"/>
                        <a:pt x="21866" y="5871"/>
                        <a:pt x="21532" y="6005"/>
                      </a:cubicBezTo>
                      <a:lnTo>
                        <a:pt x="11225" y="6005"/>
                      </a:lnTo>
                      <a:lnTo>
                        <a:pt x="11225" y="6338"/>
                      </a:lnTo>
                      <a:cubicBezTo>
                        <a:pt x="11092" y="6438"/>
                        <a:pt x="11092" y="6539"/>
                        <a:pt x="11225" y="6639"/>
                      </a:cubicBezTo>
                      <a:lnTo>
                        <a:pt x="11225" y="11342"/>
                      </a:lnTo>
                      <a:cubicBezTo>
                        <a:pt x="7756" y="11209"/>
                        <a:pt x="4320" y="11175"/>
                        <a:pt x="851" y="11142"/>
                      </a:cubicBezTo>
                      <a:cubicBezTo>
                        <a:pt x="551" y="11142"/>
                        <a:pt x="317" y="11275"/>
                        <a:pt x="317" y="11442"/>
                      </a:cubicBezTo>
                      <a:cubicBezTo>
                        <a:pt x="1251" y="30022"/>
                        <a:pt x="1185" y="48602"/>
                        <a:pt x="17" y="67215"/>
                      </a:cubicBezTo>
                      <a:cubicBezTo>
                        <a:pt x="0" y="67399"/>
                        <a:pt x="267" y="67490"/>
                        <a:pt x="542" y="67490"/>
                      </a:cubicBezTo>
                      <a:cubicBezTo>
                        <a:pt x="818" y="67490"/>
                        <a:pt x="1101" y="67399"/>
                        <a:pt x="1118" y="67215"/>
                      </a:cubicBezTo>
                      <a:cubicBezTo>
                        <a:pt x="1118" y="66948"/>
                        <a:pt x="1118" y="66682"/>
                        <a:pt x="1151" y="66415"/>
                      </a:cubicBezTo>
                      <a:cubicBezTo>
                        <a:pt x="1175" y="66438"/>
                        <a:pt x="1232" y="66462"/>
                        <a:pt x="1298" y="66462"/>
                      </a:cubicBezTo>
                      <a:cubicBezTo>
                        <a:pt x="1326" y="66462"/>
                        <a:pt x="1355" y="66458"/>
                        <a:pt x="1385" y="66448"/>
                      </a:cubicBezTo>
                      <a:lnTo>
                        <a:pt x="1385" y="67115"/>
                      </a:lnTo>
                      <a:cubicBezTo>
                        <a:pt x="1251" y="67149"/>
                        <a:pt x="1185" y="67249"/>
                        <a:pt x="1185" y="67315"/>
                      </a:cubicBezTo>
                      <a:cubicBezTo>
                        <a:pt x="1066" y="67375"/>
                        <a:pt x="1159" y="67487"/>
                        <a:pt x="1275" y="67487"/>
                      </a:cubicBezTo>
                      <a:cubicBezTo>
                        <a:pt x="1289" y="67487"/>
                        <a:pt x="1304" y="67486"/>
                        <a:pt x="1318" y="67482"/>
                      </a:cubicBezTo>
                      <a:cubicBezTo>
                        <a:pt x="1385" y="67549"/>
                        <a:pt x="1518" y="67549"/>
                        <a:pt x="1652" y="67549"/>
                      </a:cubicBezTo>
                      <a:cubicBezTo>
                        <a:pt x="13714" y="67634"/>
                        <a:pt x="25781" y="67666"/>
                        <a:pt x="37851" y="67666"/>
                      </a:cubicBezTo>
                      <a:cubicBezTo>
                        <a:pt x="59024" y="67666"/>
                        <a:pt x="80207" y="67567"/>
                        <a:pt x="101389" y="67482"/>
                      </a:cubicBezTo>
                      <a:lnTo>
                        <a:pt x="106159" y="67482"/>
                      </a:lnTo>
                      <a:cubicBezTo>
                        <a:pt x="106204" y="67482"/>
                        <a:pt x="106248" y="67497"/>
                        <a:pt x="106293" y="67497"/>
                      </a:cubicBezTo>
                      <a:cubicBezTo>
                        <a:pt x="106315" y="67497"/>
                        <a:pt x="106337" y="67493"/>
                        <a:pt x="106360" y="67482"/>
                      </a:cubicBezTo>
                      <a:lnTo>
                        <a:pt x="107761" y="67482"/>
                      </a:lnTo>
                      <a:cubicBezTo>
                        <a:pt x="107794" y="67499"/>
                        <a:pt x="107827" y="67507"/>
                        <a:pt x="107861" y="67507"/>
                      </a:cubicBezTo>
                      <a:cubicBezTo>
                        <a:pt x="107894" y="67507"/>
                        <a:pt x="107927" y="67499"/>
                        <a:pt x="107961" y="67482"/>
                      </a:cubicBezTo>
                      <a:lnTo>
                        <a:pt x="109362" y="67482"/>
                      </a:lnTo>
                      <a:cubicBezTo>
                        <a:pt x="109395" y="67499"/>
                        <a:pt x="109437" y="67507"/>
                        <a:pt x="109479" y="67507"/>
                      </a:cubicBezTo>
                      <a:cubicBezTo>
                        <a:pt x="109520" y="67507"/>
                        <a:pt x="109562" y="67499"/>
                        <a:pt x="109595" y="67482"/>
                      </a:cubicBezTo>
                      <a:cubicBezTo>
                        <a:pt x="109595" y="67482"/>
                        <a:pt x="109595" y="67482"/>
                        <a:pt x="109595" y="67449"/>
                      </a:cubicBezTo>
                      <a:lnTo>
                        <a:pt x="110963" y="67449"/>
                      </a:lnTo>
                      <a:cubicBezTo>
                        <a:pt x="111002" y="67488"/>
                        <a:pt x="111053" y="67504"/>
                        <a:pt x="111108" y="67504"/>
                      </a:cubicBezTo>
                      <a:cubicBezTo>
                        <a:pt x="111147" y="67504"/>
                        <a:pt x="111188" y="67496"/>
                        <a:pt x="111230" y="67482"/>
                      </a:cubicBezTo>
                      <a:cubicBezTo>
                        <a:pt x="111230" y="67449"/>
                        <a:pt x="111230" y="67449"/>
                        <a:pt x="111230" y="67449"/>
                      </a:cubicBezTo>
                      <a:lnTo>
                        <a:pt x="112564" y="67449"/>
                      </a:lnTo>
                      <a:cubicBezTo>
                        <a:pt x="112603" y="67488"/>
                        <a:pt x="112654" y="67504"/>
                        <a:pt x="112709" y="67504"/>
                      </a:cubicBezTo>
                      <a:cubicBezTo>
                        <a:pt x="112748" y="67504"/>
                        <a:pt x="112789" y="67496"/>
                        <a:pt x="112831" y="67482"/>
                      </a:cubicBezTo>
                      <a:cubicBezTo>
                        <a:pt x="112831" y="67449"/>
                        <a:pt x="112831" y="67449"/>
                        <a:pt x="112864" y="67449"/>
                      </a:cubicBezTo>
                      <a:lnTo>
                        <a:pt x="114165" y="67449"/>
                      </a:lnTo>
                      <a:cubicBezTo>
                        <a:pt x="114212" y="67472"/>
                        <a:pt x="114293" y="67496"/>
                        <a:pt x="114360" y="67496"/>
                      </a:cubicBezTo>
                      <a:cubicBezTo>
                        <a:pt x="114387" y="67496"/>
                        <a:pt x="114413" y="67492"/>
                        <a:pt x="114432" y="67482"/>
                      </a:cubicBezTo>
                      <a:cubicBezTo>
                        <a:pt x="114465" y="67449"/>
                        <a:pt x="114465" y="67449"/>
                        <a:pt x="114465" y="67449"/>
                      </a:cubicBezTo>
                      <a:lnTo>
                        <a:pt x="115800" y="67449"/>
                      </a:lnTo>
                      <a:cubicBezTo>
                        <a:pt x="115823" y="67472"/>
                        <a:pt x="115897" y="67496"/>
                        <a:pt x="115973" y="67496"/>
                      </a:cubicBezTo>
                      <a:cubicBezTo>
                        <a:pt x="116005" y="67496"/>
                        <a:pt x="116037" y="67492"/>
                        <a:pt x="116067" y="67482"/>
                      </a:cubicBezTo>
                      <a:lnTo>
                        <a:pt x="116100" y="67449"/>
                      </a:lnTo>
                      <a:lnTo>
                        <a:pt x="117401" y="67449"/>
                      </a:lnTo>
                      <a:cubicBezTo>
                        <a:pt x="117424" y="67472"/>
                        <a:pt x="117498" y="67496"/>
                        <a:pt x="117575" y="67496"/>
                      </a:cubicBezTo>
                      <a:cubicBezTo>
                        <a:pt x="117606" y="67496"/>
                        <a:pt x="117638" y="67492"/>
                        <a:pt x="117668" y="67482"/>
                      </a:cubicBezTo>
                      <a:cubicBezTo>
                        <a:pt x="117701" y="67449"/>
                        <a:pt x="117701" y="67449"/>
                        <a:pt x="117734" y="67449"/>
                      </a:cubicBezTo>
                      <a:lnTo>
                        <a:pt x="119002" y="67449"/>
                      </a:lnTo>
                      <a:cubicBezTo>
                        <a:pt x="119026" y="67472"/>
                        <a:pt x="119116" y="67496"/>
                        <a:pt x="119202" y="67496"/>
                      </a:cubicBezTo>
                      <a:cubicBezTo>
                        <a:pt x="119238" y="67496"/>
                        <a:pt x="119273" y="67492"/>
                        <a:pt x="119302" y="67482"/>
                      </a:cubicBezTo>
                      <a:cubicBezTo>
                        <a:pt x="119302" y="67449"/>
                        <a:pt x="119336" y="67449"/>
                        <a:pt x="119336" y="67449"/>
                      </a:cubicBezTo>
                      <a:cubicBezTo>
                        <a:pt x="119769" y="67449"/>
                        <a:pt x="120203" y="67415"/>
                        <a:pt x="120603" y="67415"/>
                      </a:cubicBezTo>
                      <a:cubicBezTo>
                        <a:pt x="120652" y="67464"/>
                        <a:pt x="120737" y="67495"/>
                        <a:pt x="120818" y="67495"/>
                      </a:cubicBezTo>
                      <a:cubicBezTo>
                        <a:pt x="120847" y="67495"/>
                        <a:pt x="120877" y="67491"/>
                        <a:pt x="120903" y="67482"/>
                      </a:cubicBezTo>
                      <a:lnTo>
                        <a:pt x="120970" y="67415"/>
                      </a:lnTo>
                      <a:lnTo>
                        <a:pt x="122238" y="67415"/>
                      </a:lnTo>
                      <a:cubicBezTo>
                        <a:pt x="122262" y="67464"/>
                        <a:pt x="122340" y="67495"/>
                        <a:pt x="122419" y="67495"/>
                      </a:cubicBezTo>
                      <a:cubicBezTo>
                        <a:pt x="122448" y="67495"/>
                        <a:pt x="122478" y="67491"/>
                        <a:pt x="122505" y="67482"/>
                      </a:cubicBezTo>
                      <a:cubicBezTo>
                        <a:pt x="122538" y="67449"/>
                        <a:pt x="122571" y="67449"/>
                        <a:pt x="122571" y="67415"/>
                      </a:cubicBezTo>
                      <a:lnTo>
                        <a:pt x="123839" y="67415"/>
                      </a:lnTo>
                      <a:cubicBezTo>
                        <a:pt x="123862" y="67463"/>
                        <a:pt x="123953" y="67510"/>
                        <a:pt x="124039" y="67510"/>
                      </a:cubicBezTo>
                      <a:cubicBezTo>
                        <a:pt x="124075" y="67510"/>
                        <a:pt x="124110" y="67502"/>
                        <a:pt x="124139" y="67482"/>
                      </a:cubicBezTo>
                      <a:cubicBezTo>
                        <a:pt x="124139" y="67449"/>
                        <a:pt x="124172" y="67449"/>
                        <a:pt x="124206" y="67415"/>
                      </a:cubicBezTo>
                      <a:lnTo>
                        <a:pt x="125440" y="67415"/>
                      </a:lnTo>
                      <a:cubicBezTo>
                        <a:pt x="125464" y="67463"/>
                        <a:pt x="125554" y="67510"/>
                        <a:pt x="125640" y="67510"/>
                      </a:cubicBezTo>
                      <a:cubicBezTo>
                        <a:pt x="125676" y="67510"/>
                        <a:pt x="125711" y="67502"/>
                        <a:pt x="125740" y="67482"/>
                      </a:cubicBezTo>
                      <a:cubicBezTo>
                        <a:pt x="125774" y="67449"/>
                        <a:pt x="125807" y="67449"/>
                        <a:pt x="125840" y="67415"/>
                      </a:cubicBezTo>
                      <a:lnTo>
                        <a:pt x="127074" y="67415"/>
                      </a:lnTo>
                      <a:cubicBezTo>
                        <a:pt x="127074" y="67458"/>
                        <a:pt x="127141" y="67500"/>
                        <a:pt x="127224" y="67500"/>
                      </a:cubicBezTo>
                      <a:cubicBezTo>
                        <a:pt x="127272" y="67500"/>
                        <a:pt x="127326" y="67486"/>
                        <a:pt x="127375" y="67449"/>
                      </a:cubicBezTo>
                      <a:cubicBezTo>
                        <a:pt x="127375" y="67449"/>
                        <a:pt x="127408" y="67415"/>
                        <a:pt x="127441" y="67415"/>
                      </a:cubicBezTo>
                      <a:lnTo>
                        <a:pt x="128676" y="67415"/>
                      </a:lnTo>
                      <a:cubicBezTo>
                        <a:pt x="128696" y="67457"/>
                        <a:pt x="128768" y="67485"/>
                        <a:pt x="128843" y="67485"/>
                      </a:cubicBezTo>
                      <a:cubicBezTo>
                        <a:pt x="128890" y="67485"/>
                        <a:pt x="128938" y="67474"/>
                        <a:pt x="128976" y="67449"/>
                      </a:cubicBezTo>
                      <a:cubicBezTo>
                        <a:pt x="129009" y="67449"/>
                        <a:pt x="129043" y="67415"/>
                        <a:pt x="129076" y="67415"/>
                      </a:cubicBezTo>
                      <a:lnTo>
                        <a:pt x="129243" y="67415"/>
                      </a:lnTo>
                      <a:cubicBezTo>
                        <a:pt x="129610" y="67415"/>
                        <a:pt x="129943" y="67415"/>
                        <a:pt x="130277" y="67382"/>
                      </a:cubicBezTo>
                      <a:cubicBezTo>
                        <a:pt x="130298" y="67447"/>
                        <a:pt x="130375" y="67483"/>
                        <a:pt x="130454" y="67483"/>
                      </a:cubicBezTo>
                      <a:cubicBezTo>
                        <a:pt x="130498" y="67483"/>
                        <a:pt x="130541" y="67472"/>
                        <a:pt x="130577" y="67449"/>
                      </a:cubicBezTo>
                      <a:cubicBezTo>
                        <a:pt x="130610" y="67449"/>
                        <a:pt x="130644" y="67415"/>
                        <a:pt x="130677" y="67382"/>
                      </a:cubicBezTo>
                      <a:lnTo>
                        <a:pt x="131911" y="67382"/>
                      </a:lnTo>
                      <a:cubicBezTo>
                        <a:pt x="131911" y="67429"/>
                        <a:pt x="131995" y="67476"/>
                        <a:pt x="132091" y="67476"/>
                      </a:cubicBezTo>
                      <a:cubicBezTo>
                        <a:pt x="132130" y="67476"/>
                        <a:pt x="132172" y="67468"/>
                        <a:pt x="132211" y="67449"/>
                      </a:cubicBezTo>
                      <a:cubicBezTo>
                        <a:pt x="132245" y="67415"/>
                        <a:pt x="132278" y="67415"/>
                        <a:pt x="132312" y="67382"/>
                      </a:cubicBezTo>
                      <a:lnTo>
                        <a:pt x="133512" y="67382"/>
                      </a:lnTo>
                      <a:cubicBezTo>
                        <a:pt x="133512" y="67429"/>
                        <a:pt x="133612" y="67476"/>
                        <a:pt x="133706" y="67476"/>
                      </a:cubicBezTo>
                      <a:cubicBezTo>
                        <a:pt x="133745" y="67476"/>
                        <a:pt x="133783" y="67468"/>
                        <a:pt x="133813" y="67449"/>
                      </a:cubicBezTo>
                      <a:cubicBezTo>
                        <a:pt x="133846" y="67415"/>
                        <a:pt x="133879" y="67415"/>
                        <a:pt x="133946" y="67382"/>
                      </a:cubicBezTo>
                      <a:lnTo>
                        <a:pt x="135114" y="67382"/>
                      </a:lnTo>
                      <a:cubicBezTo>
                        <a:pt x="135114" y="67429"/>
                        <a:pt x="135214" y="67476"/>
                        <a:pt x="135308" y="67476"/>
                      </a:cubicBezTo>
                      <a:cubicBezTo>
                        <a:pt x="135347" y="67476"/>
                        <a:pt x="135384" y="67468"/>
                        <a:pt x="135414" y="67449"/>
                      </a:cubicBezTo>
                      <a:cubicBezTo>
                        <a:pt x="135480" y="67415"/>
                        <a:pt x="135514" y="67415"/>
                        <a:pt x="135547" y="67382"/>
                      </a:cubicBezTo>
                      <a:lnTo>
                        <a:pt x="136748" y="67382"/>
                      </a:lnTo>
                      <a:cubicBezTo>
                        <a:pt x="136748" y="67429"/>
                        <a:pt x="136831" y="67476"/>
                        <a:pt x="136927" y="67476"/>
                      </a:cubicBezTo>
                      <a:cubicBezTo>
                        <a:pt x="136967" y="67476"/>
                        <a:pt x="137009" y="67468"/>
                        <a:pt x="137048" y="67449"/>
                      </a:cubicBezTo>
                      <a:cubicBezTo>
                        <a:pt x="137082" y="67415"/>
                        <a:pt x="137115" y="67382"/>
                        <a:pt x="137182" y="67382"/>
                      </a:cubicBezTo>
                      <a:lnTo>
                        <a:pt x="138349" y="67382"/>
                      </a:lnTo>
                      <a:cubicBezTo>
                        <a:pt x="138349" y="67429"/>
                        <a:pt x="138449" y="67476"/>
                        <a:pt x="138543" y="67476"/>
                      </a:cubicBezTo>
                      <a:cubicBezTo>
                        <a:pt x="138582" y="67476"/>
                        <a:pt x="138620" y="67468"/>
                        <a:pt x="138649" y="67449"/>
                      </a:cubicBezTo>
                      <a:cubicBezTo>
                        <a:pt x="138683" y="67415"/>
                        <a:pt x="138749" y="67382"/>
                        <a:pt x="138783" y="67382"/>
                      </a:cubicBezTo>
                      <a:cubicBezTo>
                        <a:pt x="139183" y="67382"/>
                        <a:pt x="139583" y="67382"/>
                        <a:pt x="139984" y="67349"/>
                      </a:cubicBezTo>
                      <a:lnTo>
                        <a:pt x="139984" y="67349"/>
                      </a:lnTo>
                      <a:cubicBezTo>
                        <a:pt x="139960" y="67421"/>
                        <a:pt x="140057" y="67476"/>
                        <a:pt x="140151" y="67476"/>
                      </a:cubicBezTo>
                      <a:cubicBezTo>
                        <a:pt x="140187" y="67476"/>
                        <a:pt x="140223" y="67467"/>
                        <a:pt x="140251" y="67449"/>
                      </a:cubicBezTo>
                      <a:cubicBezTo>
                        <a:pt x="140317" y="67415"/>
                        <a:pt x="140351" y="67382"/>
                        <a:pt x="140417" y="67349"/>
                      </a:cubicBezTo>
                      <a:lnTo>
                        <a:pt x="141585" y="67349"/>
                      </a:lnTo>
                      <a:cubicBezTo>
                        <a:pt x="141561" y="67421"/>
                        <a:pt x="141658" y="67476"/>
                        <a:pt x="141764" y="67476"/>
                      </a:cubicBezTo>
                      <a:cubicBezTo>
                        <a:pt x="141805" y="67476"/>
                        <a:pt x="141848" y="67467"/>
                        <a:pt x="141885" y="67449"/>
                      </a:cubicBezTo>
                      <a:cubicBezTo>
                        <a:pt x="141918" y="67415"/>
                        <a:pt x="141985" y="67382"/>
                        <a:pt x="142018" y="67349"/>
                      </a:cubicBezTo>
                      <a:lnTo>
                        <a:pt x="143186" y="67349"/>
                      </a:lnTo>
                      <a:cubicBezTo>
                        <a:pt x="143160" y="67400"/>
                        <a:pt x="143292" y="67471"/>
                        <a:pt x="143400" y="67471"/>
                      </a:cubicBezTo>
                      <a:cubicBezTo>
                        <a:pt x="143432" y="67471"/>
                        <a:pt x="143463" y="67464"/>
                        <a:pt x="143486" y="67449"/>
                      </a:cubicBezTo>
                      <a:cubicBezTo>
                        <a:pt x="143553" y="67415"/>
                        <a:pt x="143586" y="67382"/>
                        <a:pt x="143653" y="67349"/>
                      </a:cubicBezTo>
                      <a:lnTo>
                        <a:pt x="144820" y="67349"/>
                      </a:lnTo>
                      <a:cubicBezTo>
                        <a:pt x="144795" y="67400"/>
                        <a:pt x="144907" y="67471"/>
                        <a:pt x="145021" y="67471"/>
                      </a:cubicBezTo>
                      <a:cubicBezTo>
                        <a:pt x="145055" y="67471"/>
                        <a:pt x="145090" y="67464"/>
                        <a:pt x="145121" y="67449"/>
                      </a:cubicBezTo>
                      <a:cubicBezTo>
                        <a:pt x="145154" y="67415"/>
                        <a:pt x="145221" y="67382"/>
                        <a:pt x="145254" y="67349"/>
                      </a:cubicBezTo>
                      <a:lnTo>
                        <a:pt x="146422" y="67349"/>
                      </a:lnTo>
                      <a:cubicBezTo>
                        <a:pt x="146396" y="67400"/>
                        <a:pt x="146508" y="67471"/>
                        <a:pt x="146622" y="67471"/>
                      </a:cubicBezTo>
                      <a:cubicBezTo>
                        <a:pt x="146656" y="67471"/>
                        <a:pt x="146691" y="67464"/>
                        <a:pt x="146722" y="67449"/>
                      </a:cubicBezTo>
                      <a:cubicBezTo>
                        <a:pt x="146789" y="67415"/>
                        <a:pt x="146822" y="67382"/>
                        <a:pt x="146889" y="67349"/>
                      </a:cubicBezTo>
                      <a:lnTo>
                        <a:pt x="148056" y="67349"/>
                      </a:lnTo>
                      <a:cubicBezTo>
                        <a:pt x="148005" y="67400"/>
                        <a:pt x="148131" y="67471"/>
                        <a:pt x="148237" y="67471"/>
                      </a:cubicBezTo>
                      <a:cubicBezTo>
                        <a:pt x="148269" y="67471"/>
                        <a:pt x="148300" y="67464"/>
                        <a:pt x="148323" y="67449"/>
                      </a:cubicBezTo>
                      <a:cubicBezTo>
                        <a:pt x="148390" y="67415"/>
                        <a:pt x="148456" y="67382"/>
                        <a:pt x="148490" y="67349"/>
                      </a:cubicBezTo>
                      <a:cubicBezTo>
                        <a:pt x="153427" y="67315"/>
                        <a:pt x="158397" y="67315"/>
                        <a:pt x="163334" y="67315"/>
                      </a:cubicBezTo>
                      <a:cubicBezTo>
                        <a:pt x="164134" y="67315"/>
                        <a:pt x="164935" y="67282"/>
                        <a:pt x="165769" y="67282"/>
                      </a:cubicBezTo>
                      <a:lnTo>
                        <a:pt x="440498" y="67282"/>
                      </a:lnTo>
                      <a:cubicBezTo>
                        <a:pt x="440498" y="67215"/>
                        <a:pt x="440498" y="67115"/>
                        <a:pt x="440532" y="67048"/>
                      </a:cubicBezTo>
                      <a:cubicBezTo>
                        <a:pt x="441466" y="66548"/>
                        <a:pt x="441666" y="65381"/>
                        <a:pt x="441799" y="64780"/>
                      </a:cubicBezTo>
                      <a:cubicBezTo>
                        <a:pt x="441999" y="63813"/>
                        <a:pt x="441999" y="62879"/>
                        <a:pt x="441966" y="61911"/>
                      </a:cubicBezTo>
                      <a:lnTo>
                        <a:pt x="447370" y="61911"/>
                      </a:lnTo>
                      <a:lnTo>
                        <a:pt x="447370" y="61945"/>
                      </a:lnTo>
                      <a:cubicBezTo>
                        <a:pt x="447370" y="62078"/>
                        <a:pt x="447553" y="62145"/>
                        <a:pt x="447737" y="62145"/>
                      </a:cubicBezTo>
                      <a:cubicBezTo>
                        <a:pt x="447920" y="62145"/>
                        <a:pt x="448104" y="62078"/>
                        <a:pt x="448104" y="61945"/>
                      </a:cubicBezTo>
                      <a:lnTo>
                        <a:pt x="448104" y="61911"/>
                      </a:lnTo>
                      <a:lnTo>
                        <a:pt x="448704" y="61911"/>
                      </a:lnTo>
                      <a:lnTo>
                        <a:pt x="448704" y="44933"/>
                      </a:lnTo>
                      <a:cubicBezTo>
                        <a:pt x="448838" y="41297"/>
                        <a:pt x="448938" y="37661"/>
                        <a:pt x="449038" y="34025"/>
                      </a:cubicBezTo>
                      <a:cubicBezTo>
                        <a:pt x="449138" y="29422"/>
                        <a:pt x="449238" y="24818"/>
                        <a:pt x="449305" y="20215"/>
                      </a:cubicBezTo>
                      <a:cubicBezTo>
                        <a:pt x="449371" y="17913"/>
                        <a:pt x="449371" y="15612"/>
                        <a:pt x="449438" y="13310"/>
                      </a:cubicBezTo>
                      <a:cubicBezTo>
                        <a:pt x="449471" y="10975"/>
                        <a:pt x="449838" y="8507"/>
                        <a:pt x="449371" y="6138"/>
                      </a:cubicBezTo>
                      <a:cubicBezTo>
                        <a:pt x="449352" y="6061"/>
                        <a:pt x="449209" y="6006"/>
                        <a:pt x="449080" y="6006"/>
                      </a:cubicBezTo>
                      <a:cubicBezTo>
                        <a:pt x="448986" y="6006"/>
                        <a:pt x="448899" y="6035"/>
                        <a:pt x="448871" y="6105"/>
                      </a:cubicBezTo>
                      <a:cubicBezTo>
                        <a:pt x="448871" y="6205"/>
                        <a:pt x="448838" y="6305"/>
                        <a:pt x="448838" y="6372"/>
                      </a:cubicBezTo>
                      <a:cubicBezTo>
                        <a:pt x="448804" y="6372"/>
                        <a:pt x="448771" y="6338"/>
                        <a:pt x="448704" y="6338"/>
                      </a:cubicBezTo>
                      <a:lnTo>
                        <a:pt x="448704" y="6005"/>
                      </a:lnTo>
                      <a:lnTo>
                        <a:pt x="305569" y="6005"/>
                      </a:lnTo>
                      <a:cubicBezTo>
                        <a:pt x="272796" y="5753"/>
                        <a:pt x="240008" y="5612"/>
                        <a:pt x="207225" y="5612"/>
                      </a:cubicBezTo>
                      <a:cubicBezTo>
                        <a:pt x="192159" y="5612"/>
                        <a:pt x="177094" y="5642"/>
                        <a:pt x="162033" y="5705"/>
                      </a:cubicBezTo>
                      <a:cubicBezTo>
                        <a:pt x="153493" y="5738"/>
                        <a:pt x="144954" y="5738"/>
                        <a:pt x="136414" y="5805"/>
                      </a:cubicBezTo>
                      <a:cubicBezTo>
                        <a:pt x="131244" y="5738"/>
                        <a:pt x="126040" y="5671"/>
                        <a:pt x="120837" y="5571"/>
                      </a:cubicBezTo>
                      <a:cubicBezTo>
                        <a:pt x="116387" y="5489"/>
                        <a:pt x="111825" y="5271"/>
                        <a:pt x="107299" y="5271"/>
                      </a:cubicBezTo>
                      <a:cubicBezTo>
                        <a:pt x="106327" y="5271"/>
                        <a:pt x="105358" y="5281"/>
                        <a:pt x="104392" y="5304"/>
                      </a:cubicBezTo>
                      <a:cubicBezTo>
                        <a:pt x="104325" y="4037"/>
                        <a:pt x="104225" y="2769"/>
                        <a:pt x="104125" y="1468"/>
                      </a:cubicBezTo>
                      <a:cubicBezTo>
                        <a:pt x="104125" y="1368"/>
                        <a:pt x="103991" y="1301"/>
                        <a:pt x="103824" y="1301"/>
                      </a:cubicBezTo>
                      <a:cubicBezTo>
                        <a:pt x="103824" y="1268"/>
                        <a:pt x="103824" y="1235"/>
                        <a:pt x="103824" y="1201"/>
                      </a:cubicBezTo>
                      <a:cubicBezTo>
                        <a:pt x="103824" y="1168"/>
                        <a:pt x="103824" y="1101"/>
                        <a:pt x="103791" y="1068"/>
                      </a:cubicBezTo>
                      <a:lnTo>
                        <a:pt x="103758" y="901"/>
                      </a:lnTo>
                      <a:cubicBezTo>
                        <a:pt x="103758" y="901"/>
                        <a:pt x="103758" y="901"/>
                        <a:pt x="103724" y="868"/>
                      </a:cubicBezTo>
                      <a:cubicBezTo>
                        <a:pt x="103724" y="834"/>
                        <a:pt x="103724" y="768"/>
                        <a:pt x="103724" y="701"/>
                      </a:cubicBezTo>
                      <a:cubicBezTo>
                        <a:pt x="103724" y="562"/>
                        <a:pt x="103516" y="493"/>
                        <a:pt x="103311" y="493"/>
                      </a:cubicBezTo>
                      <a:cubicBezTo>
                        <a:pt x="103270" y="493"/>
                        <a:pt x="103230" y="495"/>
                        <a:pt x="103191" y="501"/>
                      </a:cubicBezTo>
                      <a:lnTo>
                        <a:pt x="103191" y="367"/>
                      </a:lnTo>
                      <a:lnTo>
                        <a:pt x="85478" y="367"/>
                      </a:lnTo>
                      <a:cubicBezTo>
                        <a:pt x="79507" y="267"/>
                        <a:pt x="73536" y="201"/>
                        <a:pt x="67565" y="134"/>
                      </a:cubicBezTo>
                      <a:cubicBezTo>
                        <a:pt x="61928" y="84"/>
                        <a:pt x="56215" y="1"/>
                        <a:pt x="5050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413" name="Google Shape;1608;p23">
                  <a:extLst>
                    <a:ext uri="{FF2B5EF4-FFF2-40B4-BE49-F238E27FC236}">
                      <a16:creationId xmlns:a16="http://schemas.microsoft.com/office/drawing/2014/main" id="{22EAE06B-17FC-41F7-A58C-810F8ABCDB75}"/>
                    </a:ext>
                  </a:extLst>
                </p:cNvPr>
                <p:cNvSpPr/>
                <p:nvPr/>
              </p:nvSpPr>
              <p:spPr>
                <a:xfrm>
                  <a:off x="1841375" y="2740100"/>
                  <a:ext cx="1700" cy="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35" extrusionOk="0">
                      <a:moveTo>
                        <a:pt x="34" y="1"/>
                      </a:moveTo>
                      <a:cubicBezTo>
                        <a:pt x="1" y="1"/>
                        <a:pt x="1" y="34"/>
                        <a:pt x="34" y="34"/>
                      </a:cubicBezTo>
                      <a:cubicBezTo>
                        <a:pt x="68" y="34"/>
                        <a:pt x="68" y="1"/>
                        <a:pt x="3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</p:grpSp>
        </p:grpSp>
        <p:sp>
          <p:nvSpPr>
            <p:cNvPr id="800" name="CuadroTexto 799">
              <a:extLst>
                <a:ext uri="{FF2B5EF4-FFF2-40B4-BE49-F238E27FC236}">
                  <a16:creationId xmlns:a16="http://schemas.microsoft.com/office/drawing/2014/main" id="{F4D15706-C7D2-41CF-89A1-4714C4FAD688}"/>
                </a:ext>
              </a:extLst>
            </p:cNvPr>
            <p:cNvSpPr txBox="1"/>
            <p:nvPr/>
          </p:nvSpPr>
          <p:spPr>
            <a:xfrm>
              <a:off x="6726615" y="1511573"/>
              <a:ext cx="2771217" cy="1231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2000" b="1" u="sng" dirty="0">
                  <a:solidFill>
                    <a:schemeClr val="tx1"/>
                  </a:solidFill>
                  <a:latin typeface="Quicksand"/>
                  <a:cs typeface="Helvetica Light"/>
                </a:rPr>
                <a:t>41% - 60%   </a:t>
              </a:r>
              <a:r>
                <a:rPr lang="es-ES" b="1" dirty="0">
                  <a:solidFill>
                    <a:schemeClr val="tx1"/>
                  </a:solidFill>
                  <a:latin typeface="Quicksand"/>
                  <a:cs typeface="Helvetica"/>
                </a:rPr>
                <a:t>Alerta</a:t>
              </a:r>
              <a:endParaRPr lang="es-ES" dirty="0">
                <a:solidFill>
                  <a:schemeClr val="tx1"/>
                </a:solidFill>
                <a:latin typeface="Quicksand"/>
                <a:cs typeface="Helvetica" panose="020B0604020202020204" pitchFamily="34" charset="0"/>
              </a:endParaRPr>
            </a:p>
            <a:p>
              <a:r>
                <a:rPr lang="es-ES" dirty="0">
                  <a:solidFill>
                    <a:schemeClr val="tx1"/>
                  </a:solidFill>
                  <a:latin typeface="Quicksand"/>
                  <a:cs typeface="Helvetica" panose="020B0604020202020204" pitchFamily="34" charset="0"/>
                </a:rPr>
                <a:t>Probabilidad de caer en iliquidez y posibles</a:t>
              </a:r>
            </a:p>
            <a:p>
              <a:r>
                <a:rPr lang="es-ES" dirty="0">
                  <a:solidFill>
                    <a:schemeClr val="tx1"/>
                  </a:solidFill>
                  <a:latin typeface="Quicksand"/>
                  <a:cs typeface="Helvetica" panose="020B0604020202020204" pitchFamily="34" charset="0"/>
                </a:rPr>
                <a:t>incumplimientos</a:t>
              </a:r>
              <a:endParaRPr lang="es-CO" dirty="0">
                <a:latin typeface="Quicksand"/>
              </a:endParaRPr>
            </a:p>
          </p:txBody>
        </p:sp>
      </p:grpSp>
      <p:grpSp>
        <p:nvGrpSpPr>
          <p:cNvPr id="1589" name="Grupo 1588">
            <a:extLst>
              <a:ext uri="{FF2B5EF4-FFF2-40B4-BE49-F238E27FC236}">
                <a16:creationId xmlns:a16="http://schemas.microsoft.com/office/drawing/2014/main" id="{87529618-F6F9-4070-81BC-43353C24D0F4}"/>
              </a:ext>
            </a:extLst>
          </p:cNvPr>
          <p:cNvGrpSpPr/>
          <p:nvPr/>
        </p:nvGrpSpPr>
        <p:grpSpPr>
          <a:xfrm>
            <a:off x="32648" y="4142382"/>
            <a:ext cx="6135756" cy="1421493"/>
            <a:chOff x="-82721" y="3139379"/>
            <a:chExt cx="6135756" cy="1421493"/>
          </a:xfrm>
        </p:grpSpPr>
        <p:grpSp>
          <p:nvGrpSpPr>
            <p:cNvPr id="801" name="Google Shape;825;p23">
              <a:extLst>
                <a:ext uri="{FF2B5EF4-FFF2-40B4-BE49-F238E27FC236}">
                  <a16:creationId xmlns:a16="http://schemas.microsoft.com/office/drawing/2014/main" id="{FB56766E-197B-446E-B0DD-DC20EC048F3A}"/>
                </a:ext>
              </a:extLst>
            </p:cNvPr>
            <p:cNvGrpSpPr/>
            <p:nvPr/>
          </p:nvGrpSpPr>
          <p:grpSpPr>
            <a:xfrm>
              <a:off x="647550" y="3139379"/>
              <a:ext cx="3620079" cy="1421493"/>
              <a:chOff x="647550" y="3139379"/>
              <a:chExt cx="3620079" cy="1421493"/>
            </a:xfrm>
          </p:grpSpPr>
          <p:sp>
            <p:nvSpPr>
              <p:cNvPr id="802" name="Google Shape;826;p23">
                <a:extLst>
                  <a:ext uri="{FF2B5EF4-FFF2-40B4-BE49-F238E27FC236}">
                    <a16:creationId xmlns:a16="http://schemas.microsoft.com/office/drawing/2014/main" id="{63138EE3-E261-42FE-87FF-6203B2AE35FC}"/>
                  </a:ext>
                </a:extLst>
              </p:cNvPr>
              <p:cNvSpPr/>
              <p:nvPr/>
            </p:nvSpPr>
            <p:spPr>
              <a:xfrm>
                <a:off x="652350" y="3376475"/>
                <a:ext cx="3547675" cy="1179700"/>
              </a:xfrm>
              <a:custGeom>
                <a:avLst/>
                <a:gdLst/>
                <a:ahLst/>
                <a:cxnLst/>
                <a:rect l="l" t="t" r="r" b="b"/>
                <a:pathLst>
                  <a:path w="141907" h="47188" extrusionOk="0">
                    <a:moveTo>
                      <a:pt x="429" y="0"/>
                    </a:moveTo>
                    <a:lnTo>
                      <a:pt x="5148" y="258"/>
                    </a:lnTo>
                    <a:lnTo>
                      <a:pt x="6006" y="40410"/>
                    </a:lnTo>
                    <a:lnTo>
                      <a:pt x="141907" y="41011"/>
                    </a:lnTo>
                    <a:lnTo>
                      <a:pt x="141478" y="46931"/>
                    </a:lnTo>
                    <a:lnTo>
                      <a:pt x="91888" y="46588"/>
                    </a:lnTo>
                    <a:lnTo>
                      <a:pt x="40410" y="46759"/>
                    </a:lnTo>
                    <a:lnTo>
                      <a:pt x="13985" y="47188"/>
                    </a:lnTo>
                    <a:lnTo>
                      <a:pt x="0" y="471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grpSp>
            <p:nvGrpSpPr>
              <p:cNvPr id="803" name="Google Shape;827;p23">
                <a:extLst>
                  <a:ext uri="{FF2B5EF4-FFF2-40B4-BE49-F238E27FC236}">
                    <a16:creationId xmlns:a16="http://schemas.microsoft.com/office/drawing/2014/main" id="{E92B80C0-DD54-43EB-A196-17C0ED910B23}"/>
                  </a:ext>
                </a:extLst>
              </p:cNvPr>
              <p:cNvGrpSpPr/>
              <p:nvPr/>
            </p:nvGrpSpPr>
            <p:grpSpPr>
              <a:xfrm>
                <a:off x="656813" y="3154989"/>
                <a:ext cx="3597659" cy="1394520"/>
                <a:chOff x="-737950" y="3363050"/>
                <a:chExt cx="11176325" cy="1659550"/>
              </a:xfrm>
            </p:grpSpPr>
            <p:sp>
              <p:nvSpPr>
                <p:cNvPr id="810" name="Google Shape;828;p23">
                  <a:extLst>
                    <a:ext uri="{FF2B5EF4-FFF2-40B4-BE49-F238E27FC236}">
                      <a16:creationId xmlns:a16="http://schemas.microsoft.com/office/drawing/2014/main" id="{EA233851-E913-4028-98DA-64BBF6D231A7}"/>
                    </a:ext>
                  </a:extLst>
                </p:cNvPr>
                <p:cNvSpPr/>
                <p:nvPr/>
              </p:nvSpPr>
              <p:spPr>
                <a:xfrm>
                  <a:off x="950750" y="4894975"/>
                  <a:ext cx="210175" cy="1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871" extrusionOk="0">
                      <a:moveTo>
                        <a:pt x="7172" y="1"/>
                      </a:moveTo>
                      <a:cubicBezTo>
                        <a:pt x="5071" y="1802"/>
                        <a:pt x="2502" y="3303"/>
                        <a:pt x="0" y="4871"/>
                      </a:cubicBezTo>
                      <a:lnTo>
                        <a:pt x="1268" y="4871"/>
                      </a:lnTo>
                      <a:cubicBezTo>
                        <a:pt x="3903" y="3370"/>
                        <a:pt x="6105" y="1635"/>
                        <a:pt x="8406" y="34"/>
                      </a:cubicBezTo>
                      <a:lnTo>
                        <a:pt x="7172" y="34"/>
                      </a:lnTo>
                      <a:lnTo>
                        <a:pt x="717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11" name="Google Shape;829;p23">
                  <a:extLst>
                    <a:ext uri="{FF2B5EF4-FFF2-40B4-BE49-F238E27FC236}">
                      <a16:creationId xmlns:a16="http://schemas.microsoft.com/office/drawing/2014/main" id="{3420ADB8-773E-4111-AA32-8752DF3AB1B2}"/>
                    </a:ext>
                  </a:extLst>
                </p:cNvPr>
                <p:cNvSpPr/>
                <p:nvPr/>
              </p:nvSpPr>
              <p:spPr>
                <a:xfrm>
                  <a:off x="991600" y="4894975"/>
                  <a:ext cx="209350" cy="1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4871" extrusionOk="0">
                      <a:moveTo>
                        <a:pt x="7139" y="1"/>
                      </a:moveTo>
                      <a:cubicBezTo>
                        <a:pt x="5071" y="1802"/>
                        <a:pt x="2503" y="3303"/>
                        <a:pt x="1" y="4871"/>
                      </a:cubicBezTo>
                      <a:lnTo>
                        <a:pt x="1268" y="4871"/>
                      </a:lnTo>
                      <a:cubicBezTo>
                        <a:pt x="3870" y="3370"/>
                        <a:pt x="6072" y="1635"/>
                        <a:pt x="837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12" name="Google Shape;830;p23">
                  <a:extLst>
                    <a:ext uri="{FF2B5EF4-FFF2-40B4-BE49-F238E27FC236}">
                      <a16:creationId xmlns:a16="http://schemas.microsoft.com/office/drawing/2014/main" id="{6CE91AC1-1031-4916-B44F-FAB356C169F6}"/>
                    </a:ext>
                  </a:extLst>
                </p:cNvPr>
                <p:cNvSpPr/>
                <p:nvPr/>
              </p:nvSpPr>
              <p:spPr>
                <a:xfrm>
                  <a:off x="1031650" y="4894975"/>
                  <a:ext cx="209325" cy="1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3" h="4871" extrusionOk="0">
                      <a:moveTo>
                        <a:pt x="7138" y="1"/>
                      </a:moveTo>
                      <a:cubicBezTo>
                        <a:pt x="5070" y="1802"/>
                        <a:pt x="2502" y="3303"/>
                        <a:pt x="0" y="4871"/>
                      </a:cubicBezTo>
                      <a:lnTo>
                        <a:pt x="1268" y="4871"/>
                      </a:lnTo>
                      <a:cubicBezTo>
                        <a:pt x="3903" y="3370"/>
                        <a:pt x="6071" y="1635"/>
                        <a:pt x="8373" y="34"/>
                      </a:cubicBezTo>
                      <a:lnTo>
                        <a:pt x="7138" y="34"/>
                      </a:lnTo>
                      <a:lnTo>
                        <a:pt x="7138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13" name="Google Shape;831;p23">
                  <a:extLst>
                    <a:ext uri="{FF2B5EF4-FFF2-40B4-BE49-F238E27FC236}">
                      <a16:creationId xmlns:a16="http://schemas.microsoft.com/office/drawing/2014/main" id="{D96F098C-A2DB-4B07-8560-DF2214B9BFDC}"/>
                    </a:ext>
                  </a:extLst>
                </p:cNvPr>
                <p:cNvSpPr/>
                <p:nvPr/>
              </p:nvSpPr>
              <p:spPr>
                <a:xfrm>
                  <a:off x="1153400" y="4894975"/>
                  <a:ext cx="209325" cy="1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3" h="4871" extrusionOk="0">
                      <a:moveTo>
                        <a:pt x="7105" y="1"/>
                      </a:moveTo>
                      <a:cubicBezTo>
                        <a:pt x="5037" y="1802"/>
                        <a:pt x="2502" y="3303"/>
                        <a:pt x="0" y="4871"/>
                      </a:cubicBezTo>
                      <a:lnTo>
                        <a:pt x="1268" y="4871"/>
                      </a:lnTo>
                      <a:cubicBezTo>
                        <a:pt x="3870" y="3370"/>
                        <a:pt x="6071" y="1635"/>
                        <a:pt x="83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14" name="Google Shape;832;p23">
                  <a:extLst>
                    <a:ext uri="{FF2B5EF4-FFF2-40B4-BE49-F238E27FC236}">
                      <a16:creationId xmlns:a16="http://schemas.microsoft.com/office/drawing/2014/main" id="{9F649DE4-9C2A-40B4-A18B-1592242A8090}"/>
                    </a:ext>
                  </a:extLst>
                </p:cNvPr>
                <p:cNvSpPr/>
                <p:nvPr/>
              </p:nvSpPr>
              <p:spPr>
                <a:xfrm>
                  <a:off x="1112525" y="4894975"/>
                  <a:ext cx="209350" cy="1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4871" extrusionOk="0">
                      <a:moveTo>
                        <a:pt x="7139" y="1"/>
                      </a:moveTo>
                      <a:cubicBezTo>
                        <a:pt x="5071" y="1802"/>
                        <a:pt x="2502" y="3303"/>
                        <a:pt x="1" y="4871"/>
                      </a:cubicBezTo>
                      <a:lnTo>
                        <a:pt x="1268" y="4871"/>
                      </a:lnTo>
                      <a:cubicBezTo>
                        <a:pt x="3903" y="3370"/>
                        <a:pt x="6072" y="1635"/>
                        <a:pt x="83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15" name="Google Shape;833;p23">
                  <a:extLst>
                    <a:ext uri="{FF2B5EF4-FFF2-40B4-BE49-F238E27FC236}">
                      <a16:creationId xmlns:a16="http://schemas.microsoft.com/office/drawing/2014/main" id="{FCB017C7-153D-4455-BA3A-3A6B70845A74}"/>
                    </a:ext>
                  </a:extLst>
                </p:cNvPr>
                <p:cNvSpPr/>
                <p:nvPr/>
              </p:nvSpPr>
              <p:spPr>
                <a:xfrm>
                  <a:off x="1072500" y="4894975"/>
                  <a:ext cx="209350" cy="1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4871" extrusionOk="0">
                      <a:moveTo>
                        <a:pt x="7139" y="1"/>
                      </a:moveTo>
                      <a:cubicBezTo>
                        <a:pt x="5071" y="1802"/>
                        <a:pt x="2502" y="3303"/>
                        <a:pt x="1" y="4871"/>
                      </a:cubicBezTo>
                      <a:lnTo>
                        <a:pt x="1268" y="4871"/>
                      </a:lnTo>
                      <a:cubicBezTo>
                        <a:pt x="3870" y="3370"/>
                        <a:pt x="6072" y="1635"/>
                        <a:pt x="83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16" name="Google Shape;834;p23">
                  <a:extLst>
                    <a:ext uri="{FF2B5EF4-FFF2-40B4-BE49-F238E27FC236}">
                      <a16:creationId xmlns:a16="http://schemas.microsoft.com/office/drawing/2014/main" id="{D87B76BC-623C-4A8E-8729-2E8E08418FF5}"/>
                    </a:ext>
                  </a:extLst>
                </p:cNvPr>
                <p:cNvSpPr/>
                <p:nvPr/>
              </p:nvSpPr>
              <p:spPr>
                <a:xfrm>
                  <a:off x="748925" y="4894975"/>
                  <a:ext cx="210175" cy="1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871" extrusionOk="0">
                      <a:moveTo>
                        <a:pt x="7173" y="1"/>
                      </a:moveTo>
                      <a:cubicBezTo>
                        <a:pt x="5071" y="1802"/>
                        <a:pt x="2503" y="3303"/>
                        <a:pt x="1" y="4871"/>
                      </a:cubicBezTo>
                      <a:lnTo>
                        <a:pt x="1269" y="4871"/>
                      </a:lnTo>
                      <a:cubicBezTo>
                        <a:pt x="3904" y="3403"/>
                        <a:pt x="6105" y="1635"/>
                        <a:pt x="840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17" name="Google Shape;835;p23">
                  <a:extLst>
                    <a:ext uri="{FF2B5EF4-FFF2-40B4-BE49-F238E27FC236}">
                      <a16:creationId xmlns:a16="http://schemas.microsoft.com/office/drawing/2014/main" id="{8BE526E0-B5DD-436E-B87D-C88DD3B76020}"/>
                    </a:ext>
                  </a:extLst>
                </p:cNvPr>
                <p:cNvSpPr/>
                <p:nvPr/>
              </p:nvSpPr>
              <p:spPr>
                <a:xfrm>
                  <a:off x="788975" y="4894975"/>
                  <a:ext cx="210175" cy="1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871" extrusionOk="0">
                      <a:moveTo>
                        <a:pt x="7172" y="1"/>
                      </a:moveTo>
                      <a:cubicBezTo>
                        <a:pt x="5104" y="1802"/>
                        <a:pt x="2502" y="3303"/>
                        <a:pt x="0" y="4871"/>
                      </a:cubicBezTo>
                      <a:lnTo>
                        <a:pt x="1268" y="4871"/>
                      </a:lnTo>
                      <a:cubicBezTo>
                        <a:pt x="3903" y="3403"/>
                        <a:pt x="6104" y="1635"/>
                        <a:pt x="84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18" name="Google Shape;836;p23">
                  <a:extLst>
                    <a:ext uri="{FF2B5EF4-FFF2-40B4-BE49-F238E27FC236}">
                      <a16:creationId xmlns:a16="http://schemas.microsoft.com/office/drawing/2014/main" id="{5CF7EDF0-317E-4237-A62D-BC403F492A92}"/>
                    </a:ext>
                  </a:extLst>
                </p:cNvPr>
                <p:cNvSpPr/>
                <p:nvPr/>
              </p:nvSpPr>
              <p:spPr>
                <a:xfrm>
                  <a:off x="910725" y="4894975"/>
                  <a:ext cx="209325" cy="1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3" h="4871" extrusionOk="0">
                      <a:moveTo>
                        <a:pt x="7139" y="1"/>
                      </a:moveTo>
                      <a:cubicBezTo>
                        <a:pt x="5071" y="1802"/>
                        <a:pt x="2502" y="3303"/>
                        <a:pt x="0" y="4871"/>
                      </a:cubicBezTo>
                      <a:lnTo>
                        <a:pt x="1268" y="4871"/>
                      </a:lnTo>
                      <a:cubicBezTo>
                        <a:pt x="3870" y="3403"/>
                        <a:pt x="6071" y="1669"/>
                        <a:pt x="8373" y="34"/>
                      </a:cubicBezTo>
                      <a:lnTo>
                        <a:pt x="7139" y="34"/>
                      </a:lnTo>
                      <a:lnTo>
                        <a:pt x="713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19" name="Google Shape;837;p23">
                  <a:extLst>
                    <a:ext uri="{FF2B5EF4-FFF2-40B4-BE49-F238E27FC236}">
                      <a16:creationId xmlns:a16="http://schemas.microsoft.com/office/drawing/2014/main" id="{D313734B-CCD0-43E5-88D5-5CA43992556A}"/>
                    </a:ext>
                  </a:extLst>
                </p:cNvPr>
                <p:cNvSpPr/>
                <p:nvPr/>
              </p:nvSpPr>
              <p:spPr>
                <a:xfrm>
                  <a:off x="829825" y="4894975"/>
                  <a:ext cx="210175" cy="1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871" extrusionOk="0">
                      <a:moveTo>
                        <a:pt x="7139" y="1"/>
                      </a:moveTo>
                      <a:cubicBezTo>
                        <a:pt x="5071" y="1802"/>
                        <a:pt x="2502" y="3303"/>
                        <a:pt x="1" y="4871"/>
                      </a:cubicBezTo>
                      <a:lnTo>
                        <a:pt x="1268" y="4871"/>
                      </a:lnTo>
                      <a:cubicBezTo>
                        <a:pt x="3870" y="3403"/>
                        <a:pt x="6072" y="1635"/>
                        <a:pt x="8407" y="34"/>
                      </a:cubicBezTo>
                      <a:lnTo>
                        <a:pt x="7139" y="34"/>
                      </a:lnTo>
                      <a:lnTo>
                        <a:pt x="713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20" name="Google Shape;838;p23">
                  <a:extLst>
                    <a:ext uri="{FF2B5EF4-FFF2-40B4-BE49-F238E27FC236}">
                      <a16:creationId xmlns:a16="http://schemas.microsoft.com/office/drawing/2014/main" id="{C15D521D-DB61-4001-B871-A13B40963017}"/>
                    </a:ext>
                  </a:extLst>
                </p:cNvPr>
                <p:cNvSpPr/>
                <p:nvPr/>
              </p:nvSpPr>
              <p:spPr>
                <a:xfrm>
                  <a:off x="869850" y="4894975"/>
                  <a:ext cx="210175" cy="1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871" extrusionOk="0">
                      <a:moveTo>
                        <a:pt x="7173" y="1"/>
                      </a:moveTo>
                      <a:cubicBezTo>
                        <a:pt x="5104" y="1802"/>
                        <a:pt x="2503" y="3303"/>
                        <a:pt x="1" y="4871"/>
                      </a:cubicBezTo>
                      <a:lnTo>
                        <a:pt x="1268" y="4871"/>
                      </a:lnTo>
                      <a:cubicBezTo>
                        <a:pt x="3904" y="3403"/>
                        <a:pt x="6105" y="1635"/>
                        <a:pt x="840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21" name="Google Shape;839;p23">
                  <a:extLst>
                    <a:ext uri="{FF2B5EF4-FFF2-40B4-BE49-F238E27FC236}">
                      <a16:creationId xmlns:a16="http://schemas.microsoft.com/office/drawing/2014/main" id="{476AE76C-B0C0-4AEC-92C5-14981A9EAB42}"/>
                    </a:ext>
                  </a:extLst>
                </p:cNvPr>
                <p:cNvSpPr/>
                <p:nvPr/>
              </p:nvSpPr>
              <p:spPr>
                <a:xfrm>
                  <a:off x="1476950" y="4894975"/>
                  <a:ext cx="208500" cy="12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838" extrusionOk="0">
                      <a:moveTo>
                        <a:pt x="7072" y="1"/>
                      </a:moveTo>
                      <a:cubicBezTo>
                        <a:pt x="5038" y="1769"/>
                        <a:pt x="2469" y="3270"/>
                        <a:pt x="1" y="4838"/>
                      </a:cubicBezTo>
                      <a:lnTo>
                        <a:pt x="1268" y="4838"/>
                      </a:lnTo>
                      <a:cubicBezTo>
                        <a:pt x="3870" y="3337"/>
                        <a:pt x="6038" y="16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22" name="Google Shape;840;p23">
                  <a:extLst>
                    <a:ext uri="{FF2B5EF4-FFF2-40B4-BE49-F238E27FC236}">
                      <a16:creationId xmlns:a16="http://schemas.microsoft.com/office/drawing/2014/main" id="{646470C1-71C1-48FD-818C-9B1297270037}"/>
                    </a:ext>
                  </a:extLst>
                </p:cNvPr>
                <p:cNvSpPr/>
                <p:nvPr/>
              </p:nvSpPr>
              <p:spPr>
                <a:xfrm>
                  <a:off x="708075" y="4894975"/>
                  <a:ext cx="211000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0" h="4905" extrusionOk="0">
                      <a:moveTo>
                        <a:pt x="7172" y="1"/>
                      </a:moveTo>
                      <a:cubicBezTo>
                        <a:pt x="5104" y="1802"/>
                        <a:pt x="2536" y="3303"/>
                        <a:pt x="0" y="4904"/>
                      </a:cubicBezTo>
                      <a:lnTo>
                        <a:pt x="1268" y="4904"/>
                      </a:lnTo>
                      <a:cubicBezTo>
                        <a:pt x="3903" y="3403"/>
                        <a:pt x="6105" y="1669"/>
                        <a:pt x="84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23" name="Google Shape;841;p23">
                  <a:extLst>
                    <a:ext uri="{FF2B5EF4-FFF2-40B4-BE49-F238E27FC236}">
                      <a16:creationId xmlns:a16="http://schemas.microsoft.com/office/drawing/2014/main" id="{DFBFFC85-3951-43A9-9C1E-D22BEEC3BC21}"/>
                    </a:ext>
                  </a:extLst>
                </p:cNvPr>
                <p:cNvSpPr/>
                <p:nvPr/>
              </p:nvSpPr>
              <p:spPr>
                <a:xfrm>
                  <a:off x="1193425" y="4894975"/>
                  <a:ext cx="209325" cy="1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3" h="4871" extrusionOk="0">
                      <a:moveTo>
                        <a:pt x="7139" y="1"/>
                      </a:moveTo>
                      <a:cubicBezTo>
                        <a:pt x="5071" y="1802"/>
                        <a:pt x="2502" y="3303"/>
                        <a:pt x="0" y="4871"/>
                      </a:cubicBezTo>
                      <a:lnTo>
                        <a:pt x="1268" y="4871"/>
                      </a:lnTo>
                      <a:cubicBezTo>
                        <a:pt x="3870" y="3370"/>
                        <a:pt x="6071" y="1635"/>
                        <a:pt x="83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24" name="Google Shape;842;p23">
                  <a:extLst>
                    <a:ext uri="{FF2B5EF4-FFF2-40B4-BE49-F238E27FC236}">
                      <a16:creationId xmlns:a16="http://schemas.microsoft.com/office/drawing/2014/main" id="{26958D53-A34B-4A4B-B161-9BE3EF0277AC}"/>
                    </a:ext>
                  </a:extLst>
                </p:cNvPr>
                <p:cNvSpPr/>
                <p:nvPr/>
              </p:nvSpPr>
              <p:spPr>
                <a:xfrm>
                  <a:off x="1436100" y="4894975"/>
                  <a:ext cx="208500" cy="12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838" extrusionOk="0">
                      <a:moveTo>
                        <a:pt x="7105" y="1"/>
                      </a:moveTo>
                      <a:cubicBezTo>
                        <a:pt x="5037" y="1769"/>
                        <a:pt x="2502" y="3270"/>
                        <a:pt x="0" y="4838"/>
                      </a:cubicBezTo>
                      <a:lnTo>
                        <a:pt x="1301" y="4838"/>
                      </a:lnTo>
                      <a:cubicBezTo>
                        <a:pt x="3870" y="3337"/>
                        <a:pt x="6071" y="16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25" name="Google Shape;843;p23">
                  <a:extLst>
                    <a:ext uri="{FF2B5EF4-FFF2-40B4-BE49-F238E27FC236}">
                      <a16:creationId xmlns:a16="http://schemas.microsoft.com/office/drawing/2014/main" id="{F82DFBB7-1CAA-4DCB-B20B-D59B35FD2BBD}"/>
                    </a:ext>
                  </a:extLst>
                </p:cNvPr>
                <p:cNvSpPr/>
                <p:nvPr/>
              </p:nvSpPr>
              <p:spPr>
                <a:xfrm>
                  <a:off x="1597875" y="4894975"/>
                  <a:ext cx="208500" cy="12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838" extrusionOk="0">
                      <a:moveTo>
                        <a:pt x="7106" y="1"/>
                      </a:moveTo>
                      <a:cubicBezTo>
                        <a:pt x="5037" y="1769"/>
                        <a:pt x="2502" y="3270"/>
                        <a:pt x="1" y="4838"/>
                      </a:cubicBezTo>
                      <a:lnTo>
                        <a:pt x="1301" y="4838"/>
                      </a:lnTo>
                      <a:cubicBezTo>
                        <a:pt x="3870" y="3337"/>
                        <a:pt x="6038" y="16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26" name="Google Shape;844;p23">
                  <a:extLst>
                    <a:ext uri="{FF2B5EF4-FFF2-40B4-BE49-F238E27FC236}">
                      <a16:creationId xmlns:a16="http://schemas.microsoft.com/office/drawing/2014/main" id="{3A1F169F-E85B-490C-86BD-D423014146B7}"/>
                    </a:ext>
                  </a:extLst>
                </p:cNvPr>
                <p:cNvSpPr/>
                <p:nvPr/>
              </p:nvSpPr>
              <p:spPr>
                <a:xfrm>
                  <a:off x="1638750" y="4894975"/>
                  <a:ext cx="207650" cy="12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6" h="4838" extrusionOk="0">
                      <a:moveTo>
                        <a:pt x="7072" y="1"/>
                      </a:moveTo>
                      <a:cubicBezTo>
                        <a:pt x="5004" y="1769"/>
                        <a:pt x="2468" y="3270"/>
                        <a:pt x="0" y="4838"/>
                      </a:cubicBezTo>
                      <a:cubicBezTo>
                        <a:pt x="434" y="4838"/>
                        <a:pt x="867" y="4838"/>
                        <a:pt x="1301" y="4804"/>
                      </a:cubicBezTo>
                      <a:cubicBezTo>
                        <a:pt x="3869" y="3337"/>
                        <a:pt x="6038" y="1635"/>
                        <a:pt x="83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27" name="Google Shape;845;p23">
                  <a:extLst>
                    <a:ext uri="{FF2B5EF4-FFF2-40B4-BE49-F238E27FC236}">
                      <a16:creationId xmlns:a16="http://schemas.microsoft.com/office/drawing/2014/main" id="{FFACE3A4-92D2-46E7-8801-7338D9E0FB2F}"/>
                    </a:ext>
                  </a:extLst>
                </p:cNvPr>
                <p:cNvSpPr/>
                <p:nvPr/>
              </p:nvSpPr>
              <p:spPr>
                <a:xfrm>
                  <a:off x="1516975" y="4894975"/>
                  <a:ext cx="208525" cy="12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1" h="4838" extrusionOk="0">
                      <a:moveTo>
                        <a:pt x="7106" y="1"/>
                      </a:moveTo>
                      <a:cubicBezTo>
                        <a:pt x="5038" y="1769"/>
                        <a:pt x="2503" y="3270"/>
                        <a:pt x="1" y="4838"/>
                      </a:cubicBezTo>
                      <a:lnTo>
                        <a:pt x="1302" y="4838"/>
                      </a:lnTo>
                      <a:cubicBezTo>
                        <a:pt x="3870" y="3337"/>
                        <a:pt x="6072" y="16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28" name="Google Shape;846;p23">
                  <a:extLst>
                    <a:ext uri="{FF2B5EF4-FFF2-40B4-BE49-F238E27FC236}">
                      <a16:creationId xmlns:a16="http://schemas.microsoft.com/office/drawing/2014/main" id="{925B0564-B58A-46CB-A163-F80B9B041EBC}"/>
                    </a:ext>
                  </a:extLst>
                </p:cNvPr>
                <p:cNvSpPr/>
                <p:nvPr/>
              </p:nvSpPr>
              <p:spPr>
                <a:xfrm>
                  <a:off x="1234275" y="4894975"/>
                  <a:ext cx="208525" cy="1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1" h="4871" extrusionOk="0">
                      <a:moveTo>
                        <a:pt x="7106" y="1"/>
                      </a:moveTo>
                      <a:cubicBezTo>
                        <a:pt x="5038" y="1802"/>
                        <a:pt x="2469" y="3303"/>
                        <a:pt x="1" y="4871"/>
                      </a:cubicBezTo>
                      <a:cubicBezTo>
                        <a:pt x="401" y="4871"/>
                        <a:pt x="835" y="4871"/>
                        <a:pt x="1268" y="4838"/>
                      </a:cubicBezTo>
                      <a:cubicBezTo>
                        <a:pt x="3870" y="3370"/>
                        <a:pt x="6038" y="16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29" name="Google Shape;847;p23">
                  <a:extLst>
                    <a:ext uri="{FF2B5EF4-FFF2-40B4-BE49-F238E27FC236}">
                      <a16:creationId xmlns:a16="http://schemas.microsoft.com/office/drawing/2014/main" id="{27C8F7E9-7BED-4FBB-9F75-D91ED1044000}"/>
                    </a:ext>
                  </a:extLst>
                </p:cNvPr>
                <p:cNvSpPr/>
                <p:nvPr/>
              </p:nvSpPr>
              <p:spPr>
                <a:xfrm>
                  <a:off x="1274300" y="4894975"/>
                  <a:ext cx="209350" cy="12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4838" extrusionOk="0">
                      <a:moveTo>
                        <a:pt x="7139" y="1"/>
                      </a:moveTo>
                      <a:cubicBezTo>
                        <a:pt x="5071" y="1802"/>
                        <a:pt x="2503" y="3303"/>
                        <a:pt x="1" y="4838"/>
                      </a:cubicBezTo>
                      <a:lnTo>
                        <a:pt x="1302" y="4838"/>
                      </a:lnTo>
                      <a:cubicBezTo>
                        <a:pt x="3870" y="3370"/>
                        <a:pt x="6072" y="1635"/>
                        <a:pt x="837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30" name="Google Shape;848;p23">
                  <a:extLst>
                    <a:ext uri="{FF2B5EF4-FFF2-40B4-BE49-F238E27FC236}">
                      <a16:creationId xmlns:a16="http://schemas.microsoft.com/office/drawing/2014/main" id="{DCF1564B-D0C0-479A-B499-CA09B6F22C93}"/>
                    </a:ext>
                  </a:extLst>
                </p:cNvPr>
                <p:cNvSpPr/>
                <p:nvPr/>
              </p:nvSpPr>
              <p:spPr>
                <a:xfrm>
                  <a:off x="1315175" y="4894975"/>
                  <a:ext cx="208500" cy="12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838" extrusionOk="0">
                      <a:moveTo>
                        <a:pt x="7106" y="1"/>
                      </a:moveTo>
                      <a:cubicBezTo>
                        <a:pt x="5037" y="1802"/>
                        <a:pt x="2469" y="3303"/>
                        <a:pt x="0" y="4838"/>
                      </a:cubicBezTo>
                      <a:lnTo>
                        <a:pt x="1268" y="4838"/>
                      </a:lnTo>
                      <a:cubicBezTo>
                        <a:pt x="3870" y="3370"/>
                        <a:pt x="6038" y="16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31" name="Google Shape;849;p23">
                  <a:extLst>
                    <a:ext uri="{FF2B5EF4-FFF2-40B4-BE49-F238E27FC236}">
                      <a16:creationId xmlns:a16="http://schemas.microsoft.com/office/drawing/2014/main" id="{C37DFB86-042A-416C-B10C-B2A29BA439D9}"/>
                    </a:ext>
                  </a:extLst>
                </p:cNvPr>
                <p:cNvSpPr/>
                <p:nvPr/>
              </p:nvSpPr>
              <p:spPr>
                <a:xfrm>
                  <a:off x="1396075" y="4894975"/>
                  <a:ext cx="208500" cy="12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838" extrusionOk="0">
                      <a:moveTo>
                        <a:pt x="7105" y="1"/>
                      </a:moveTo>
                      <a:cubicBezTo>
                        <a:pt x="5037" y="1769"/>
                        <a:pt x="2469" y="3270"/>
                        <a:pt x="0" y="4838"/>
                      </a:cubicBezTo>
                      <a:lnTo>
                        <a:pt x="1268" y="4838"/>
                      </a:lnTo>
                      <a:cubicBezTo>
                        <a:pt x="3870" y="3370"/>
                        <a:pt x="6038" y="1635"/>
                        <a:pt x="833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32" name="Google Shape;850;p23">
                  <a:extLst>
                    <a:ext uri="{FF2B5EF4-FFF2-40B4-BE49-F238E27FC236}">
                      <a16:creationId xmlns:a16="http://schemas.microsoft.com/office/drawing/2014/main" id="{5E65F417-DB95-440F-9F6B-9B59A128F6E5}"/>
                    </a:ext>
                  </a:extLst>
                </p:cNvPr>
                <p:cNvSpPr/>
                <p:nvPr/>
              </p:nvSpPr>
              <p:spPr>
                <a:xfrm>
                  <a:off x="1355200" y="4894975"/>
                  <a:ext cx="208500" cy="12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838" extrusionOk="0">
                      <a:moveTo>
                        <a:pt x="7106" y="1"/>
                      </a:moveTo>
                      <a:cubicBezTo>
                        <a:pt x="5071" y="1769"/>
                        <a:pt x="2502" y="3270"/>
                        <a:pt x="1" y="4838"/>
                      </a:cubicBezTo>
                      <a:lnTo>
                        <a:pt x="1302" y="4838"/>
                      </a:lnTo>
                      <a:cubicBezTo>
                        <a:pt x="3870" y="3370"/>
                        <a:pt x="6072" y="16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33" name="Google Shape;851;p23">
                  <a:extLst>
                    <a:ext uri="{FF2B5EF4-FFF2-40B4-BE49-F238E27FC236}">
                      <a16:creationId xmlns:a16="http://schemas.microsoft.com/office/drawing/2014/main" id="{ACED4039-717F-4AC6-9E61-22343A9053FE}"/>
                    </a:ext>
                  </a:extLst>
                </p:cNvPr>
                <p:cNvSpPr/>
                <p:nvPr/>
              </p:nvSpPr>
              <p:spPr>
                <a:xfrm>
                  <a:off x="1557850" y="4894975"/>
                  <a:ext cx="207675" cy="12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7" h="4838" extrusionOk="0">
                      <a:moveTo>
                        <a:pt x="7072" y="1"/>
                      </a:moveTo>
                      <a:cubicBezTo>
                        <a:pt x="5037" y="1769"/>
                        <a:pt x="2469" y="3270"/>
                        <a:pt x="0" y="4838"/>
                      </a:cubicBezTo>
                      <a:lnTo>
                        <a:pt x="1301" y="4838"/>
                      </a:lnTo>
                      <a:cubicBezTo>
                        <a:pt x="3870" y="3337"/>
                        <a:pt x="6038" y="1635"/>
                        <a:pt x="83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34" name="Google Shape;852;p23">
                  <a:extLst>
                    <a:ext uri="{FF2B5EF4-FFF2-40B4-BE49-F238E27FC236}">
                      <a16:creationId xmlns:a16="http://schemas.microsoft.com/office/drawing/2014/main" id="{039F6671-E77F-44AF-809A-959E49A222E3}"/>
                    </a:ext>
                  </a:extLst>
                </p:cNvPr>
                <p:cNvSpPr/>
                <p:nvPr/>
              </p:nvSpPr>
              <p:spPr>
                <a:xfrm>
                  <a:off x="60950" y="4894975"/>
                  <a:ext cx="211825" cy="1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3" h="4938" extrusionOk="0">
                      <a:moveTo>
                        <a:pt x="7239" y="1"/>
                      </a:moveTo>
                      <a:cubicBezTo>
                        <a:pt x="5137" y="1836"/>
                        <a:pt x="2535" y="3337"/>
                        <a:pt x="0" y="4938"/>
                      </a:cubicBezTo>
                      <a:lnTo>
                        <a:pt x="1268" y="4938"/>
                      </a:lnTo>
                      <a:cubicBezTo>
                        <a:pt x="3936" y="3437"/>
                        <a:pt x="6171" y="1669"/>
                        <a:pt x="84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35" name="Google Shape;853;p23">
                  <a:extLst>
                    <a:ext uri="{FF2B5EF4-FFF2-40B4-BE49-F238E27FC236}">
                      <a16:creationId xmlns:a16="http://schemas.microsoft.com/office/drawing/2014/main" id="{88709B42-AF64-44E7-AAB5-3C8943A38127}"/>
                    </a:ext>
                  </a:extLst>
                </p:cNvPr>
                <p:cNvSpPr/>
                <p:nvPr/>
              </p:nvSpPr>
              <p:spPr>
                <a:xfrm>
                  <a:off x="20925" y="4894975"/>
                  <a:ext cx="211825" cy="1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3" h="4938" extrusionOk="0">
                      <a:moveTo>
                        <a:pt x="7239" y="1"/>
                      </a:moveTo>
                      <a:cubicBezTo>
                        <a:pt x="5137" y="1836"/>
                        <a:pt x="2535" y="3337"/>
                        <a:pt x="0" y="4938"/>
                      </a:cubicBezTo>
                      <a:lnTo>
                        <a:pt x="1268" y="4938"/>
                      </a:lnTo>
                      <a:cubicBezTo>
                        <a:pt x="3903" y="3437"/>
                        <a:pt x="6138" y="1669"/>
                        <a:pt x="84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36" name="Google Shape;854;p23">
                  <a:extLst>
                    <a:ext uri="{FF2B5EF4-FFF2-40B4-BE49-F238E27FC236}">
                      <a16:creationId xmlns:a16="http://schemas.microsoft.com/office/drawing/2014/main" id="{950DA3B8-248C-4C17-B942-7482D5874422}"/>
                    </a:ext>
                  </a:extLst>
                </p:cNvPr>
                <p:cNvSpPr/>
                <p:nvPr/>
              </p:nvSpPr>
              <p:spPr>
                <a:xfrm>
                  <a:off x="142675" y="4894975"/>
                  <a:ext cx="211000" cy="1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0" h="4938" extrusionOk="0">
                      <a:moveTo>
                        <a:pt x="7205" y="1"/>
                      </a:moveTo>
                      <a:cubicBezTo>
                        <a:pt x="5104" y="1802"/>
                        <a:pt x="2502" y="3337"/>
                        <a:pt x="0" y="4938"/>
                      </a:cubicBezTo>
                      <a:cubicBezTo>
                        <a:pt x="401" y="4938"/>
                        <a:pt x="834" y="4904"/>
                        <a:pt x="1268" y="4904"/>
                      </a:cubicBezTo>
                      <a:cubicBezTo>
                        <a:pt x="3903" y="3403"/>
                        <a:pt x="6138" y="1669"/>
                        <a:pt x="84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37" name="Google Shape;855;p23">
                  <a:extLst>
                    <a:ext uri="{FF2B5EF4-FFF2-40B4-BE49-F238E27FC236}">
                      <a16:creationId xmlns:a16="http://schemas.microsoft.com/office/drawing/2014/main" id="{ECB30B80-9730-4BCD-8EB2-205678C38AD3}"/>
                    </a:ext>
                  </a:extLst>
                </p:cNvPr>
                <p:cNvSpPr/>
                <p:nvPr/>
              </p:nvSpPr>
              <p:spPr>
                <a:xfrm>
                  <a:off x="182700" y="4894975"/>
                  <a:ext cx="211850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4" h="4905" extrusionOk="0">
                      <a:moveTo>
                        <a:pt x="7206" y="1"/>
                      </a:moveTo>
                      <a:cubicBezTo>
                        <a:pt x="5137" y="1802"/>
                        <a:pt x="2536" y="3337"/>
                        <a:pt x="0" y="4904"/>
                      </a:cubicBezTo>
                      <a:lnTo>
                        <a:pt x="1268" y="4904"/>
                      </a:lnTo>
                      <a:cubicBezTo>
                        <a:pt x="3903" y="3403"/>
                        <a:pt x="6138" y="1669"/>
                        <a:pt x="84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38" name="Google Shape;856;p23">
                  <a:extLst>
                    <a:ext uri="{FF2B5EF4-FFF2-40B4-BE49-F238E27FC236}">
                      <a16:creationId xmlns:a16="http://schemas.microsoft.com/office/drawing/2014/main" id="{E4556CBF-71F5-4B1E-8404-AC1227F5442B}"/>
                    </a:ext>
                  </a:extLst>
                </p:cNvPr>
                <p:cNvSpPr/>
                <p:nvPr/>
              </p:nvSpPr>
              <p:spPr>
                <a:xfrm>
                  <a:off x="-19950" y="4894975"/>
                  <a:ext cx="212675" cy="1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7" h="4938" extrusionOk="0">
                      <a:moveTo>
                        <a:pt x="7273" y="1"/>
                      </a:moveTo>
                      <a:cubicBezTo>
                        <a:pt x="5171" y="1836"/>
                        <a:pt x="2536" y="3337"/>
                        <a:pt x="1" y="4938"/>
                      </a:cubicBezTo>
                      <a:lnTo>
                        <a:pt x="1268" y="4938"/>
                      </a:lnTo>
                      <a:cubicBezTo>
                        <a:pt x="3937" y="3437"/>
                        <a:pt x="6172" y="1669"/>
                        <a:pt x="850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39" name="Google Shape;857;p23">
                  <a:extLst>
                    <a:ext uri="{FF2B5EF4-FFF2-40B4-BE49-F238E27FC236}">
                      <a16:creationId xmlns:a16="http://schemas.microsoft.com/office/drawing/2014/main" id="{7E50D9EA-4A60-4FD2-B1D4-023D716CFB19}"/>
                    </a:ext>
                  </a:extLst>
                </p:cNvPr>
                <p:cNvSpPr/>
                <p:nvPr/>
              </p:nvSpPr>
              <p:spPr>
                <a:xfrm>
                  <a:off x="101800" y="4894975"/>
                  <a:ext cx="211850" cy="1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4" h="4938" extrusionOk="0">
                      <a:moveTo>
                        <a:pt x="7239" y="1"/>
                      </a:moveTo>
                      <a:cubicBezTo>
                        <a:pt x="5138" y="1802"/>
                        <a:pt x="2536" y="3337"/>
                        <a:pt x="1" y="4938"/>
                      </a:cubicBezTo>
                      <a:cubicBezTo>
                        <a:pt x="434" y="4938"/>
                        <a:pt x="835" y="4904"/>
                        <a:pt x="1268" y="4904"/>
                      </a:cubicBezTo>
                      <a:cubicBezTo>
                        <a:pt x="3904" y="3403"/>
                        <a:pt x="6139" y="1669"/>
                        <a:pt x="847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40" name="Google Shape;858;p23">
                  <a:extLst>
                    <a:ext uri="{FF2B5EF4-FFF2-40B4-BE49-F238E27FC236}">
                      <a16:creationId xmlns:a16="http://schemas.microsoft.com/office/drawing/2014/main" id="{D75AE4AC-F631-437B-BF92-2A44DC506E05}"/>
                    </a:ext>
                  </a:extLst>
                </p:cNvPr>
                <p:cNvSpPr/>
                <p:nvPr/>
              </p:nvSpPr>
              <p:spPr>
                <a:xfrm>
                  <a:off x="-182550" y="4894975"/>
                  <a:ext cx="213500" cy="12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4972" extrusionOk="0">
                      <a:moveTo>
                        <a:pt x="7305" y="1"/>
                      </a:moveTo>
                      <a:cubicBezTo>
                        <a:pt x="5204" y="1836"/>
                        <a:pt x="2569" y="3370"/>
                        <a:pt x="0" y="4971"/>
                      </a:cubicBezTo>
                      <a:lnTo>
                        <a:pt x="1268" y="4971"/>
                      </a:lnTo>
                      <a:cubicBezTo>
                        <a:pt x="3970" y="3437"/>
                        <a:pt x="6204" y="1669"/>
                        <a:pt x="853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41" name="Google Shape;859;p23">
                  <a:extLst>
                    <a:ext uri="{FF2B5EF4-FFF2-40B4-BE49-F238E27FC236}">
                      <a16:creationId xmlns:a16="http://schemas.microsoft.com/office/drawing/2014/main" id="{8D4EB379-55CF-46F5-9ACE-853705744F43}"/>
                    </a:ext>
                  </a:extLst>
                </p:cNvPr>
                <p:cNvSpPr/>
                <p:nvPr/>
              </p:nvSpPr>
              <p:spPr>
                <a:xfrm>
                  <a:off x="-222600" y="4894975"/>
                  <a:ext cx="213525" cy="12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1" h="4972" extrusionOk="0">
                      <a:moveTo>
                        <a:pt x="7306" y="1"/>
                      </a:moveTo>
                      <a:cubicBezTo>
                        <a:pt x="5171" y="1836"/>
                        <a:pt x="2536" y="3370"/>
                        <a:pt x="1" y="4971"/>
                      </a:cubicBezTo>
                      <a:lnTo>
                        <a:pt x="1235" y="4971"/>
                      </a:lnTo>
                      <a:cubicBezTo>
                        <a:pt x="3937" y="3470"/>
                        <a:pt x="6172" y="1669"/>
                        <a:pt x="8540" y="34"/>
                      </a:cubicBezTo>
                      <a:lnTo>
                        <a:pt x="7306" y="34"/>
                      </a:lnTo>
                      <a:lnTo>
                        <a:pt x="730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42" name="Google Shape;860;p23">
                  <a:extLst>
                    <a:ext uri="{FF2B5EF4-FFF2-40B4-BE49-F238E27FC236}">
                      <a16:creationId xmlns:a16="http://schemas.microsoft.com/office/drawing/2014/main" id="{6B9FA3CE-2BC6-4781-9209-36704FA45279}"/>
                    </a:ext>
                  </a:extLst>
                </p:cNvPr>
                <p:cNvSpPr/>
                <p:nvPr/>
              </p:nvSpPr>
              <p:spPr>
                <a:xfrm>
                  <a:off x="-141700" y="4894975"/>
                  <a:ext cx="213500" cy="12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4972" extrusionOk="0">
                      <a:moveTo>
                        <a:pt x="7272" y="1"/>
                      </a:moveTo>
                      <a:cubicBezTo>
                        <a:pt x="5171" y="1836"/>
                        <a:pt x="2536" y="3337"/>
                        <a:pt x="1" y="4971"/>
                      </a:cubicBezTo>
                      <a:cubicBezTo>
                        <a:pt x="434" y="4971"/>
                        <a:pt x="834" y="4938"/>
                        <a:pt x="1268" y="4938"/>
                      </a:cubicBezTo>
                      <a:cubicBezTo>
                        <a:pt x="3937" y="3437"/>
                        <a:pt x="6172" y="1669"/>
                        <a:pt x="85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43" name="Google Shape;861;p23">
                  <a:extLst>
                    <a:ext uri="{FF2B5EF4-FFF2-40B4-BE49-F238E27FC236}">
                      <a16:creationId xmlns:a16="http://schemas.microsoft.com/office/drawing/2014/main" id="{15988455-9462-4B2F-9B48-B76607A3E5AF}"/>
                    </a:ext>
                  </a:extLst>
                </p:cNvPr>
                <p:cNvSpPr/>
                <p:nvPr/>
              </p:nvSpPr>
              <p:spPr>
                <a:xfrm>
                  <a:off x="-59975" y="4894975"/>
                  <a:ext cx="211850" cy="1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4" h="4938" extrusionOk="0">
                      <a:moveTo>
                        <a:pt x="7239" y="1"/>
                      </a:moveTo>
                      <a:cubicBezTo>
                        <a:pt x="5138" y="1836"/>
                        <a:pt x="2536" y="3337"/>
                        <a:pt x="1" y="4938"/>
                      </a:cubicBezTo>
                      <a:lnTo>
                        <a:pt x="1268" y="4938"/>
                      </a:lnTo>
                      <a:cubicBezTo>
                        <a:pt x="3903" y="3437"/>
                        <a:pt x="6138" y="1669"/>
                        <a:pt x="84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44" name="Google Shape;862;p23">
                  <a:extLst>
                    <a:ext uri="{FF2B5EF4-FFF2-40B4-BE49-F238E27FC236}">
                      <a16:creationId xmlns:a16="http://schemas.microsoft.com/office/drawing/2014/main" id="{F852DE05-032B-41E3-90F1-30AA30D22471}"/>
                    </a:ext>
                  </a:extLst>
                </p:cNvPr>
                <p:cNvSpPr/>
                <p:nvPr/>
              </p:nvSpPr>
              <p:spPr>
                <a:xfrm>
                  <a:off x="-100825" y="4894975"/>
                  <a:ext cx="212650" cy="1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6" h="4938" extrusionOk="0">
                      <a:moveTo>
                        <a:pt x="7272" y="1"/>
                      </a:moveTo>
                      <a:cubicBezTo>
                        <a:pt x="5170" y="1836"/>
                        <a:pt x="2535" y="3337"/>
                        <a:pt x="0" y="4938"/>
                      </a:cubicBezTo>
                      <a:lnTo>
                        <a:pt x="1268" y="4938"/>
                      </a:lnTo>
                      <a:cubicBezTo>
                        <a:pt x="3936" y="3437"/>
                        <a:pt x="6171" y="1669"/>
                        <a:pt x="85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45" name="Google Shape;863;p23">
                  <a:extLst>
                    <a:ext uri="{FF2B5EF4-FFF2-40B4-BE49-F238E27FC236}">
                      <a16:creationId xmlns:a16="http://schemas.microsoft.com/office/drawing/2014/main" id="{5288046F-5B60-48C3-9BC2-E8C528383E99}"/>
                    </a:ext>
                  </a:extLst>
                </p:cNvPr>
                <p:cNvSpPr/>
                <p:nvPr/>
              </p:nvSpPr>
              <p:spPr>
                <a:xfrm>
                  <a:off x="506275" y="4894975"/>
                  <a:ext cx="211000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0" h="4905" extrusionOk="0">
                      <a:moveTo>
                        <a:pt x="7172" y="1"/>
                      </a:moveTo>
                      <a:cubicBezTo>
                        <a:pt x="5104" y="1802"/>
                        <a:pt x="2502" y="3303"/>
                        <a:pt x="0" y="4904"/>
                      </a:cubicBezTo>
                      <a:lnTo>
                        <a:pt x="1268" y="4904"/>
                      </a:lnTo>
                      <a:cubicBezTo>
                        <a:pt x="3903" y="3403"/>
                        <a:pt x="6104" y="1669"/>
                        <a:pt x="843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46" name="Google Shape;864;p23">
                  <a:extLst>
                    <a:ext uri="{FF2B5EF4-FFF2-40B4-BE49-F238E27FC236}">
                      <a16:creationId xmlns:a16="http://schemas.microsoft.com/office/drawing/2014/main" id="{D276D584-3A02-432E-B67B-A0B8F92B0147}"/>
                    </a:ext>
                  </a:extLst>
                </p:cNvPr>
                <p:cNvSpPr/>
                <p:nvPr/>
              </p:nvSpPr>
              <p:spPr>
                <a:xfrm>
                  <a:off x="546300" y="4894975"/>
                  <a:ext cx="211000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0" h="4905" extrusionOk="0">
                      <a:moveTo>
                        <a:pt x="7205" y="1"/>
                      </a:moveTo>
                      <a:cubicBezTo>
                        <a:pt x="5137" y="1802"/>
                        <a:pt x="2535" y="3303"/>
                        <a:pt x="0" y="4904"/>
                      </a:cubicBezTo>
                      <a:lnTo>
                        <a:pt x="1301" y="4904"/>
                      </a:lnTo>
                      <a:cubicBezTo>
                        <a:pt x="3903" y="3403"/>
                        <a:pt x="6138" y="1635"/>
                        <a:pt x="84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47" name="Google Shape;865;p23">
                  <a:extLst>
                    <a:ext uri="{FF2B5EF4-FFF2-40B4-BE49-F238E27FC236}">
                      <a16:creationId xmlns:a16="http://schemas.microsoft.com/office/drawing/2014/main" id="{F88D9407-A53B-4FA8-9CB0-6514929117BA}"/>
                    </a:ext>
                  </a:extLst>
                </p:cNvPr>
                <p:cNvSpPr/>
                <p:nvPr/>
              </p:nvSpPr>
              <p:spPr>
                <a:xfrm>
                  <a:off x="668050" y="4894975"/>
                  <a:ext cx="210175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905" extrusionOk="0">
                      <a:moveTo>
                        <a:pt x="7172" y="1"/>
                      </a:moveTo>
                      <a:cubicBezTo>
                        <a:pt x="5104" y="1802"/>
                        <a:pt x="2502" y="3303"/>
                        <a:pt x="0" y="4904"/>
                      </a:cubicBezTo>
                      <a:lnTo>
                        <a:pt x="1268" y="4904"/>
                      </a:lnTo>
                      <a:cubicBezTo>
                        <a:pt x="3903" y="3403"/>
                        <a:pt x="6105" y="1669"/>
                        <a:pt x="84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48" name="Google Shape;866;p23">
                  <a:extLst>
                    <a:ext uri="{FF2B5EF4-FFF2-40B4-BE49-F238E27FC236}">
                      <a16:creationId xmlns:a16="http://schemas.microsoft.com/office/drawing/2014/main" id="{D2CAE45D-DADF-4BA8-9111-C220E6BAC731}"/>
                    </a:ext>
                  </a:extLst>
                </p:cNvPr>
                <p:cNvSpPr/>
                <p:nvPr/>
              </p:nvSpPr>
              <p:spPr>
                <a:xfrm>
                  <a:off x="-263450" y="4894975"/>
                  <a:ext cx="213500" cy="12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4972" extrusionOk="0">
                      <a:moveTo>
                        <a:pt x="7306" y="1"/>
                      </a:moveTo>
                      <a:cubicBezTo>
                        <a:pt x="5204" y="1836"/>
                        <a:pt x="2569" y="3370"/>
                        <a:pt x="0" y="4971"/>
                      </a:cubicBezTo>
                      <a:lnTo>
                        <a:pt x="1268" y="4971"/>
                      </a:lnTo>
                      <a:cubicBezTo>
                        <a:pt x="3937" y="3470"/>
                        <a:pt x="6205" y="1669"/>
                        <a:pt x="85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49" name="Google Shape;867;p23">
                  <a:extLst>
                    <a:ext uri="{FF2B5EF4-FFF2-40B4-BE49-F238E27FC236}">
                      <a16:creationId xmlns:a16="http://schemas.microsoft.com/office/drawing/2014/main" id="{BB3C2A03-E5DF-4D3C-B186-CA112ADDB174}"/>
                    </a:ext>
                  </a:extLst>
                </p:cNvPr>
                <p:cNvSpPr/>
                <p:nvPr/>
              </p:nvSpPr>
              <p:spPr>
                <a:xfrm>
                  <a:off x="465400" y="4894975"/>
                  <a:ext cx="211000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0" h="4905" extrusionOk="0">
                      <a:moveTo>
                        <a:pt x="7206" y="1"/>
                      </a:moveTo>
                      <a:cubicBezTo>
                        <a:pt x="5138" y="1802"/>
                        <a:pt x="2536" y="3303"/>
                        <a:pt x="1" y="4904"/>
                      </a:cubicBezTo>
                      <a:lnTo>
                        <a:pt x="1268" y="4904"/>
                      </a:lnTo>
                      <a:cubicBezTo>
                        <a:pt x="3903" y="3403"/>
                        <a:pt x="6138" y="1669"/>
                        <a:pt x="84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50" name="Google Shape;868;p23">
                  <a:extLst>
                    <a:ext uri="{FF2B5EF4-FFF2-40B4-BE49-F238E27FC236}">
                      <a16:creationId xmlns:a16="http://schemas.microsoft.com/office/drawing/2014/main" id="{09C1CA88-0DD7-4F90-93E2-EEB90DCAD37D}"/>
                    </a:ext>
                  </a:extLst>
                </p:cNvPr>
                <p:cNvSpPr/>
                <p:nvPr/>
              </p:nvSpPr>
              <p:spPr>
                <a:xfrm>
                  <a:off x="587150" y="4894975"/>
                  <a:ext cx="210175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905" extrusionOk="0">
                      <a:moveTo>
                        <a:pt x="7172" y="1"/>
                      </a:moveTo>
                      <a:cubicBezTo>
                        <a:pt x="5104" y="1802"/>
                        <a:pt x="2502" y="3303"/>
                        <a:pt x="1" y="4904"/>
                      </a:cubicBezTo>
                      <a:lnTo>
                        <a:pt x="1268" y="4904"/>
                      </a:lnTo>
                      <a:cubicBezTo>
                        <a:pt x="3903" y="3403"/>
                        <a:pt x="6105" y="1635"/>
                        <a:pt x="840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51" name="Google Shape;869;p23">
                  <a:extLst>
                    <a:ext uri="{FF2B5EF4-FFF2-40B4-BE49-F238E27FC236}">
                      <a16:creationId xmlns:a16="http://schemas.microsoft.com/office/drawing/2014/main" id="{06466D12-AD4A-43B6-BFC7-85F39154B2F1}"/>
                    </a:ext>
                  </a:extLst>
                </p:cNvPr>
                <p:cNvSpPr/>
                <p:nvPr/>
              </p:nvSpPr>
              <p:spPr>
                <a:xfrm>
                  <a:off x="385350" y="4894975"/>
                  <a:ext cx="210175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905" extrusionOk="0">
                      <a:moveTo>
                        <a:pt x="7172" y="1"/>
                      </a:moveTo>
                      <a:cubicBezTo>
                        <a:pt x="5104" y="1802"/>
                        <a:pt x="2502" y="3337"/>
                        <a:pt x="0" y="4904"/>
                      </a:cubicBezTo>
                      <a:lnTo>
                        <a:pt x="1268" y="4904"/>
                      </a:lnTo>
                      <a:cubicBezTo>
                        <a:pt x="3903" y="3403"/>
                        <a:pt x="6105" y="1669"/>
                        <a:pt x="84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52" name="Google Shape;870;p23">
                  <a:extLst>
                    <a:ext uri="{FF2B5EF4-FFF2-40B4-BE49-F238E27FC236}">
                      <a16:creationId xmlns:a16="http://schemas.microsoft.com/office/drawing/2014/main" id="{A3A719F7-472E-4EC8-BF4D-425BEEE7BA33}"/>
                    </a:ext>
                  </a:extLst>
                </p:cNvPr>
                <p:cNvSpPr/>
                <p:nvPr/>
              </p:nvSpPr>
              <p:spPr>
                <a:xfrm>
                  <a:off x="304450" y="4894975"/>
                  <a:ext cx="211000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0" h="4905" extrusionOk="0">
                      <a:moveTo>
                        <a:pt x="7206" y="1"/>
                      </a:moveTo>
                      <a:cubicBezTo>
                        <a:pt x="5104" y="1802"/>
                        <a:pt x="2502" y="3337"/>
                        <a:pt x="1" y="4904"/>
                      </a:cubicBezTo>
                      <a:lnTo>
                        <a:pt x="1268" y="4904"/>
                      </a:lnTo>
                      <a:cubicBezTo>
                        <a:pt x="3903" y="3403"/>
                        <a:pt x="6105" y="1669"/>
                        <a:pt x="84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53" name="Google Shape;871;p23">
                  <a:extLst>
                    <a:ext uri="{FF2B5EF4-FFF2-40B4-BE49-F238E27FC236}">
                      <a16:creationId xmlns:a16="http://schemas.microsoft.com/office/drawing/2014/main" id="{6AAA75F1-D59D-4C03-AB8A-B7521186957D}"/>
                    </a:ext>
                  </a:extLst>
                </p:cNvPr>
                <p:cNvSpPr/>
                <p:nvPr/>
              </p:nvSpPr>
              <p:spPr>
                <a:xfrm>
                  <a:off x="425375" y="4894975"/>
                  <a:ext cx="211000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0" h="4905" extrusionOk="0">
                      <a:moveTo>
                        <a:pt x="7206" y="1"/>
                      </a:moveTo>
                      <a:cubicBezTo>
                        <a:pt x="5104" y="1802"/>
                        <a:pt x="2536" y="3303"/>
                        <a:pt x="0" y="4904"/>
                      </a:cubicBezTo>
                      <a:lnTo>
                        <a:pt x="1268" y="4904"/>
                      </a:lnTo>
                      <a:cubicBezTo>
                        <a:pt x="3903" y="3403"/>
                        <a:pt x="6105" y="1669"/>
                        <a:pt x="8440" y="34"/>
                      </a:cubicBezTo>
                      <a:lnTo>
                        <a:pt x="7206" y="34"/>
                      </a:lnTo>
                      <a:lnTo>
                        <a:pt x="720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54" name="Google Shape;872;p23">
                  <a:extLst>
                    <a:ext uri="{FF2B5EF4-FFF2-40B4-BE49-F238E27FC236}">
                      <a16:creationId xmlns:a16="http://schemas.microsoft.com/office/drawing/2014/main" id="{F6DA35F7-1E58-4329-81A2-237EAAB3F65A}"/>
                    </a:ext>
                  </a:extLst>
                </p:cNvPr>
                <p:cNvSpPr/>
                <p:nvPr/>
              </p:nvSpPr>
              <p:spPr>
                <a:xfrm>
                  <a:off x="263600" y="4894975"/>
                  <a:ext cx="211000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0" h="4905" extrusionOk="0">
                      <a:moveTo>
                        <a:pt x="7205" y="1"/>
                      </a:moveTo>
                      <a:cubicBezTo>
                        <a:pt x="5137" y="1802"/>
                        <a:pt x="2535" y="3337"/>
                        <a:pt x="0" y="4904"/>
                      </a:cubicBezTo>
                      <a:lnTo>
                        <a:pt x="1268" y="4904"/>
                      </a:lnTo>
                      <a:cubicBezTo>
                        <a:pt x="3903" y="3403"/>
                        <a:pt x="6138" y="1669"/>
                        <a:pt x="8439" y="34"/>
                      </a:cubicBezTo>
                      <a:lnTo>
                        <a:pt x="7205" y="34"/>
                      </a:lnTo>
                      <a:lnTo>
                        <a:pt x="720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55" name="Google Shape;873;p23">
                  <a:extLst>
                    <a:ext uri="{FF2B5EF4-FFF2-40B4-BE49-F238E27FC236}">
                      <a16:creationId xmlns:a16="http://schemas.microsoft.com/office/drawing/2014/main" id="{E2A8C54F-4406-4C4F-BB83-90DA7C1E7013}"/>
                    </a:ext>
                  </a:extLst>
                </p:cNvPr>
                <p:cNvSpPr/>
                <p:nvPr/>
              </p:nvSpPr>
              <p:spPr>
                <a:xfrm>
                  <a:off x="223550" y="4894975"/>
                  <a:ext cx="211025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1" h="4905" extrusionOk="0">
                      <a:moveTo>
                        <a:pt x="7206" y="1"/>
                      </a:moveTo>
                      <a:cubicBezTo>
                        <a:pt x="5105" y="1802"/>
                        <a:pt x="2503" y="3337"/>
                        <a:pt x="1" y="4904"/>
                      </a:cubicBezTo>
                      <a:lnTo>
                        <a:pt x="1269" y="4904"/>
                      </a:lnTo>
                      <a:cubicBezTo>
                        <a:pt x="3904" y="3403"/>
                        <a:pt x="6105" y="1669"/>
                        <a:pt x="8440" y="34"/>
                      </a:cubicBezTo>
                      <a:lnTo>
                        <a:pt x="7206" y="34"/>
                      </a:lnTo>
                      <a:lnTo>
                        <a:pt x="720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56" name="Google Shape;874;p23">
                  <a:extLst>
                    <a:ext uri="{FF2B5EF4-FFF2-40B4-BE49-F238E27FC236}">
                      <a16:creationId xmlns:a16="http://schemas.microsoft.com/office/drawing/2014/main" id="{DBEDAA66-0338-4F16-9BB9-7420ECF9068D}"/>
                    </a:ext>
                  </a:extLst>
                </p:cNvPr>
                <p:cNvSpPr/>
                <p:nvPr/>
              </p:nvSpPr>
              <p:spPr>
                <a:xfrm>
                  <a:off x="344475" y="4894975"/>
                  <a:ext cx="211000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0" h="4905" extrusionOk="0">
                      <a:moveTo>
                        <a:pt x="7206" y="1"/>
                      </a:moveTo>
                      <a:cubicBezTo>
                        <a:pt x="5104" y="1802"/>
                        <a:pt x="2536" y="3337"/>
                        <a:pt x="1" y="4904"/>
                      </a:cubicBezTo>
                      <a:lnTo>
                        <a:pt x="1268" y="4904"/>
                      </a:lnTo>
                      <a:cubicBezTo>
                        <a:pt x="3904" y="3403"/>
                        <a:pt x="6105" y="1669"/>
                        <a:pt x="84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57" name="Google Shape;875;p23">
                  <a:extLst>
                    <a:ext uri="{FF2B5EF4-FFF2-40B4-BE49-F238E27FC236}">
                      <a16:creationId xmlns:a16="http://schemas.microsoft.com/office/drawing/2014/main" id="{5FB0BF97-9EB0-4771-AC1E-50F56646DF23}"/>
                    </a:ext>
                  </a:extLst>
                </p:cNvPr>
                <p:cNvSpPr/>
                <p:nvPr/>
              </p:nvSpPr>
              <p:spPr>
                <a:xfrm>
                  <a:off x="627175" y="4894975"/>
                  <a:ext cx="211025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1" h="4905" extrusionOk="0">
                      <a:moveTo>
                        <a:pt x="7206" y="1"/>
                      </a:moveTo>
                      <a:cubicBezTo>
                        <a:pt x="5104" y="1802"/>
                        <a:pt x="2536" y="3303"/>
                        <a:pt x="1" y="4904"/>
                      </a:cubicBezTo>
                      <a:lnTo>
                        <a:pt x="1302" y="4904"/>
                      </a:lnTo>
                      <a:cubicBezTo>
                        <a:pt x="3904" y="3403"/>
                        <a:pt x="6105" y="1669"/>
                        <a:pt x="8440" y="34"/>
                      </a:cubicBezTo>
                      <a:lnTo>
                        <a:pt x="7206" y="34"/>
                      </a:lnTo>
                      <a:lnTo>
                        <a:pt x="720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58" name="Google Shape;876;p23">
                  <a:extLst>
                    <a:ext uri="{FF2B5EF4-FFF2-40B4-BE49-F238E27FC236}">
                      <a16:creationId xmlns:a16="http://schemas.microsoft.com/office/drawing/2014/main" id="{B5B09077-E151-4D60-84E0-AFF12E63A12C}"/>
                    </a:ext>
                  </a:extLst>
                </p:cNvPr>
                <p:cNvSpPr/>
                <p:nvPr/>
              </p:nvSpPr>
              <p:spPr>
                <a:xfrm>
                  <a:off x="2933825" y="4894975"/>
                  <a:ext cx="203500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0" h="4738" extrusionOk="0">
                      <a:moveTo>
                        <a:pt x="6906" y="1"/>
                      </a:moveTo>
                      <a:cubicBezTo>
                        <a:pt x="4904" y="1735"/>
                        <a:pt x="2436" y="3203"/>
                        <a:pt x="1" y="4738"/>
                      </a:cubicBezTo>
                      <a:cubicBezTo>
                        <a:pt x="434" y="4738"/>
                        <a:pt x="868" y="4738"/>
                        <a:pt x="1302" y="4704"/>
                      </a:cubicBezTo>
                      <a:cubicBezTo>
                        <a:pt x="3803" y="3270"/>
                        <a:pt x="5905" y="1602"/>
                        <a:pt x="81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59" name="Google Shape;877;p23">
                  <a:extLst>
                    <a:ext uri="{FF2B5EF4-FFF2-40B4-BE49-F238E27FC236}">
                      <a16:creationId xmlns:a16="http://schemas.microsoft.com/office/drawing/2014/main" id="{CB881A56-F303-40FA-B441-D3B349F6CA15}"/>
                    </a:ext>
                  </a:extLst>
                </p:cNvPr>
                <p:cNvSpPr/>
                <p:nvPr/>
              </p:nvSpPr>
              <p:spPr>
                <a:xfrm>
                  <a:off x="2973850" y="4894975"/>
                  <a:ext cx="22102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4738" extrusionOk="0">
                      <a:moveTo>
                        <a:pt x="6906" y="1"/>
                      </a:moveTo>
                      <a:cubicBezTo>
                        <a:pt x="4904" y="1735"/>
                        <a:pt x="2436" y="3203"/>
                        <a:pt x="1" y="4738"/>
                      </a:cubicBezTo>
                      <a:cubicBezTo>
                        <a:pt x="668" y="4738"/>
                        <a:pt x="1302" y="4704"/>
                        <a:pt x="1936" y="4704"/>
                      </a:cubicBezTo>
                      <a:cubicBezTo>
                        <a:pt x="4471" y="3270"/>
                        <a:pt x="6606" y="1602"/>
                        <a:pt x="88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60" name="Google Shape;878;p23">
                  <a:extLst>
                    <a:ext uri="{FF2B5EF4-FFF2-40B4-BE49-F238E27FC236}">
                      <a16:creationId xmlns:a16="http://schemas.microsoft.com/office/drawing/2014/main" id="{A2DDFD48-6DD4-4A20-8D01-95648B8D6D52}"/>
                    </a:ext>
                  </a:extLst>
                </p:cNvPr>
                <p:cNvSpPr/>
                <p:nvPr/>
              </p:nvSpPr>
              <p:spPr>
                <a:xfrm>
                  <a:off x="2892975" y="4894975"/>
                  <a:ext cx="20432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4738" extrusionOk="0">
                      <a:moveTo>
                        <a:pt x="6939" y="1"/>
                      </a:moveTo>
                      <a:cubicBezTo>
                        <a:pt x="4904" y="1735"/>
                        <a:pt x="2435" y="3203"/>
                        <a:pt x="0" y="4738"/>
                      </a:cubicBezTo>
                      <a:cubicBezTo>
                        <a:pt x="434" y="4738"/>
                        <a:pt x="868" y="4738"/>
                        <a:pt x="1301" y="4704"/>
                      </a:cubicBezTo>
                      <a:cubicBezTo>
                        <a:pt x="3803" y="3270"/>
                        <a:pt x="5938" y="1569"/>
                        <a:pt x="81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61" name="Google Shape;879;p23">
                  <a:extLst>
                    <a:ext uri="{FF2B5EF4-FFF2-40B4-BE49-F238E27FC236}">
                      <a16:creationId xmlns:a16="http://schemas.microsoft.com/office/drawing/2014/main" id="{DDFECACA-6B28-444A-A6F0-F94BF1F42B89}"/>
                    </a:ext>
                  </a:extLst>
                </p:cNvPr>
                <p:cNvSpPr/>
                <p:nvPr/>
              </p:nvSpPr>
              <p:spPr>
                <a:xfrm>
                  <a:off x="3031400" y="4894975"/>
                  <a:ext cx="197675" cy="11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7" h="4705" extrusionOk="0">
                      <a:moveTo>
                        <a:pt x="6939" y="1"/>
                      </a:moveTo>
                      <a:cubicBezTo>
                        <a:pt x="4904" y="1735"/>
                        <a:pt x="2402" y="3170"/>
                        <a:pt x="1" y="4704"/>
                      </a:cubicBezTo>
                      <a:lnTo>
                        <a:pt x="935" y="4704"/>
                      </a:lnTo>
                      <a:cubicBezTo>
                        <a:pt x="3503" y="3303"/>
                        <a:pt x="5671" y="1635"/>
                        <a:pt x="7906" y="34"/>
                      </a:cubicBezTo>
                      <a:lnTo>
                        <a:pt x="6939" y="34"/>
                      </a:lnTo>
                      <a:lnTo>
                        <a:pt x="693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62" name="Google Shape;880;p23">
                  <a:extLst>
                    <a:ext uri="{FF2B5EF4-FFF2-40B4-BE49-F238E27FC236}">
                      <a16:creationId xmlns:a16="http://schemas.microsoft.com/office/drawing/2014/main" id="{60AC55FD-2DA2-4C4B-8EB5-487DFD107C3D}"/>
                    </a:ext>
                  </a:extLst>
                </p:cNvPr>
                <p:cNvSpPr/>
                <p:nvPr/>
              </p:nvSpPr>
              <p:spPr>
                <a:xfrm>
                  <a:off x="3211525" y="4884975"/>
                  <a:ext cx="31725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34" extrusionOk="0">
                      <a:moveTo>
                        <a:pt x="1" y="1"/>
                      </a:moveTo>
                      <a:cubicBezTo>
                        <a:pt x="67" y="34"/>
                        <a:pt x="134" y="67"/>
                        <a:pt x="101" y="134"/>
                      </a:cubicBezTo>
                      <a:lnTo>
                        <a:pt x="1101" y="134"/>
                      </a:lnTo>
                      <a:cubicBezTo>
                        <a:pt x="1135" y="101"/>
                        <a:pt x="1202" y="34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63" name="Google Shape;881;p23">
                  <a:extLst>
                    <a:ext uri="{FF2B5EF4-FFF2-40B4-BE49-F238E27FC236}">
                      <a16:creationId xmlns:a16="http://schemas.microsoft.com/office/drawing/2014/main" id="{4535813D-A8F0-4AAE-9E79-2A630651D0D1}"/>
                    </a:ext>
                  </a:extLst>
                </p:cNvPr>
                <p:cNvSpPr/>
                <p:nvPr/>
              </p:nvSpPr>
              <p:spPr>
                <a:xfrm>
                  <a:off x="2852950" y="4894975"/>
                  <a:ext cx="203500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0" h="4738" extrusionOk="0">
                      <a:moveTo>
                        <a:pt x="6905" y="1"/>
                      </a:moveTo>
                      <a:cubicBezTo>
                        <a:pt x="4904" y="1735"/>
                        <a:pt x="2435" y="3203"/>
                        <a:pt x="0" y="4738"/>
                      </a:cubicBezTo>
                      <a:lnTo>
                        <a:pt x="1301" y="4738"/>
                      </a:lnTo>
                      <a:cubicBezTo>
                        <a:pt x="3803" y="3270"/>
                        <a:pt x="5938" y="1602"/>
                        <a:pt x="813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64" name="Google Shape;882;p23">
                  <a:extLst>
                    <a:ext uri="{FF2B5EF4-FFF2-40B4-BE49-F238E27FC236}">
                      <a16:creationId xmlns:a16="http://schemas.microsoft.com/office/drawing/2014/main" id="{4A363B80-3B55-490B-9F3E-DED3AA24324B}"/>
                    </a:ext>
                  </a:extLst>
                </p:cNvPr>
                <p:cNvSpPr/>
                <p:nvPr/>
              </p:nvSpPr>
              <p:spPr>
                <a:xfrm>
                  <a:off x="2772050" y="4894975"/>
                  <a:ext cx="20432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4738" extrusionOk="0">
                      <a:moveTo>
                        <a:pt x="6905" y="1"/>
                      </a:moveTo>
                      <a:cubicBezTo>
                        <a:pt x="4904" y="1735"/>
                        <a:pt x="2436" y="3203"/>
                        <a:pt x="0" y="4738"/>
                      </a:cubicBezTo>
                      <a:lnTo>
                        <a:pt x="1301" y="4738"/>
                      </a:lnTo>
                      <a:cubicBezTo>
                        <a:pt x="3803" y="3270"/>
                        <a:pt x="5938" y="1602"/>
                        <a:pt x="81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65" name="Google Shape;883;p23">
                  <a:extLst>
                    <a:ext uri="{FF2B5EF4-FFF2-40B4-BE49-F238E27FC236}">
                      <a16:creationId xmlns:a16="http://schemas.microsoft.com/office/drawing/2014/main" id="{9C5743E7-85F6-45DF-8D2B-3556FF8C05E3}"/>
                    </a:ext>
                  </a:extLst>
                </p:cNvPr>
                <p:cNvSpPr/>
                <p:nvPr/>
              </p:nvSpPr>
              <p:spPr>
                <a:xfrm>
                  <a:off x="2691150" y="4894975"/>
                  <a:ext cx="204350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4" h="4738" extrusionOk="0">
                      <a:moveTo>
                        <a:pt x="6939" y="1"/>
                      </a:moveTo>
                      <a:cubicBezTo>
                        <a:pt x="4904" y="1735"/>
                        <a:pt x="2436" y="3203"/>
                        <a:pt x="1" y="4738"/>
                      </a:cubicBezTo>
                      <a:lnTo>
                        <a:pt x="1302" y="4738"/>
                      </a:lnTo>
                      <a:cubicBezTo>
                        <a:pt x="3804" y="3270"/>
                        <a:pt x="5938" y="1602"/>
                        <a:pt x="81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66" name="Google Shape;884;p23">
                  <a:extLst>
                    <a:ext uri="{FF2B5EF4-FFF2-40B4-BE49-F238E27FC236}">
                      <a16:creationId xmlns:a16="http://schemas.microsoft.com/office/drawing/2014/main" id="{7F59A867-8F26-4B71-AAE1-A6C43355A46F}"/>
                    </a:ext>
                  </a:extLst>
                </p:cNvPr>
                <p:cNvSpPr/>
                <p:nvPr/>
              </p:nvSpPr>
              <p:spPr>
                <a:xfrm>
                  <a:off x="2650300" y="4894975"/>
                  <a:ext cx="20432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4738" extrusionOk="0">
                      <a:moveTo>
                        <a:pt x="6939" y="1"/>
                      </a:moveTo>
                      <a:cubicBezTo>
                        <a:pt x="4937" y="1735"/>
                        <a:pt x="2435" y="3203"/>
                        <a:pt x="0" y="4738"/>
                      </a:cubicBezTo>
                      <a:lnTo>
                        <a:pt x="1301" y="4738"/>
                      </a:lnTo>
                      <a:cubicBezTo>
                        <a:pt x="3803" y="3270"/>
                        <a:pt x="5938" y="1602"/>
                        <a:pt x="81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67" name="Google Shape;885;p23">
                  <a:extLst>
                    <a:ext uri="{FF2B5EF4-FFF2-40B4-BE49-F238E27FC236}">
                      <a16:creationId xmlns:a16="http://schemas.microsoft.com/office/drawing/2014/main" id="{5A5954B1-3F7F-4DD2-9899-FD19D0D2BAA3}"/>
                    </a:ext>
                  </a:extLst>
                </p:cNvPr>
                <p:cNvSpPr/>
                <p:nvPr/>
              </p:nvSpPr>
              <p:spPr>
                <a:xfrm>
                  <a:off x="2812075" y="4894975"/>
                  <a:ext cx="20432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4738" extrusionOk="0">
                      <a:moveTo>
                        <a:pt x="6939" y="1"/>
                      </a:moveTo>
                      <a:cubicBezTo>
                        <a:pt x="4937" y="1735"/>
                        <a:pt x="2436" y="3203"/>
                        <a:pt x="1" y="4738"/>
                      </a:cubicBezTo>
                      <a:lnTo>
                        <a:pt x="1302" y="4738"/>
                      </a:lnTo>
                      <a:cubicBezTo>
                        <a:pt x="3803" y="3270"/>
                        <a:pt x="5938" y="1602"/>
                        <a:pt x="81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68" name="Google Shape;886;p23">
                  <a:extLst>
                    <a:ext uri="{FF2B5EF4-FFF2-40B4-BE49-F238E27FC236}">
                      <a16:creationId xmlns:a16="http://schemas.microsoft.com/office/drawing/2014/main" id="{AE2A079F-DC00-40D2-9095-CA0CB0B176CC}"/>
                    </a:ext>
                  </a:extLst>
                </p:cNvPr>
                <p:cNvSpPr/>
                <p:nvPr/>
              </p:nvSpPr>
              <p:spPr>
                <a:xfrm>
                  <a:off x="2731175" y="4894975"/>
                  <a:ext cx="204350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4" h="4738" extrusionOk="0">
                      <a:moveTo>
                        <a:pt x="6939" y="1"/>
                      </a:moveTo>
                      <a:cubicBezTo>
                        <a:pt x="4938" y="1735"/>
                        <a:pt x="2436" y="3203"/>
                        <a:pt x="1" y="4738"/>
                      </a:cubicBezTo>
                      <a:lnTo>
                        <a:pt x="1302" y="4738"/>
                      </a:lnTo>
                      <a:cubicBezTo>
                        <a:pt x="3804" y="3270"/>
                        <a:pt x="5939" y="1602"/>
                        <a:pt x="81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69" name="Google Shape;887;p23">
                  <a:extLst>
                    <a:ext uri="{FF2B5EF4-FFF2-40B4-BE49-F238E27FC236}">
                      <a16:creationId xmlns:a16="http://schemas.microsoft.com/office/drawing/2014/main" id="{317938B2-E431-42D2-BF49-A2191E76F3A3}"/>
                    </a:ext>
                  </a:extLst>
                </p:cNvPr>
                <p:cNvSpPr/>
                <p:nvPr/>
              </p:nvSpPr>
              <p:spPr>
                <a:xfrm>
                  <a:off x="3063925" y="4894975"/>
                  <a:ext cx="221850" cy="11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4" h="4705" extrusionOk="0">
                      <a:moveTo>
                        <a:pt x="7039" y="1"/>
                      </a:moveTo>
                      <a:cubicBezTo>
                        <a:pt x="4971" y="1702"/>
                        <a:pt x="2436" y="3170"/>
                        <a:pt x="0" y="4704"/>
                      </a:cubicBezTo>
                      <a:lnTo>
                        <a:pt x="1902" y="4704"/>
                      </a:lnTo>
                      <a:cubicBezTo>
                        <a:pt x="4504" y="3270"/>
                        <a:pt x="6672" y="1602"/>
                        <a:pt x="88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70" name="Google Shape;888;p23">
                  <a:extLst>
                    <a:ext uri="{FF2B5EF4-FFF2-40B4-BE49-F238E27FC236}">
                      <a16:creationId xmlns:a16="http://schemas.microsoft.com/office/drawing/2014/main" id="{6D59DDBA-C132-4362-9FEE-3E838E78D402}"/>
                    </a:ext>
                  </a:extLst>
                </p:cNvPr>
                <p:cNvSpPr/>
                <p:nvPr/>
              </p:nvSpPr>
              <p:spPr>
                <a:xfrm>
                  <a:off x="3477550" y="4884975"/>
                  <a:ext cx="52550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34" extrusionOk="0">
                      <a:moveTo>
                        <a:pt x="167" y="1"/>
                      </a:moveTo>
                      <a:cubicBezTo>
                        <a:pt x="101" y="34"/>
                        <a:pt x="34" y="67"/>
                        <a:pt x="1" y="134"/>
                      </a:cubicBezTo>
                      <a:lnTo>
                        <a:pt x="1902" y="134"/>
                      </a:lnTo>
                      <a:cubicBezTo>
                        <a:pt x="1969" y="67"/>
                        <a:pt x="2035" y="34"/>
                        <a:pt x="210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71" name="Google Shape;889;p23">
                  <a:extLst>
                    <a:ext uri="{FF2B5EF4-FFF2-40B4-BE49-F238E27FC236}">
                      <a16:creationId xmlns:a16="http://schemas.microsoft.com/office/drawing/2014/main" id="{31C54BB8-B182-440B-B650-162409D96552}"/>
                    </a:ext>
                  </a:extLst>
                </p:cNvPr>
                <p:cNvSpPr/>
                <p:nvPr/>
              </p:nvSpPr>
              <p:spPr>
                <a:xfrm>
                  <a:off x="3293250" y="4894975"/>
                  <a:ext cx="221025" cy="11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4705" extrusionOk="0">
                      <a:moveTo>
                        <a:pt x="7006" y="1"/>
                      </a:moveTo>
                      <a:cubicBezTo>
                        <a:pt x="5471" y="1268"/>
                        <a:pt x="3670" y="2436"/>
                        <a:pt x="1835" y="3570"/>
                      </a:cubicBezTo>
                      <a:cubicBezTo>
                        <a:pt x="1235" y="3937"/>
                        <a:pt x="634" y="4304"/>
                        <a:pt x="1" y="4704"/>
                      </a:cubicBezTo>
                      <a:cubicBezTo>
                        <a:pt x="434" y="4704"/>
                        <a:pt x="835" y="4704"/>
                        <a:pt x="1268" y="4671"/>
                      </a:cubicBezTo>
                      <a:lnTo>
                        <a:pt x="1935" y="4671"/>
                      </a:lnTo>
                      <a:cubicBezTo>
                        <a:pt x="4471" y="3270"/>
                        <a:pt x="6639" y="1602"/>
                        <a:pt x="88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72" name="Google Shape;890;p23">
                  <a:extLst>
                    <a:ext uri="{FF2B5EF4-FFF2-40B4-BE49-F238E27FC236}">
                      <a16:creationId xmlns:a16="http://schemas.microsoft.com/office/drawing/2014/main" id="{E051C9F7-CB98-4C45-BE85-0C225993167D}"/>
                    </a:ext>
                  </a:extLst>
                </p:cNvPr>
                <p:cNvSpPr/>
                <p:nvPr/>
              </p:nvSpPr>
              <p:spPr>
                <a:xfrm>
                  <a:off x="2610275" y="4894975"/>
                  <a:ext cx="20432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4738" extrusionOk="0">
                      <a:moveTo>
                        <a:pt x="6938" y="1"/>
                      </a:moveTo>
                      <a:cubicBezTo>
                        <a:pt x="4937" y="1735"/>
                        <a:pt x="2435" y="3203"/>
                        <a:pt x="0" y="4738"/>
                      </a:cubicBezTo>
                      <a:lnTo>
                        <a:pt x="1301" y="4738"/>
                      </a:lnTo>
                      <a:cubicBezTo>
                        <a:pt x="3803" y="3270"/>
                        <a:pt x="5938" y="1602"/>
                        <a:pt x="81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73" name="Google Shape;891;p23">
                  <a:extLst>
                    <a:ext uri="{FF2B5EF4-FFF2-40B4-BE49-F238E27FC236}">
                      <a16:creationId xmlns:a16="http://schemas.microsoft.com/office/drawing/2014/main" id="{60D1EC53-763B-494C-99AE-EEE178D42946}"/>
                    </a:ext>
                  </a:extLst>
                </p:cNvPr>
                <p:cNvSpPr/>
                <p:nvPr/>
              </p:nvSpPr>
              <p:spPr>
                <a:xfrm>
                  <a:off x="3350800" y="4894975"/>
                  <a:ext cx="221000" cy="11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0" h="4705" extrusionOk="0">
                      <a:moveTo>
                        <a:pt x="7005" y="1"/>
                      </a:moveTo>
                      <a:cubicBezTo>
                        <a:pt x="4937" y="1702"/>
                        <a:pt x="2435" y="3170"/>
                        <a:pt x="0" y="4704"/>
                      </a:cubicBezTo>
                      <a:cubicBezTo>
                        <a:pt x="634" y="4704"/>
                        <a:pt x="1268" y="4671"/>
                        <a:pt x="1902" y="4671"/>
                      </a:cubicBezTo>
                      <a:cubicBezTo>
                        <a:pt x="4470" y="3270"/>
                        <a:pt x="6638" y="1602"/>
                        <a:pt x="88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74" name="Google Shape;892;p23">
                  <a:extLst>
                    <a:ext uri="{FF2B5EF4-FFF2-40B4-BE49-F238E27FC236}">
                      <a16:creationId xmlns:a16="http://schemas.microsoft.com/office/drawing/2014/main" id="{4B159FA0-A547-4404-A315-1B3C6B8D9267}"/>
                    </a:ext>
                  </a:extLst>
                </p:cNvPr>
                <p:cNvSpPr/>
                <p:nvPr/>
              </p:nvSpPr>
              <p:spPr>
                <a:xfrm>
                  <a:off x="3534250" y="4884150"/>
                  <a:ext cx="52575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7" extrusionOk="0">
                      <a:moveTo>
                        <a:pt x="168" y="0"/>
                      </a:moveTo>
                      <a:cubicBezTo>
                        <a:pt x="134" y="67"/>
                        <a:pt x="68" y="100"/>
                        <a:pt x="1" y="167"/>
                      </a:cubicBezTo>
                      <a:lnTo>
                        <a:pt x="1902" y="167"/>
                      </a:lnTo>
                      <a:cubicBezTo>
                        <a:pt x="1969" y="100"/>
                        <a:pt x="2036" y="67"/>
                        <a:pt x="21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75" name="Google Shape;893;p23">
                  <a:extLst>
                    <a:ext uri="{FF2B5EF4-FFF2-40B4-BE49-F238E27FC236}">
                      <a16:creationId xmlns:a16="http://schemas.microsoft.com/office/drawing/2014/main" id="{DF86CE6F-9191-47EF-B981-FE7F6288B9CB}"/>
                    </a:ext>
                  </a:extLst>
                </p:cNvPr>
                <p:cNvSpPr/>
                <p:nvPr/>
              </p:nvSpPr>
              <p:spPr>
                <a:xfrm>
                  <a:off x="3420000" y="4884975"/>
                  <a:ext cx="52575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34" extrusionOk="0">
                      <a:moveTo>
                        <a:pt x="168" y="1"/>
                      </a:moveTo>
                      <a:cubicBezTo>
                        <a:pt x="101" y="34"/>
                        <a:pt x="68" y="67"/>
                        <a:pt x="1" y="134"/>
                      </a:cubicBezTo>
                      <a:lnTo>
                        <a:pt x="1902" y="134"/>
                      </a:lnTo>
                      <a:cubicBezTo>
                        <a:pt x="1969" y="67"/>
                        <a:pt x="2036" y="34"/>
                        <a:pt x="210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76" name="Google Shape;894;p23">
                  <a:extLst>
                    <a:ext uri="{FF2B5EF4-FFF2-40B4-BE49-F238E27FC236}">
                      <a16:creationId xmlns:a16="http://schemas.microsoft.com/office/drawing/2014/main" id="{E9B78EDF-1AC2-4556-9FBD-1146532864F0}"/>
                    </a:ext>
                  </a:extLst>
                </p:cNvPr>
                <p:cNvSpPr/>
                <p:nvPr/>
              </p:nvSpPr>
              <p:spPr>
                <a:xfrm>
                  <a:off x="3236550" y="4894975"/>
                  <a:ext cx="221000" cy="11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0" h="4705" extrusionOk="0">
                      <a:moveTo>
                        <a:pt x="7005" y="1"/>
                      </a:moveTo>
                      <a:cubicBezTo>
                        <a:pt x="6505" y="435"/>
                        <a:pt x="5971" y="801"/>
                        <a:pt x="5438" y="1202"/>
                      </a:cubicBezTo>
                      <a:cubicBezTo>
                        <a:pt x="3736" y="2403"/>
                        <a:pt x="1835" y="3537"/>
                        <a:pt x="0" y="4704"/>
                      </a:cubicBezTo>
                      <a:lnTo>
                        <a:pt x="1902" y="4704"/>
                      </a:lnTo>
                      <a:cubicBezTo>
                        <a:pt x="2736" y="4237"/>
                        <a:pt x="3503" y="3737"/>
                        <a:pt x="4270" y="3237"/>
                      </a:cubicBezTo>
                      <a:cubicBezTo>
                        <a:pt x="5838" y="2202"/>
                        <a:pt x="7339" y="1102"/>
                        <a:pt x="88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77" name="Google Shape;895;p23">
                  <a:extLst>
                    <a:ext uri="{FF2B5EF4-FFF2-40B4-BE49-F238E27FC236}">
                      <a16:creationId xmlns:a16="http://schemas.microsoft.com/office/drawing/2014/main" id="{260E0BE8-8573-4CFE-81CE-E76CC6B9DC8F}"/>
                    </a:ext>
                  </a:extLst>
                </p:cNvPr>
                <p:cNvSpPr/>
                <p:nvPr/>
              </p:nvSpPr>
              <p:spPr>
                <a:xfrm>
                  <a:off x="3305775" y="4884975"/>
                  <a:ext cx="51725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34" extrusionOk="0">
                      <a:moveTo>
                        <a:pt x="133" y="1"/>
                      </a:moveTo>
                      <a:cubicBezTo>
                        <a:pt x="100" y="34"/>
                        <a:pt x="67" y="101"/>
                        <a:pt x="0" y="134"/>
                      </a:cubicBezTo>
                      <a:lnTo>
                        <a:pt x="1901" y="134"/>
                      </a:lnTo>
                      <a:lnTo>
                        <a:pt x="2068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78" name="Google Shape;896;p23">
                  <a:extLst>
                    <a:ext uri="{FF2B5EF4-FFF2-40B4-BE49-F238E27FC236}">
                      <a16:creationId xmlns:a16="http://schemas.microsoft.com/office/drawing/2014/main" id="{76DD00C1-49BF-40A3-827B-72403FB11B05}"/>
                    </a:ext>
                  </a:extLst>
                </p:cNvPr>
                <p:cNvSpPr/>
                <p:nvPr/>
              </p:nvSpPr>
              <p:spPr>
                <a:xfrm>
                  <a:off x="3248225" y="4884975"/>
                  <a:ext cx="51725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34" extrusionOk="0">
                      <a:moveTo>
                        <a:pt x="167" y="1"/>
                      </a:moveTo>
                      <a:cubicBezTo>
                        <a:pt x="100" y="34"/>
                        <a:pt x="67" y="67"/>
                        <a:pt x="0" y="134"/>
                      </a:cubicBezTo>
                      <a:lnTo>
                        <a:pt x="1902" y="134"/>
                      </a:lnTo>
                      <a:cubicBezTo>
                        <a:pt x="1968" y="67"/>
                        <a:pt x="2035" y="34"/>
                        <a:pt x="20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79" name="Google Shape;897;p23">
                  <a:extLst>
                    <a:ext uri="{FF2B5EF4-FFF2-40B4-BE49-F238E27FC236}">
                      <a16:creationId xmlns:a16="http://schemas.microsoft.com/office/drawing/2014/main" id="{F627ABEB-043B-4367-BB1A-E4A2874FFEB5}"/>
                    </a:ext>
                  </a:extLst>
                </p:cNvPr>
                <p:cNvSpPr/>
                <p:nvPr/>
              </p:nvSpPr>
              <p:spPr>
                <a:xfrm>
                  <a:off x="3121475" y="4894975"/>
                  <a:ext cx="221825" cy="11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3" h="4705" extrusionOk="0">
                      <a:moveTo>
                        <a:pt x="7005" y="1"/>
                      </a:moveTo>
                      <a:cubicBezTo>
                        <a:pt x="4937" y="1702"/>
                        <a:pt x="2435" y="3170"/>
                        <a:pt x="0" y="4704"/>
                      </a:cubicBezTo>
                      <a:lnTo>
                        <a:pt x="1901" y="4704"/>
                      </a:lnTo>
                      <a:cubicBezTo>
                        <a:pt x="4470" y="3270"/>
                        <a:pt x="6638" y="1602"/>
                        <a:pt x="88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80" name="Google Shape;898;p23">
                  <a:extLst>
                    <a:ext uri="{FF2B5EF4-FFF2-40B4-BE49-F238E27FC236}">
                      <a16:creationId xmlns:a16="http://schemas.microsoft.com/office/drawing/2014/main" id="{3F3FB857-0012-427C-905A-175C36C95DCB}"/>
                    </a:ext>
                  </a:extLst>
                </p:cNvPr>
                <p:cNvSpPr/>
                <p:nvPr/>
              </p:nvSpPr>
              <p:spPr>
                <a:xfrm>
                  <a:off x="3362475" y="4884975"/>
                  <a:ext cx="52550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34" extrusionOk="0">
                      <a:moveTo>
                        <a:pt x="167" y="1"/>
                      </a:moveTo>
                      <a:cubicBezTo>
                        <a:pt x="134" y="34"/>
                        <a:pt x="67" y="67"/>
                        <a:pt x="0" y="134"/>
                      </a:cubicBezTo>
                      <a:lnTo>
                        <a:pt x="1902" y="134"/>
                      </a:lnTo>
                      <a:cubicBezTo>
                        <a:pt x="1968" y="67"/>
                        <a:pt x="2035" y="34"/>
                        <a:pt x="210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81" name="Google Shape;899;p23">
                  <a:extLst>
                    <a:ext uri="{FF2B5EF4-FFF2-40B4-BE49-F238E27FC236}">
                      <a16:creationId xmlns:a16="http://schemas.microsoft.com/office/drawing/2014/main" id="{795D5790-0874-4F82-A35B-EBDDD1521D9B}"/>
                    </a:ext>
                  </a:extLst>
                </p:cNvPr>
                <p:cNvSpPr/>
                <p:nvPr/>
              </p:nvSpPr>
              <p:spPr>
                <a:xfrm>
                  <a:off x="3179000" y="4894975"/>
                  <a:ext cx="221025" cy="11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4705" extrusionOk="0">
                      <a:moveTo>
                        <a:pt x="7006" y="1"/>
                      </a:moveTo>
                      <a:cubicBezTo>
                        <a:pt x="4938" y="1702"/>
                        <a:pt x="2436" y="3170"/>
                        <a:pt x="1" y="4704"/>
                      </a:cubicBezTo>
                      <a:lnTo>
                        <a:pt x="1902" y="4704"/>
                      </a:lnTo>
                      <a:cubicBezTo>
                        <a:pt x="4204" y="3437"/>
                        <a:pt x="6172" y="1936"/>
                        <a:pt x="8173" y="501"/>
                      </a:cubicBezTo>
                      <a:cubicBezTo>
                        <a:pt x="8407" y="334"/>
                        <a:pt x="8607" y="168"/>
                        <a:pt x="88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82" name="Google Shape;900;p23">
                  <a:extLst>
                    <a:ext uri="{FF2B5EF4-FFF2-40B4-BE49-F238E27FC236}">
                      <a16:creationId xmlns:a16="http://schemas.microsoft.com/office/drawing/2014/main" id="{57BA5410-8085-4E63-8C2C-5590A5BCEB9D}"/>
                    </a:ext>
                  </a:extLst>
                </p:cNvPr>
                <p:cNvSpPr/>
                <p:nvPr/>
              </p:nvSpPr>
              <p:spPr>
                <a:xfrm>
                  <a:off x="2245850" y="4894975"/>
                  <a:ext cx="206000" cy="11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0" h="4771" extrusionOk="0">
                      <a:moveTo>
                        <a:pt x="7005" y="1"/>
                      </a:moveTo>
                      <a:cubicBezTo>
                        <a:pt x="4970" y="1769"/>
                        <a:pt x="2469" y="3237"/>
                        <a:pt x="0" y="4771"/>
                      </a:cubicBezTo>
                      <a:lnTo>
                        <a:pt x="1301" y="4771"/>
                      </a:lnTo>
                      <a:cubicBezTo>
                        <a:pt x="3836" y="3303"/>
                        <a:pt x="5971" y="1602"/>
                        <a:pt x="823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83" name="Google Shape;901;p23">
                  <a:extLst>
                    <a:ext uri="{FF2B5EF4-FFF2-40B4-BE49-F238E27FC236}">
                      <a16:creationId xmlns:a16="http://schemas.microsoft.com/office/drawing/2014/main" id="{02542B56-2F29-4ABF-9957-300050786B5E}"/>
                    </a:ext>
                  </a:extLst>
                </p:cNvPr>
                <p:cNvSpPr/>
                <p:nvPr/>
              </p:nvSpPr>
              <p:spPr>
                <a:xfrm>
                  <a:off x="2003175" y="4894975"/>
                  <a:ext cx="206825" cy="1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3" h="4805" extrusionOk="0">
                      <a:moveTo>
                        <a:pt x="7005" y="1"/>
                      </a:moveTo>
                      <a:cubicBezTo>
                        <a:pt x="4970" y="1769"/>
                        <a:pt x="2469" y="3237"/>
                        <a:pt x="0" y="4804"/>
                      </a:cubicBezTo>
                      <a:lnTo>
                        <a:pt x="1301" y="4804"/>
                      </a:lnTo>
                      <a:cubicBezTo>
                        <a:pt x="3836" y="3303"/>
                        <a:pt x="6004" y="16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84" name="Google Shape;902;p23">
                  <a:extLst>
                    <a:ext uri="{FF2B5EF4-FFF2-40B4-BE49-F238E27FC236}">
                      <a16:creationId xmlns:a16="http://schemas.microsoft.com/office/drawing/2014/main" id="{1D73332E-7632-48BF-A10F-3E002A0129AA}"/>
                    </a:ext>
                  </a:extLst>
                </p:cNvPr>
                <p:cNvSpPr/>
                <p:nvPr/>
              </p:nvSpPr>
              <p:spPr>
                <a:xfrm>
                  <a:off x="1962300" y="4894975"/>
                  <a:ext cx="206850" cy="1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" h="4805" extrusionOk="0">
                      <a:moveTo>
                        <a:pt x="7039" y="1"/>
                      </a:moveTo>
                      <a:cubicBezTo>
                        <a:pt x="5004" y="1769"/>
                        <a:pt x="2469" y="3270"/>
                        <a:pt x="1" y="4804"/>
                      </a:cubicBezTo>
                      <a:lnTo>
                        <a:pt x="1302" y="4804"/>
                      </a:lnTo>
                      <a:cubicBezTo>
                        <a:pt x="3837" y="3337"/>
                        <a:pt x="6005" y="16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85" name="Google Shape;903;p23">
                  <a:extLst>
                    <a:ext uri="{FF2B5EF4-FFF2-40B4-BE49-F238E27FC236}">
                      <a16:creationId xmlns:a16="http://schemas.microsoft.com/office/drawing/2014/main" id="{AD4993F6-9B2E-4C42-B735-FBE51E099C10}"/>
                    </a:ext>
                  </a:extLst>
                </p:cNvPr>
                <p:cNvSpPr/>
                <p:nvPr/>
              </p:nvSpPr>
              <p:spPr>
                <a:xfrm>
                  <a:off x="2179125" y="4884975"/>
                  <a:ext cx="1030750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30" h="134" extrusionOk="0">
                      <a:moveTo>
                        <a:pt x="41230" y="1"/>
                      </a:moveTo>
                      <a:cubicBezTo>
                        <a:pt x="41226" y="1"/>
                        <a:pt x="41223" y="1"/>
                        <a:pt x="41220" y="1"/>
                      </a:cubicBezTo>
                      <a:lnTo>
                        <a:pt x="41220" y="1"/>
                      </a:lnTo>
                      <a:cubicBezTo>
                        <a:pt x="41223" y="1"/>
                        <a:pt x="41227" y="1"/>
                        <a:pt x="41230" y="1"/>
                      </a:cubicBezTo>
                      <a:close/>
                      <a:moveTo>
                        <a:pt x="41220" y="1"/>
                      </a:moveTo>
                      <a:cubicBezTo>
                        <a:pt x="34518" y="34"/>
                        <a:pt x="27817" y="34"/>
                        <a:pt x="21116" y="67"/>
                      </a:cubicBezTo>
                      <a:cubicBezTo>
                        <a:pt x="14077" y="67"/>
                        <a:pt x="7039" y="101"/>
                        <a:pt x="1" y="134"/>
                      </a:cubicBezTo>
                      <a:lnTo>
                        <a:pt x="41030" y="134"/>
                      </a:lnTo>
                      <a:cubicBezTo>
                        <a:pt x="41097" y="101"/>
                        <a:pt x="41130" y="67"/>
                        <a:pt x="41163" y="34"/>
                      </a:cubicBezTo>
                      <a:cubicBezTo>
                        <a:pt x="41193" y="4"/>
                        <a:pt x="41196" y="1"/>
                        <a:pt x="412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86" name="Google Shape;904;p23">
                  <a:extLst>
                    <a:ext uri="{FF2B5EF4-FFF2-40B4-BE49-F238E27FC236}">
                      <a16:creationId xmlns:a16="http://schemas.microsoft.com/office/drawing/2014/main" id="{F5FCC4FF-5F8E-4BDD-8A9E-09DFAE83CC57}"/>
                    </a:ext>
                  </a:extLst>
                </p:cNvPr>
                <p:cNvSpPr/>
                <p:nvPr/>
              </p:nvSpPr>
              <p:spPr>
                <a:xfrm>
                  <a:off x="2043200" y="4894975"/>
                  <a:ext cx="206825" cy="1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3" h="4805" extrusionOk="0">
                      <a:moveTo>
                        <a:pt x="7039" y="1"/>
                      </a:moveTo>
                      <a:cubicBezTo>
                        <a:pt x="5004" y="1769"/>
                        <a:pt x="2469" y="3237"/>
                        <a:pt x="0" y="4804"/>
                      </a:cubicBezTo>
                      <a:lnTo>
                        <a:pt x="1301" y="4804"/>
                      </a:lnTo>
                      <a:cubicBezTo>
                        <a:pt x="3836" y="3303"/>
                        <a:pt x="6005" y="16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87" name="Google Shape;905;p23">
                  <a:extLst>
                    <a:ext uri="{FF2B5EF4-FFF2-40B4-BE49-F238E27FC236}">
                      <a16:creationId xmlns:a16="http://schemas.microsoft.com/office/drawing/2014/main" id="{4F4074CC-B0CD-4890-A060-DDE806E3A47B}"/>
                    </a:ext>
                  </a:extLst>
                </p:cNvPr>
                <p:cNvSpPr/>
                <p:nvPr/>
              </p:nvSpPr>
              <p:spPr>
                <a:xfrm>
                  <a:off x="1922275" y="4894975"/>
                  <a:ext cx="206825" cy="1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3" h="4805" extrusionOk="0">
                      <a:moveTo>
                        <a:pt x="7039" y="1"/>
                      </a:moveTo>
                      <a:cubicBezTo>
                        <a:pt x="4971" y="1769"/>
                        <a:pt x="2469" y="3270"/>
                        <a:pt x="0" y="4804"/>
                      </a:cubicBezTo>
                      <a:lnTo>
                        <a:pt x="1268" y="4804"/>
                      </a:lnTo>
                      <a:cubicBezTo>
                        <a:pt x="3837" y="3337"/>
                        <a:pt x="6005" y="16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88" name="Google Shape;906;p23">
                  <a:extLst>
                    <a:ext uri="{FF2B5EF4-FFF2-40B4-BE49-F238E27FC236}">
                      <a16:creationId xmlns:a16="http://schemas.microsoft.com/office/drawing/2014/main" id="{68006421-2E76-4526-A299-1DDB33A52ABB}"/>
                    </a:ext>
                  </a:extLst>
                </p:cNvPr>
                <p:cNvSpPr/>
                <p:nvPr/>
              </p:nvSpPr>
              <p:spPr>
                <a:xfrm>
                  <a:off x="1841375" y="4894975"/>
                  <a:ext cx="206850" cy="1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" h="4805" extrusionOk="0">
                      <a:moveTo>
                        <a:pt x="7039" y="1"/>
                      </a:moveTo>
                      <a:cubicBezTo>
                        <a:pt x="5004" y="1769"/>
                        <a:pt x="2469" y="3270"/>
                        <a:pt x="1" y="4804"/>
                      </a:cubicBezTo>
                      <a:lnTo>
                        <a:pt x="1268" y="4804"/>
                      </a:lnTo>
                      <a:cubicBezTo>
                        <a:pt x="3837" y="3337"/>
                        <a:pt x="6005" y="16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89" name="Google Shape;907;p23">
                  <a:extLst>
                    <a:ext uri="{FF2B5EF4-FFF2-40B4-BE49-F238E27FC236}">
                      <a16:creationId xmlns:a16="http://schemas.microsoft.com/office/drawing/2014/main" id="{AEE80301-1D2F-4C5C-B122-1C3A2E029E72}"/>
                    </a:ext>
                  </a:extLst>
                </p:cNvPr>
                <p:cNvSpPr/>
                <p:nvPr/>
              </p:nvSpPr>
              <p:spPr>
                <a:xfrm>
                  <a:off x="1760500" y="4894975"/>
                  <a:ext cx="206825" cy="1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3" h="4805" extrusionOk="0">
                      <a:moveTo>
                        <a:pt x="7039" y="1"/>
                      </a:moveTo>
                      <a:cubicBezTo>
                        <a:pt x="5004" y="1769"/>
                        <a:pt x="2469" y="3270"/>
                        <a:pt x="0" y="4804"/>
                      </a:cubicBezTo>
                      <a:lnTo>
                        <a:pt x="1268" y="4804"/>
                      </a:lnTo>
                      <a:cubicBezTo>
                        <a:pt x="3836" y="3337"/>
                        <a:pt x="6004" y="1635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90" name="Google Shape;908;p23">
                  <a:extLst>
                    <a:ext uri="{FF2B5EF4-FFF2-40B4-BE49-F238E27FC236}">
                      <a16:creationId xmlns:a16="http://schemas.microsoft.com/office/drawing/2014/main" id="{325C673E-9FA8-4AF5-BF77-4E5707333AFF}"/>
                    </a:ext>
                  </a:extLst>
                </p:cNvPr>
                <p:cNvSpPr/>
                <p:nvPr/>
              </p:nvSpPr>
              <p:spPr>
                <a:xfrm>
                  <a:off x="1719625" y="4894975"/>
                  <a:ext cx="207675" cy="1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7" h="4805" extrusionOk="0">
                      <a:moveTo>
                        <a:pt x="7072" y="1"/>
                      </a:moveTo>
                      <a:cubicBezTo>
                        <a:pt x="5004" y="1769"/>
                        <a:pt x="2469" y="3270"/>
                        <a:pt x="1" y="4804"/>
                      </a:cubicBezTo>
                      <a:lnTo>
                        <a:pt x="1302" y="4804"/>
                      </a:lnTo>
                      <a:cubicBezTo>
                        <a:pt x="3870" y="3337"/>
                        <a:pt x="6038" y="1635"/>
                        <a:pt x="830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91" name="Google Shape;909;p23">
                  <a:extLst>
                    <a:ext uri="{FF2B5EF4-FFF2-40B4-BE49-F238E27FC236}">
                      <a16:creationId xmlns:a16="http://schemas.microsoft.com/office/drawing/2014/main" id="{7D26BD8A-6012-4B7C-BBD7-E37389FC9C61}"/>
                    </a:ext>
                  </a:extLst>
                </p:cNvPr>
                <p:cNvSpPr/>
                <p:nvPr/>
              </p:nvSpPr>
              <p:spPr>
                <a:xfrm>
                  <a:off x="1800525" y="4894975"/>
                  <a:ext cx="207675" cy="1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7" h="4805" extrusionOk="0">
                      <a:moveTo>
                        <a:pt x="7039" y="1"/>
                      </a:moveTo>
                      <a:cubicBezTo>
                        <a:pt x="5004" y="1769"/>
                        <a:pt x="2469" y="3270"/>
                        <a:pt x="0" y="4804"/>
                      </a:cubicBezTo>
                      <a:lnTo>
                        <a:pt x="1301" y="4804"/>
                      </a:lnTo>
                      <a:cubicBezTo>
                        <a:pt x="3870" y="3337"/>
                        <a:pt x="6038" y="1602"/>
                        <a:pt x="83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92" name="Google Shape;910;p23">
                  <a:extLst>
                    <a:ext uri="{FF2B5EF4-FFF2-40B4-BE49-F238E27FC236}">
                      <a16:creationId xmlns:a16="http://schemas.microsoft.com/office/drawing/2014/main" id="{5F58F91D-8DD3-49C9-93B5-79AC1B90F589}"/>
                    </a:ext>
                  </a:extLst>
                </p:cNvPr>
                <p:cNvSpPr/>
                <p:nvPr/>
              </p:nvSpPr>
              <p:spPr>
                <a:xfrm>
                  <a:off x="2084050" y="4894975"/>
                  <a:ext cx="206000" cy="1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0" h="4805" extrusionOk="0">
                      <a:moveTo>
                        <a:pt x="7006" y="1"/>
                      </a:moveTo>
                      <a:cubicBezTo>
                        <a:pt x="4971" y="1769"/>
                        <a:pt x="2469" y="3237"/>
                        <a:pt x="1" y="4804"/>
                      </a:cubicBezTo>
                      <a:cubicBezTo>
                        <a:pt x="434" y="4804"/>
                        <a:pt x="868" y="4804"/>
                        <a:pt x="1302" y="4771"/>
                      </a:cubicBezTo>
                      <a:cubicBezTo>
                        <a:pt x="3837" y="3303"/>
                        <a:pt x="6005" y="1602"/>
                        <a:pt x="8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93" name="Google Shape;911;p23">
                  <a:extLst>
                    <a:ext uri="{FF2B5EF4-FFF2-40B4-BE49-F238E27FC236}">
                      <a16:creationId xmlns:a16="http://schemas.microsoft.com/office/drawing/2014/main" id="{C583BB67-7FA2-4E14-866E-84609C8FEF51}"/>
                    </a:ext>
                  </a:extLst>
                </p:cNvPr>
                <p:cNvSpPr/>
                <p:nvPr/>
              </p:nvSpPr>
              <p:spPr>
                <a:xfrm>
                  <a:off x="1881400" y="4894975"/>
                  <a:ext cx="206850" cy="1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" h="4805" extrusionOk="0">
                      <a:moveTo>
                        <a:pt x="7039" y="1"/>
                      </a:moveTo>
                      <a:cubicBezTo>
                        <a:pt x="5005" y="1769"/>
                        <a:pt x="2469" y="3270"/>
                        <a:pt x="1" y="4804"/>
                      </a:cubicBezTo>
                      <a:lnTo>
                        <a:pt x="1302" y="4804"/>
                      </a:lnTo>
                      <a:cubicBezTo>
                        <a:pt x="3870" y="3337"/>
                        <a:pt x="6005" y="1602"/>
                        <a:pt x="827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94" name="Google Shape;912;p23">
                  <a:extLst>
                    <a:ext uri="{FF2B5EF4-FFF2-40B4-BE49-F238E27FC236}">
                      <a16:creationId xmlns:a16="http://schemas.microsoft.com/office/drawing/2014/main" id="{3049928E-0053-4F3C-80C5-4D781AAE0EB9}"/>
                    </a:ext>
                  </a:extLst>
                </p:cNvPr>
                <p:cNvSpPr/>
                <p:nvPr/>
              </p:nvSpPr>
              <p:spPr>
                <a:xfrm>
                  <a:off x="2204975" y="4894975"/>
                  <a:ext cx="206000" cy="11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0" h="4771" extrusionOk="0">
                      <a:moveTo>
                        <a:pt x="7006" y="1"/>
                      </a:moveTo>
                      <a:cubicBezTo>
                        <a:pt x="4971" y="1769"/>
                        <a:pt x="2469" y="3237"/>
                        <a:pt x="1" y="4771"/>
                      </a:cubicBezTo>
                      <a:lnTo>
                        <a:pt x="1302" y="4771"/>
                      </a:lnTo>
                      <a:cubicBezTo>
                        <a:pt x="3837" y="3303"/>
                        <a:pt x="6005" y="1602"/>
                        <a:pt x="8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95" name="Google Shape;913;p23">
                  <a:extLst>
                    <a:ext uri="{FF2B5EF4-FFF2-40B4-BE49-F238E27FC236}">
                      <a16:creationId xmlns:a16="http://schemas.microsoft.com/office/drawing/2014/main" id="{4412E59A-2610-4C89-BCA8-2251E354DCB5}"/>
                    </a:ext>
                  </a:extLst>
                </p:cNvPr>
                <p:cNvSpPr/>
                <p:nvPr/>
              </p:nvSpPr>
              <p:spPr>
                <a:xfrm>
                  <a:off x="2448475" y="4894975"/>
                  <a:ext cx="205175" cy="11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7" h="4771" extrusionOk="0">
                      <a:moveTo>
                        <a:pt x="6939" y="1"/>
                      </a:moveTo>
                      <a:cubicBezTo>
                        <a:pt x="4938" y="1735"/>
                        <a:pt x="2436" y="3237"/>
                        <a:pt x="1" y="4771"/>
                      </a:cubicBezTo>
                      <a:lnTo>
                        <a:pt x="1302" y="4771"/>
                      </a:lnTo>
                      <a:cubicBezTo>
                        <a:pt x="3804" y="3303"/>
                        <a:pt x="5938" y="1602"/>
                        <a:pt x="820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96" name="Google Shape;914;p23">
                  <a:extLst>
                    <a:ext uri="{FF2B5EF4-FFF2-40B4-BE49-F238E27FC236}">
                      <a16:creationId xmlns:a16="http://schemas.microsoft.com/office/drawing/2014/main" id="{F208EBEC-C470-4B16-877C-49C1591C7B3E}"/>
                    </a:ext>
                  </a:extLst>
                </p:cNvPr>
                <p:cNvSpPr/>
                <p:nvPr/>
              </p:nvSpPr>
              <p:spPr>
                <a:xfrm>
                  <a:off x="2407625" y="4894975"/>
                  <a:ext cx="205175" cy="11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7" h="4771" extrusionOk="0">
                      <a:moveTo>
                        <a:pt x="6972" y="1"/>
                      </a:moveTo>
                      <a:cubicBezTo>
                        <a:pt x="4937" y="1769"/>
                        <a:pt x="2435" y="3237"/>
                        <a:pt x="0" y="4771"/>
                      </a:cubicBezTo>
                      <a:lnTo>
                        <a:pt x="1301" y="4771"/>
                      </a:lnTo>
                      <a:cubicBezTo>
                        <a:pt x="3836" y="3303"/>
                        <a:pt x="5971" y="1602"/>
                        <a:pt x="82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97" name="Google Shape;915;p23">
                  <a:extLst>
                    <a:ext uri="{FF2B5EF4-FFF2-40B4-BE49-F238E27FC236}">
                      <a16:creationId xmlns:a16="http://schemas.microsoft.com/office/drawing/2014/main" id="{9930BC71-BD13-417B-AB49-2B6CCD4E561A}"/>
                    </a:ext>
                  </a:extLst>
                </p:cNvPr>
                <p:cNvSpPr/>
                <p:nvPr/>
              </p:nvSpPr>
              <p:spPr>
                <a:xfrm>
                  <a:off x="2488525" y="4894975"/>
                  <a:ext cx="205150" cy="11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6" h="4771" extrusionOk="0">
                      <a:moveTo>
                        <a:pt x="6972" y="1"/>
                      </a:moveTo>
                      <a:cubicBezTo>
                        <a:pt x="4937" y="1735"/>
                        <a:pt x="2435" y="3237"/>
                        <a:pt x="0" y="4771"/>
                      </a:cubicBezTo>
                      <a:cubicBezTo>
                        <a:pt x="434" y="4771"/>
                        <a:pt x="867" y="4771"/>
                        <a:pt x="1301" y="4738"/>
                      </a:cubicBezTo>
                      <a:cubicBezTo>
                        <a:pt x="3836" y="3303"/>
                        <a:pt x="5971" y="1602"/>
                        <a:pt x="82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98" name="Google Shape;916;p23">
                  <a:extLst>
                    <a:ext uri="{FF2B5EF4-FFF2-40B4-BE49-F238E27FC236}">
                      <a16:creationId xmlns:a16="http://schemas.microsoft.com/office/drawing/2014/main" id="{CBC24F35-8AC5-4CEF-A965-A81FC984B5F2}"/>
                    </a:ext>
                  </a:extLst>
                </p:cNvPr>
                <p:cNvSpPr/>
                <p:nvPr/>
              </p:nvSpPr>
              <p:spPr>
                <a:xfrm>
                  <a:off x="2529375" y="4894975"/>
                  <a:ext cx="204325" cy="11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4771" extrusionOk="0">
                      <a:moveTo>
                        <a:pt x="6939" y="1"/>
                      </a:moveTo>
                      <a:cubicBezTo>
                        <a:pt x="4937" y="1735"/>
                        <a:pt x="2436" y="3237"/>
                        <a:pt x="1" y="4771"/>
                      </a:cubicBezTo>
                      <a:cubicBezTo>
                        <a:pt x="434" y="4771"/>
                        <a:pt x="868" y="4771"/>
                        <a:pt x="1301" y="4738"/>
                      </a:cubicBezTo>
                      <a:cubicBezTo>
                        <a:pt x="3803" y="3270"/>
                        <a:pt x="5938" y="1602"/>
                        <a:pt x="81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99" name="Google Shape;917;p23">
                  <a:extLst>
                    <a:ext uri="{FF2B5EF4-FFF2-40B4-BE49-F238E27FC236}">
                      <a16:creationId xmlns:a16="http://schemas.microsoft.com/office/drawing/2014/main" id="{C47D72D8-DA79-47D7-B76F-187BFF4AA2EA}"/>
                    </a:ext>
                  </a:extLst>
                </p:cNvPr>
                <p:cNvSpPr/>
                <p:nvPr/>
              </p:nvSpPr>
              <p:spPr>
                <a:xfrm>
                  <a:off x="2366750" y="4894975"/>
                  <a:ext cx="206000" cy="11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0" h="4771" extrusionOk="0">
                      <a:moveTo>
                        <a:pt x="7006" y="1"/>
                      </a:moveTo>
                      <a:cubicBezTo>
                        <a:pt x="4971" y="1769"/>
                        <a:pt x="2469" y="3237"/>
                        <a:pt x="1" y="4771"/>
                      </a:cubicBezTo>
                      <a:lnTo>
                        <a:pt x="1302" y="4771"/>
                      </a:lnTo>
                      <a:cubicBezTo>
                        <a:pt x="3837" y="3303"/>
                        <a:pt x="5972" y="1602"/>
                        <a:pt x="8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00" name="Google Shape;918;p23">
                  <a:extLst>
                    <a:ext uri="{FF2B5EF4-FFF2-40B4-BE49-F238E27FC236}">
                      <a16:creationId xmlns:a16="http://schemas.microsoft.com/office/drawing/2014/main" id="{C9B255CA-2A19-4859-98CB-55B551F3D64F}"/>
                    </a:ext>
                  </a:extLst>
                </p:cNvPr>
                <p:cNvSpPr/>
                <p:nvPr/>
              </p:nvSpPr>
              <p:spPr>
                <a:xfrm>
                  <a:off x="2326725" y="4894975"/>
                  <a:ext cx="206000" cy="11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0" h="4771" extrusionOk="0">
                      <a:moveTo>
                        <a:pt x="6972" y="1"/>
                      </a:moveTo>
                      <a:cubicBezTo>
                        <a:pt x="4971" y="1769"/>
                        <a:pt x="2436" y="3237"/>
                        <a:pt x="1" y="4771"/>
                      </a:cubicBezTo>
                      <a:lnTo>
                        <a:pt x="1302" y="4771"/>
                      </a:lnTo>
                      <a:cubicBezTo>
                        <a:pt x="3837" y="3303"/>
                        <a:pt x="5972" y="1602"/>
                        <a:pt x="8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01" name="Google Shape;919;p23">
                  <a:extLst>
                    <a:ext uri="{FF2B5EF4-FFF2-40B4-BE49-F238E27FC236}">
                      <a16:creationId xmlns:a16="http://schemas.microsoft.com/office/drawing/2014/main" id="{4890CA69-554B-4D18-9991-41BEEFBE1DC7}"/>
                    </a:ext>
                  </a:extLst>
                </p:cNvPr>
                <p:cNvSpPr/>
                <p:nvPr/>
              </p:nvSpPr>
              <p:spPr>
                <a:xfrm>
                  <a:off x="2164950" y="4894975"/>
                  <a:ext cx="206000" cy="11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0" h="4771" extrusionOk="0">
                      <a:moveTo>
                        <a:pt x="7005" y="1"/>
                      </a:moveTo>
                      <a:cubicBezTo>
                        <a:pt x="4971" y="1769"/>
                        <a:pt x="2469" y="3237"/>
                        <a:pt x="0" y="4771"/>
                      </a:cubicBezTo>
                      <a:lnTo>
                        <a:pt x="1301" y="4771"/>
                      </a:lnTo>
                      <a:cubicBezTo>
                        <a:pt x="3837" y="3303"/>
                        <a:pt x="5971" y="1602"/>
                        <a:pt x="8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02" name="Google Shape;920;p23">
                  <a:extLst>
                    <a:ext uri="{FF2B5EF4-FFF2-40B4-BE49-F238E27FC236}">
                      <a16:creationId xmlns:a16="http://schemas.microsoft.com/office/drawing/2014/main" id="{1268616F-96FF-4D93-AF4A-BEB0900E53FF}"/>
                    </a:ext>
                  </a:extLst>
                </p:cNvPr>
                <p:cNvSpPr/>
                <p:nvPr/>
              </p:nvSpPr>
              <p:spPr>
                <a:xfrm>
                  <a:off x="2569400" y="4894975"/>
                  <a:ext cx="20517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7" h="4738" extrusionOk="0">
                      <a:moveTo>
                        <a:pt x="6972" y="1"/>
                      </a:moveTo>
                      <a:cubicBezTo>
                        <a:pt x="4938" y="1735"/>
                        <a:pt x="2436" y="3203"/>
                        <a:pt x="1" y="4738"/>
                      </a:cubicBezTo>
                      <a:lnTo>
                        <a:pt x="1302" y="4738"/>
                      </a:lnTo>
                      <a:cubicBezTo>
                        <a:pt x="3837" y="3270"/>
                        <a:pt x="5972" y="1602"/>
                        <a:pt x="820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03" name="Google Shape;921;p23">
                  <a:extLst>
                    <a:ext uri="{FF2B5EF4-FFF2-40B4-BE49-F238E27FC236}">
                      <a16:creationId xmlns:a16="http://schemas.microsoft.com/office/drawing/2014/main" id="{7D8DDC81-843B-4BE2-9019-A33B561CD2A7}"/>
                    </a:ext>
                  </a:extLst>
                </p:cNvPr>
                <p:cNvSpPr/>
                <p:nvPr/>
              </p:nvSpPr>
              <p:spPr>
                <a:xfrm>
                  <a:off x="2285875" y="4894975"/>
                  <a:ext cx="206000" cy="11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0" h="4771" extrusionOk="0">
                      <a:moveTo>
                        <a:pt x="7005" y="1"/>
                      </a:moveTo>
                      <a:cubicBezTo>
                        <a:pt x="4970" y="1769"/>
                        <a:pt x="2469" y="3237"/>
                        <a:pt x="0" y="4771"/>
                      </a:cubicBezTo>
                      <a:lnTo>
                        <a:pt x="1301" y="4771"/>
                      </a:lnTo>
                      <a:cubicBezTo>
                        <a:pt x="3836" y="3303"/>
                        <a:pt x="6005" y="1602"/>
                        <a:pt x="823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04" name="Google Shape;922;p23">
                  <a:extLst>
                    <a:ext uri="{FF2B5EF4-FFF2-40B4-BE49-F238E27FC236}">
                      <a16:creationId xmlns:a16="http://schemas.microsoft.com/office/drawing/2014/main" id="{3E8084AF-4869-48F0-A413-C51D92DA9C50}"/>
                    </a:ext>
                  </a:extLst>
                </p:cNvPr>
                <p:cNvSpPr/>
                <p:nvPr/>
              </p:nvSpPr>
              <p:spPr>
                <a:xfrm>
                  <a:off x="1678775" y="4894975"/>
                  <a:ext cx="207675" cy="12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7" h="4838" extrusionOk="0">
                      <a:moveTo>
                        <a:pt x="7072" y="1"/>
                      </a:moveTo>
                      <a:cubicBezTo>
                        <a:pt x="5037" y="1769"/>
                        <a:pt x="2502" y="3270"/>
                        <a:pt x="0" y="4838"/>
                      </a:cubicBezTo>
                      <a:cubicBezTo>
                        <a:pt x="434" y="4838"/>
                        <a:pt x="867" y="4838"/>
                        <a:pt x="1301" y="4804"/>
                      </a:cubicBezTo>
                      <a:cubicBezTo>
                        <a:pt x="3870" y="3337"/>
                        <a:pt x="6038" y="1635"/>
                        <a:pt x="83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05" name="Google Shape;923;p23">
                  <a:extLst>
                    <a:ext uri="{FF2B5EF4-FFF2-40B4-BE49-F238E27FC236}">
                      <a16:creationId xmlns:a16="http://schemas.microsoft.com/office/drawing/2014/main" id="{90F7CF42-A396-48E2-8B04-D02C15E6812C}"/>
                    </a:ext>
                  </a:extLst>
                </p:cNvPr>
                <p:cNvSpPr/>
                <p:nvPr/>
              </p:nvSpPr>
              <p:spPr>
                <a:xfrm>
                  <a:off x="2124075" y="4894975"/>
                  <a:ext cx="206850" cy="1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" h="4805" extrusionOk="0">
                      <a:moveTo>
                        <a:pt x="7006" y="1"/>
                      </a:moveTo>
                      <a:cubicBezTo>
                        <a:pt x="4971" y="1769"/>
                        <a:pt x="2469" y="3237"/>
                        <a:pt x="1" y="4804"/>
                      </a:cubicBezTo>
                      <a:cubicBezTo>
                        <a:pt x="435" y="4804"/>
                        <a:pt x="868" y="4804"/>
                        <a:pt x="1302" y="4771"/>
                      </a:cubicBezTo>
                      <a:cubicBezTo>
                        <a:pt x="3837" y="3303"/>
                        <a:pt x="6005" y="1602"/>
                        <a:pt x="827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06" name="Google Shape;924;p23">
                  <a:extLst>
                    <a:ext uri="{FF2B5EF4-FFF2-40B4-BE49-F238E27FC236}">
                      <a16:creationId xmlns:a16="http://schemas.microsoft.com/office/drawing/2014/main" id="{320A0620-0E1A-4790-A643-A06D294F23CF}"/>
                    </a:ext>
                  </a:extLst>
                </p:cNvPr>
                <p:cNvSpPr/>
                <p:nvPr/>
              </p:nvSpPr>
              <p:spPr>
                <a:xfrm>
                  <a:off x="-718775" y="4794075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36"/>
                        <a:pt x="3236" y="4170"/>
                        <a:pt x="0" y="6205"/>
                      </a:cubicBezTo>
                      <a:lnTo>
                        <a:pt x="0" y="6972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07" name="Google Shape;925;p23">
                  <a:extLst>
                    <a:ext uri="{FF2B5EF4-FFF2-40B4-BE49-F238E27FC236}">
                      <a16:creationId xmlns:a16="http://schemas.microsoft.com/office/drawing/2014/main" id="{E3E28A0A-A2E5-42B7-90F3-01DD1DC3EE2A}"/>
                    </a:ext>
                  </a:extLst>
                </p:cNvPr>
                <p:cNvSpPr/>
                <p:nvPr/>
              </p:nvSpPr>
              <p:spPr>
                <a:xfrm>
                  <a:off x="-718775" y="3639075"/>
                  <a:ext cx="67575" cy="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3" h="1836" extrusionOk="0">
                      <a:moveTo>
                        <a:pt x="1768" y="1"/>
                      </a:moveTo>
                      <a:cubicBezTo>
                        <a:pt x="1535" y="234"/>
                        <a:pt x="1201" y="468"/>
                        <a:pt x="901" y="701"/>
                      </a:cubicBezTo>
                      <a:cubicBezTo>
                        <a:pt x="601" y="935"/>
                        <a:pt x="334" y="1168"/>
                        <a:pt x="34" y="1402"/>
                      </a:cubicBezTo>
                      <a:lnTo>
                        <a:pt x="0" y="1402"/>
                      </a:lnTo>
                      <a:lnTo>
                        <a:pt x="0" y="1836"/>
                      </a:lnTo>
                      <a:cubicBezTo>
                        <a:pt x="734" y="1168"/>
                        <a:pt x="1668" y="535"/>
                        <a:pt x="2702" y="34"/>
                      </a:cubicBezTo>
                      <a:cubicBezTo>
                        <a:pt x="2435" y="34"/>
                        <a:pt x="2102" y="1"/>
                        <a:pt x="17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08" name="Google Shape;926;p23">
                  <a:extLst>
                    <a:ext uri="{FF2B5EF4-FFF2-40B4-BE49-F238E27FC236}">
                      <a16:creationId xmlns:a16="http://schemas.microsoft.com/office/drawing/2014/main" id="{E81636C5-02F3-47CF-BC2F-82940516DEB6}"/>
                    </a:ext>
                  </a:extLst>
                </p:cNvPr>
                <p:cNvSpPr/>
                <p:nvPr/>
              </p:nvSpPr>
              <p:spPr>
                <a:xfrm>
                  <a:off x="-718775" y="3639925"/>
                  <a:ext cx="98425" cy="6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" h="2503" extrusionOk="0">
                      <a:moveTo>
                        <a:pt x="3003" y="0"/>
                      </a:moveTo>
                      <a:cubicBezTo>
                        <a:pt x="1902" y="701"/>
                        <a:pt x="901" y="1435"/>
                        <a:pt x="0" y="2202"/>
                      </a:cubicBezTo>
                      <a:lnTo>
                        <a:pt x="0" y="2502"/>
                      </a:lnTo>
                      <a:cubicBezTo>
                        <a:pt x="1168" y="1601"/>
                        <a:pt x="2502" y="768"/>
                        <a:pt x="393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09" name="Google Shape;927;p23">
                  <a:extLst>
                    <a:ext uri="{FF2B5EF4-FFF2-40B4-BE49-F238E27FC236}">
                      <a16:creationId xmlns:a16="http://schemas.microsoft.com/office/drawing/2014/main" id="{43584BFB-4356-47FA-AD23-16996FDA0A2D}"/>
                    </a:ext>
                  </a:extLst>
                </p:cNvPr>
                <p:cNvSpPr/>
                <p:nvPr/>
              </p:nvSpPr>
              <p:spPr>
                <a:xfrm>
                  <a:off x="-718775" y="3639925"/>
                  <a:ext cx="135125" cy="8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" h="3270" extrusionOk="0">
                      <a:moveTo>
                        <a:pt x="4170" y="0"/>
                      </a:moveTo>
                      <a:cubicBezTo>
                        <a:pt x="2736" y="968"/>
                        <a:pt x="1335" y="1935"/>
                        <a:pt x="0" y="2936"/>
                      </a:cubicBezTo>
                      <a:lnTo>
                        <a:pt x="0" y="3269"/>
                      </a:lnTo>
                      <a:cubicBezTo>
                        <a:pt x="1501" y="2068"/>
                        <a:pt x="3470" y="968"/>
                        <a:pt x="54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10" name="Google Shape;928;p23">
                  <a:extLst>
                    <a:ext uri="{FF2B5EF4-FFF2-40B4-BE49-F238E27FC236}">
                      <a16:creationId xmlns:a16="http://schemas.microsoft.com/office/drawing/2014/main" id="{065AC7C2-7D73-4BD7-A2E9-A418CCDAD236}"/>
                    </a:ext>
                  </a:extLst>
                </p:cNvPr>
                <p:cNvSpPr/>
                <p:nvPr/>
              </p:nvSpPr>
              <p:spPr>
                <a:xfrm>
                  <a:off x="-718775" y="4383775"/>
                  <a:ext cx="232675" cy="17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40" extrusionOk="0">
                      <a:moveTo>
                        <a:pt x="9307" y="1"/>
                      </a:moveTo>
                      <a:cubicBezTo>
                        <a:pt x="6505" y="2203"/>
                        <a:pt x="3236" y="4137"/>
                        <a:pt x="34" y="6172"/>
                      </a:cubicBezTo>
                      <a:cubicBezTo>
                        <a:pt x="0" y="6439"/>
                        <a:pt x="0" y="6706"/>
                        <a:pt x="0" y="6939"/>
                      </a:cubicBezTo>
                      <a:cubicBezTo>
                        <a:pt x="3436" y="5038"/>
                        <a:pt x="6338" y="2836"/>
                        <a:pt x="9307" y="668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11" name="Google Shape;929;p23">
                  <a:extLst>
                    <a:ext uri="{FF2B5EF4-FFF2-40B4-BE49-F238E27FC236}">
                      <a16:creationId xmlns:a16="http://schemas.microsoft.com/office/drawing/2014/main" id="{AE391661-8D53-4136-AC19-BF0AE80442CB}"/>
                    </a:ext>
                  </a:extLst>
                </p:cNvPr>
                <p:cNvSpPr/>
                <p:nvPr/>
              </p:nvSpPr>
              <p:spPr>
                <a:xfrm>
                  <a:off x="-718775" y="3639075"/>
                  <a:ext cx="31700" cy="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" h="969" extrusionOk="0">
                      <a:moveTo>
                        <a:pt x="734" y="1"/>
                      </a:moveTo>
                      <a:cubicBezTo>
                        <a:pt x="467" y="1"/>
                        <a:pt x="201" y="1"/>
                        <a:pt x="0" y="68"/>
                      </a:cubicBezTo>
                      <a:lnTo>
                        <a:pt x="0" y="968"/>
                      </a:lnTo>
                      <a:cubicBezTo>
                        <a:pt x="201" y="802"/>
                        <a:pt x="401" y="635"/>
                        <a:pt x="634" y="501"/>
                      </a:cubicBezTo>
                      <a:cubicBezTo>
                        <a:pt x="834" y="335"/>
                        <a:pt x="1034" y="134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12" name="Google Shape;930;p23">
                  <a:extLst>
                    <a:ext uri="{FF2B5EF4-FFF2-40B4-BE49-F238E27FC236}">
                      <a16:creationId xmlns:a16="http://schemas.microsoft.com/office/drawing/2014/main" id="{B9F730F0-92EE-41CA-8287-173614224939}"/>
                    </a:ext>
                  </a:extLst>
                </p:cNvPr>
                <p:cNvSpPr/>
                <p:nvPr/>
              </p:nvSpPr>
              <p:spPr>
                <a:xfrm>
                  <a:off x="-718775" y="3767500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03"/>
                        <a:pt x="3236" y="4137"/>
                        <a:pt x="0" y="6172"/>
                      </a:cubicBezTo>
                      <a:lnTo>
                        <a:pt x="0" y="6973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13" name="Google Shape;931;p23">
                  <a:extLst>
                    <a:ext uri="{FF2B5EF4-FFF2-40B4-BE49-F238E27FC236}">
                      <a16:creationId xmlns:a16="http://schemas.microsoft.com/office/drawing/2014/main" id="{06AD36C2-94C2-4FDB-9E76-3454E4E56BFE}"/>
                    </a:ext>
                  </a:extLst>
                </p:cNvPr>
                <p:cNvSpPr/>
                <p:nvPr/>
              </p:nvSpPr>
              <p:spPr>
                <a:xfrm>
                  <a:off x="-718775" y="3793375"/>
                  <a:ext cx="232675" cy="1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2" extrusionOk="0">
                      <a:moveTo>
                        <a:pt x="9307" y="0"/>
                      </a:moveTo>
                      <a:cubicBezTo>
                        <a:pt x="6505" y="2202"/>
                        <a:pt x="3236" y="4136"/>
                        <a:pt x="0" y="6171"/>
                      </a:cubicBezTo>
                      <a:lnTo>
                        <a:pt x="0" y="6972"/>
                      </a:lnTo>
                      <a:cubicBezTo>
                        <a:pt x="3436" y="5037"/>
                        <a:pt x="6338" y="2835"/>
                        <a:pt x="9307" y="701"/>
                      </a:cubicBezTo>
                      <a:lnTo>
                        <a:pt x="930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14" name="Google Shape;932;p23">
                  <a:extLst>
                    <a:ext uri="{FF2B5EF4-FFF2-40B4-BE49-F238E27FC236}">
                      <a16:creationId xmlns:a16="http://schemas.microsoft.com/office/drawing/2014/main" id="{3EF45C96-375F-4C25-B20E-EF99CA71BC54}"/>
                    </a:ext>
                  </a:extLst>
                </p:cNvPr>
                <p:cNvSpPr/>
                <p:nvPr/>
              </p:nvSpPr>
              <p:spPr>
                <a:xfrm>
                  <a:off x="-718775" y="3818375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36"/>
                        <a:pt x="3236" y="4170"/>
                        <a:pt x="0" y="6205"/>
                      </a:cubicBezTo>
                      <a:lnTo>
                        <a:pt x="0" y="6739"/>
                      </a:lnTo>
                      <a:cubicBezTo>
                        <a:pt x="0" y="6806"/>
                        <a:pt x="0" y="6906"/>
                        <a:pt x="0" y="6972"/>
                      </a:cubicBez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15" name="Google Shape;933;p23">
                  <a:extLst>
                    <a:ext uri="{FF2B5EF4-FFF2-40B4-BE49-F238E27FC236}">
                      <a16:creationId xmlns:a16="http://schemas.microsoft.com/office/drawing/2014/main" id="{059FABF3-FAD7-4D63-863D-5D353A11FB55}"/>
                    </a:ext>
                  </a:extLst>
                </p:cNvPr>
                <p:cNvSpPr/>
                <p:nvPr/>
              </p:nvSpPr>
              <p:spPr>
                <a:xfrm>
                  <a:off x="-304325" y="4894975"/>
                  <a:ext cx="214350" cy="1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4" h="5005" extrusionOk="0">
                      <a:moveTo>
                        <a:pt x="7339" y="1"/>
                      </a:moveTo>
                      <a:cubicBezTo>
                        <a:pt x="5205" y="1836"/>
                        <a:pt x="2569" y="3370"/>
                        <a:pt x="1" y="5004"/>
                      </a:cubicBezTo>
                      <a:cubicBezTo>
                        <a:pt x="435" y="4971"/>
                        <a:pt x="835" y="4971"/>
                        <a:pt x="1268" y="4971"/>
                      </a:cubicBezTo>
                      <a:cubicBezTo>
                        <a:pt x="3970" y="3470"/>
                        <a:pt x="6205" y="1669"/>
                        <a:pt x="857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16" name="Google Shape;934;p23">
                  <a:extLst>
                    <a:ext uri="{FF2B5EF4-FFF2-40B4-BE49-F238E27FC236}">
                      <a16:creationId xmlns:a16="http://schemas.microsoft.com/office/drawing/2014/main" id="{D036A872-B8D3-4BC2-B551-A6A6F3FE0CAF}"/>
                    </a:ext>
                  </a:extLst>
                </p:cNvPr>
                <p:cNvSpPr/>
                <p:nvPr/>
              </p:nvSpPr>
              <p:spPr>
                <a:xfrm>
                  <a:off x="-718775" y="3741650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02"/>
                        <a:pt x="3236" y="4171"/>
                        <a:pt x="0" y="6172"/>
                      </a:cubicBezTo>
                      <a:lnTo>
                        <a:pt x="0" y="6973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17" name="Google Shape;935;p23">
                  <a:extLst>
                    <a:ext uri="{FF2B5EF4-FFF2-40B4-BE49-F238E27FC236}">
                      <a16:creationId xmlns:a16="http://schemas.microsoft.com/office/drawing/2014/main" id="{1816DAD2-AB6D-4708-9A89-A0BDA131FAC3}"/>
                    </a:ext>
                  </a:extLst>
                </p:cNvPr>
                <p:cNvSpPr/>
                <p:nvPr/>
              </p:nvSpPr>
              <p:spPr>
                <a:xfrm>
                  <a:off x="-718775" y="3689950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36"/>
                        <a:pt x="3236" y="4170"/>
                        <a:pt x="0" y="6205"/>
                      </a:cubicBezTo>
                      <a:lnTo>
                        <a:pt x="0" y="6972"/>
                      </a:lnTo>
                      <a:cubicBezTo>
                        <a:pt x="3436" y="5071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18" name="Google Shape;936;p23">
                  <a:extLst>
                    <a:ext uri="{FF2B5EF4-FFF2-40B4-BE49-F238E27FC236}">
                      <a16:creationId xmlns:a16="http://schemas.microsoft.com/office/drawing/2014/main" id="{A1537498-6790-4914-9195-3365D20B1A88}"/>
                    </a:ext>
                  </a:extLst>
                </p:cNvPr>
                <p:cNvSpPr/>
                <p:nvPr/>
              </p:nvSpPr>
              <p:spPr>
                <a:xfrm>
                  <a:off x="-718775" y="3639075"/>
                  <a:ext cx="228525" cy="15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" h="6006" extrusionOk="0">
                      <a:moveTo>
                        <a:pt x="8740" y="1"/>
                      </a:moveTo>
                      <a:cubicBezTo>
                        <a:pt x="5905" y="1769"/>
                        <a:pt x="2936" y="3470"/>
                        <a:pt x="0" y="5205"/>
                      </a:cubicBezTo>
                      <a:lnTo>
                        <a:pt x="0" y="6005"/>
                      </a:lnTo>
                      <a:cubicBezTo>
                        <a:pt x="3336" y="4137"/>
                        <a:pt x="6171" y="2036"/>
                        <a:pt x="91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19" name="Google Shape;937;p23">
                  <a:extLst>
                    <a:ext uri="{FF2B5EF4-FFF2-40B4-BE49-F238E27FC236}">
                      <a16:creationId xmlns:a16="http://schemas.microsoft.com/office/drawing/2014/main" id="{2026C2E6-8C69-4F56-9A91-CF123754B277}"/>
                    </a:ext>
                  </a:extLst>
                </p:cNvPr>
                <p:cNvSpPr/>
                <p:nvPr/>
              </p:nvSpPr>
              <p:spPr>
                <a:xfrm>
                  <a:off x="-718775" y="3715800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36"/>
                        <a:pt x="3236" y="4170"/>
                        <a:pt x="0" y="6205"/>
                      </a:cubicBezTo>
                      <a:lnTo>
                        <a:pt x="0" y="6972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20" name="Google Shape;938;p23">
                  <a:extLst>
                    <a:ext uri="{FF2B5EF4-FFF2-40B4-BE49-F238E27FC236}">
                      <a16:creationId xmlns:a16="http://schemas.microsoft.com/office/drawing/2014/main" id="{6161CBFB-01A6-4ACD-AA5B-8B8D287E8F9C}"/>
                    </a:ext>
                  </a:extLst>
                </p:cNvPr>
                <p:cNvSpPr/>
                <p:nvPr/>
              </p:nvSpPr>
              <p:spPr>
                <a:xfrm>
                  <a:off x="-718775" y="3643250"/>
                  <a:ext cx="232675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806" extrusionOk="0">
                      <a:moveTo>
                        <a:pt x="9307" y="1"/>
                      </a:moveTo>
                      <a:cubicBezTo>
                        <a:pt x="6805" y="2236"/>
                        <a:pt x="3436" y="4137"/>
                        <a:pt x="0" y="5972"/>
                      </a:cubicBezTo>
                      <a:lnTo>
                        <a:pt x="0" y="6806"/>
                      </a:lnTo>
                      <a:cubicBezTo>
                        <a:pt x="3436" y="4871"/>
                        <a:pt x="6338" y="2669"/>
                        <a:pt x="9307" y="534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21" name="Google Shape;939;p23">
                  <a:extLst>
                    <a:ext uri="{FF2B5EF4-FFF2-40B4-BE49-F238E27FC236}">
                      <a16:creationId xmlns:a16="http://schemas.microsoft.com/office/drawing/2014/main" id="{F7D1659D-1C88-431A-849F-6F4B7308A99B}"/>
                    </a:ext>
                  </a:extLst>
                </p:cNvPr>
                <p:cNvSpPr/>
                <p:nvPr/>
              </p:nvSpPr>
              <p:spPr>
                <a:xfrm>
                  <a:off x="-718775" y="3664950"/>
                  <a:ext cx="232675" cy="17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39" extrusionOk="0">
                      <a:moveTo>
                        <a:pt x="9307" y="0"/>
                      </a:moveTo>
                      <a:cubicBezTo>
                        <a:pt x="6505" y="2202"/>
                        <a:pt x="3236" y="4136"/>
                        <a:pt x="0" y="6171"/>
                      </a:cubicBezTo>
                      <a:lnTo>
                        <a:pt x="0" y="6938"/>
                      </a:lnTo>
                      <a:cubicBezTo>
                        <a:pt x="3436" y="5037"/>
                        <a:pt x="6338" y="2835"/>
                        <a:pt x="9307" y="667"/>
                      </a:cubicBezTo>
                      <a:lnTo>
                        <a:pt x="930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22" name="Google Shape;940;p23">
                  <a:extLst>
                    <a:ext uri="{FF2B5EF4-FFF2-40B4-BE49-F238E27FC236}">
                      <a16:creationId xmlns:a16="http://schemas.microsoft.com/office/drawing/2014/main" id="{F206161D-E199-4190-B564-AF7EBC06AE0A}"/>
                    </a:ext>
                  </a:extLst>
                </p:cNvPr>
                <p:cNvSpPr/>
                <p:nvPr/>
              </p:nvSpPr>
              <p:spPr>
                <a:xfrm>
                  <a:off x="-718775" y="3639075"/>
                  <a:ext cx="207675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7" h="4872" extrusionOk="0">
                      <a:moveTo>
                        <a:pt x="7072" y="1"/>
                      </a:moveTo>
                      <a:cubicBezTo>
                        <a:pt x="4804" y="1502"/>
                        <a:pt x="2435" y="2970"/>
                        <a:pt x="0" y="4404"/>
                      </a:cubicBezTo>
                      <a:lnTo>
                        <a:pt x="0" y="4871"/>
                      </a:lnTo>
                      <a:cubicBezTo>
                        <a:pt x="2736" y="3237"/>
                        <a:pt x="5471" y="1569"/>
                        <a:pt x="83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23" name="Google Shape;941;p23">
                  <a:extLst>
                    <a:ext uri="{FF2B5EF4-FFF2-40B4-BE49-F238E27FC236}">
                      <a16:creationId xmlns:a16="http://schemas.microsoft.com/office/drawing/2014/main" id="{466888C9-77C4-4287-8A2E-B176A281A009}"/>
                    </a:ext>
                  </a:extLst>
                </p:cNvPr>
                <p:cNvSpPr/>
                <p:nvPr/>
              </p:nvSpPr>
              <p:spPr>
                <a:xfrm>
                  <a:off x="-718775" y="3639075"/>
                  <a:ext cx="167650" cy="10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6" h="4138" extrusionOk="0">
                      <a:moveTo>
                        <a:pt x="6705" y="1"/>
                      </a:moveTo>
                      <a:cubicBezTo>
                        <a:pt x="6372" y="1"/>
                        <a:pt x="6038" y="34"/>
                        <a:pt x="5704" y="34"/>
                      </a:cubicBezTo>
                      <a:cubicBezTo>
                        <a:pt x="5704" y="34"/>
                        <a:pt x="5704" y="34"/>
                        <a:pt x="5671" y="68"/>
                      </a:cubicBezTo>
                      <a:cubicBezTo>
                        <a:pt x="3803" y="1269"/>
                        <a:pt x="1968" y="2536"/>
                        <a:pt x="0" y="3704"/>
                      </a:cubicBezTo>
                      <a:lnTo>
                        <a:pt x="0" y="4137"/>
                      </a:lnTo>
                      <a:cubicBezTo>
                        <a:pt x="2169" y="2736"/>
                        <a:pt x="4404" y="1335"/>
                        <a:pt x="670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24" name="Google Shape;942;p23">
                  <a:extLst>
                    <a:ext uri="{FF2B5EF4-FFF2-40B4-BE49-F238E27FC236}">
                      <a16:creationId xmlns:a16="http://schemas.microsoft.com/office/drawing/2014/main" id="{BFA20C14-D8EC-4E94-B8C2-24EC6D380DED}"/>
                    </a:ext>
                  </a:extLst>
                </p:cNvPr>
                <p:cNvSpPr/>
                <p:nvPr/>
              </p:nvSpPr>
              <p:spPr>
                <a:xfrm>
                  <a:off x="-736300" y="4956700"/>
                  <a:ext cx="4200" cy="2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868" extrusionOk="0">
                      <a:moveTo>
                        <a:pt x="168" y="0"/>
                      </a:moveTo>
                      <a:cubicBezTo>
                        <a:pt x="134" y="34"/>
                        <a:pt x="101" y="34"/>
                        <a:pt x="68" y="34"/>
                      </a:cubicBezTo>
                      <a:lnTo>
                        <a:pt x="1" y="868"/>
                      </a:lnTo>
                      <a:cubicBezTo>
                        <a:pt x="68" y="834"/>
                        <a:pt x="134" y="801"/>
                        <a:pt x="168" y="768"/>
                      </a:cubicBez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25" name="Google Shape;943;p23">
                  <a:extLst>
                    <a:ext uri="{FF2B5EF4-FFF2-40B4-BE49-F238E27FC236}">
                      <a16:creationId xmlns:a16="http://schemas.microsoft.com/office/drawing/2014/main" id="{B3ED6440-E99D-489C-ABD4-E83DCE2DDBA0}"/>
                    </a:ext>
                  </a:extLst>
                </p:cNvPr>
                <p:cNvSpPr/>
                <p:nvPr/>
              </p:nvSpPr>
              <p:spPr>
                <a:xfrm>
                  <a:off x="-737950" y="4982550"/>
                  <a:ext cx="5850" cy="2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901" extrusionOk="0">
                      <a:moveTo>
                        <a:pt x="67" y="0"/>
                      </a:moveTo>
                      <a:cubicBezTo>
                        <a:pt x="34" y="301"/>
                        <a:pt x="34" y="601"/>
                        <a:pt x="0" y="901"/>
                      </a:cubicBezTo>
                      <a:cubicBezTo>
                        <a:pt x="34" y="868"/>
                        <a:pt x="34" y="868"/>
                        <a:pt x="34" y="868"/>
                      </a:cubicBezTo>
                      <a:cubicBezTo>
                        <a:pt x="100" y="834"/>
                        <a:pt x="167" y="801"/>
                        <a:pt x="234" y="768"/>
                      </a:cubicBezTo>
                      <a:lnTo>
                        <a:pt x="234" y="0"/>
                      </a:lnTo>
                      <a:cubicBezTo>
                        <a:pt x="211" y="12"/>
                        <a:pt x="189" y="15"/>
                        <a:pt x="168" y="15"/>
                      </a:cubicBezTo>
                      <a:cubicBezTo>
                        <a:pt x="126" y="15"/>
                        <a:pt x="89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26" name="Google Shape;944;p23">
                  <a:extLst>
                    <a:ext uri="{FF2B5EF4-FFF2-40B4-BE49-F238E27FC236}">
                      <a16:creationId xmlns:a16="http://schemas.microsoft.com/office/drawing/2014/main" id="{97F50518-9363-4FEC-B59D-8BB061F998AE}"/>
                    </a:ext>
                  </a:extLst>
                </p:cNvPr>
                <p:cNvSpPr/>
                <p:nvPr/>
              </p:nvSpPr>
              <p:spPr>
                <a:xfrm>
                  <a:off x="-735450" y="3649925"/>
                  <a:ext cx="3350" cy="2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035" extrusionOk="0">
                      <a:moveTo>
                        <a:pt x="134" y="1"/>
                      </a:moveTo>
                      <a:cubicBezTo>
                        <a:pt x="0" y="267"/>
                        <a:pt x="67" y="668"/>
                        <a:pt x="134" y="1035"/>
                      </a:cubicBezTo>
                      <a:lnTo>
                        <a:pt x="13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27" name="Google Shape;945;p23">
                  <a:extLst>
                    <a:ext uri="{FF2B5EF4-FFF2-40B4-BE49-F238E27FC236}">
                      <a16:creationId xmlns:a16="http://schemas.microsoft.com/office/drawing/2014/main" id="{9FC4619A-1811-4A88-9D60-D71D81DE41BD}"/>
                    </a:ext>
                  </a:extLst>
                </p:cNvPr>
                <p:cNvSpPr/>
                <p:nvPr/>
              </p:nvSpPr>
              <p:spPr>
                <a:xfrm>
                  <a:off x="-732950" y="4905825"/>
                  <a:ext cx="850" cy="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768" extrusionOk="0">
                      <a:moveTo>
                        <a:pt x="34" y="1"/>
                      </a:moveTo>
                      <a:cubicBezTo>
                        <a:pt x="34" y="267"/>
                        <a:pt x="0" y="501"/>
                        <a:pt x="0" y="768"/>
                      </a:cubicBezTo>
                      <a:cubicBezTo>
                        <a:pt x="0" y="768"/>
                        <a:pt x="34" y="768"/>
                        <a:pt x="34" y="734"/>
                      </a:cubicBezTo>
                      <a:lnTo>
                        <a:pt x="3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28" name="Google Shape;946;p23">
                  <a:extLst>
                    <a:ext uri="{FF2B5EF4-FFF2-40B4-BE49-F238E27FC236}">
                      <a16:creationId xmlns:a16="http://schemas.microsoft.com/office/drawing/2014/main" id="{A0368DFC-CE53-4FC1-94D9-5DB54FDAAB67}"/>
                    </a:ext>
                  </a:extLst>
                </p:cNvPr>
                <p:cNvSpPr/>
                <p:nvPr/>
              </p:nvSpPr>
              <p:spPr>
                <a:xfrm>
                  <a:off x="-734625" y="4931675"/>
                  <a:ext cx="25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802" extrusionOk="0">
                      <a:moveTo>
                        <a:pt x="34" y="1"/>
                      </a:moveTo>
                      <a:cubicBezTo>
                        <a:pt x="34" y="267"/>
                        <a:pt x="34" y="534"/>
                        <a:pt x="1" y="801"/>
                      </a:cubicBezTo>
                      <a:cubicBezTo>
                        <a:pt x="34" y="768"/>
                        <a:pt x="67" y="768"/>
                        <a:pt x="101" y="734"/>
                      </a:cubicBezTo>
                      <a:lnTo>
                        <a:pt x="1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29" name="Google Shape;947;p23">
                  <a:extLst>
                    <a:ext uri="{FF2B5EF4-FFF2-40B4-BE49-F238E27FC236}">
                      <a16:creationId xmlns:a16="http://schemas.microsoft.com/office/drawing/2014/main" id="{0CE7DA2D-F885-4CE8-B0AF-F77439A78181}"/>
                    </a:ext>
                  </a:extLst>
                </p:cNvPr>
                <p:cNvSpPr/>
                <p:nvPr/>
              </p:nvSpPr>
              <p:spPr>
                <a:xfrm>
                  <a:off x="-717950" y="4357925"/>
                  <a:ext cx="231850" cy="17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4" h="6940" extrusionOk="0">
                      <a:moveTo>
                        <a:pt x="9274" y="1"/>
                      </a:moveTo>
                      <a:cubicBezTo>
                        <a:pt x="6505" y="2202"/>
                        <a:pt x="3236" y="4137"/>
                        <a:pt x="1" y="6172"/>
                      </a:cubicBezTo>
                      <a:cubicBezTo>
                        <a:pt x="1" y="6439"/>
                        <a:pt x="1" y="6672"/>
                        <a:pt x="1" y="6939"/>
                      </a:cubicBezTo>
                      <a:cubicBezTo>
                        <a:pt x="3403" y="5038"/>
                        <a:pt x="6305" y="2836"/>
                        <a:pt x="9274" y="701"/>
                      </a:cubicBezTo>
                      <a:lnTo>
                        <a:pt x="927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30" name="Google Shape;948;p23">
                  <a:extLst>
                    <a:ext uri="{FF2B5EF4-FFF2-40B4-BE49-F238E27FC236}">
                      <a16:creationId xmlns:a16="http://schemas.microsoft.com/office/drawing/2014/main" id="{BF8D78EA-E7B8-4AB5-80DF-2D23A1475816}"/>
                    </a:ext>
                  </a:extLst>
                </p:cNvPr>
                <p:cNvSpPr/>
                <p:nvPr/>
              </p:nvSpPr>
              <p:spPr>
                <a:xfrm>
                  <a:off x="-718775" y="4717350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02"/>
                        <a:pt x="3236" y="4170"/>
                        <a:pt x="0" y="6172"/>
                      </a:cubicBezTo>
                      <a:lnTo>
                        <a:pt x="0" y="6972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31" name="Google Shape;949;p23">
                  <a:extLst>
                    <a:ext uri="{FF2B5EF4-FFF2-40B4-BE49-F238E27FC236}">
                      <a16:creationId xmlns:a16="http://schemas.microsoft.com/office/drawing/2014/main" id="{6C5E5306-76A8-487B-A1BF-9A2BC6D29594}"/>
                    </a:ext>
                  </a:extLst>
                </p:cNvPr>
                <p:cNvSpPr/>
                <p:nvPr/>
              </p:nvSpPr>
              <p:spPr>
                <a:xfrm>
                  <a:off x="-718775" y="4743200"/>
                  <a:ext cx="232675" cy="17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40" extrusionOk="0">
                      <a:moveTo>
                        <a:pt x="9307" y="1"/>
                      </a:moveTo>
                      <a:cubicBezTo>
                        <a:pt x="6505" y="2202"/>
                        <a:pt x="3236" y="4137"/>
                        <a:pt x="0" y="6172"/>
                      </a:cubicBezTo>
                      <a:lnTo>
                        <a:pt x="0" y="6939"/>
                      </a:lnTo>
                      <a:cubicBezTo>
                        <a:pt x="3436" y="5038"/>
                        <a:pt x="6338" y="2836"/>
                        <a:pt x="9307" y="668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32" name="Google Shape;950;p23">
                  <a:extLst>
                    <a:ext uri="{FF2B5EF4-FFF2-40B4-BE49-F238E27FC236}">
                      <a16:creationId xmlns:a16="http://schemas.microsoft.com/office/drawing/2014/main" id="{8C5F2D45-208E-4D10-BD7F-FB8E220FE905}"/>
                    </a:ext>
                  </a:extLst>
                </p:cNvPr>
                <p:cNvSpPr/>
                <p:nvPr/>
              </p:nvSpPr>
              <p:spPr>
                <a:xfrm>
                  <a:off x="-718775" y="4665650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36"/>
                        <a:pt x="3236" y="4170"/>
                        <a:pt x="0" y="6205"/>
                      </a:cubicBezTo>
                      <a:lnTo>
                        <a:pt x="0" y="6972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33" name="Google Shape;951;p23">
                  <a:extLst>
                    <a:ext uri="{FF2B5EF4-FFF2-40B4-BE49-F238E27FC236}">
                      <a16:creationId xmlns:a16="http://schemas.microsoft.com/office/drawing/2014/main" id="{D1D8C721-9FCB-4689-8395-BECBBD9E29F6}"/>
                    </a:ext>
                  </a:extLst>
                </p:cNvPr>
                <p:cNvSpPr/>
                <p:nvPr/>
              </p:nvSpPr>
              <p:spPr>
                <a:xfrm>
                  <a:off x="-718775" y="4691500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02"/>
                        <a:pt x="3236" y="4170"/>
                        <a:pt x="0" y="6205"/>
                      </a:cubicBezTo>
                      <a:lnTo>
                        <a:pt x="0" y="6972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34" name="Google Shape;952;p23">
                  <a:extLst>
                    <a:ext uri="{FF2B5EF4-FFF2-40B4-BE49-F238E27FC236}">
                      <a16:creationId xmlns:a16="http://schemas.microsoft.com/office/drawing/2014/main" id="{9EF4E354-E9B3-440B-B216-6B8947D6025A}"/>
                    </a:ext>
                  </a:extLst>
                </p:cNvPr>
                <p:cNvSpPr/>
                <p:nvPr/>
              </p:nvSpPr>
              <p:spPr>
                <a:xfrm>
                  <a:off x="3408325" y="4894975"/>
                  <a:ext cx="220200" cy="11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8" h="4671" extrusionOk="0">
                      <a:moveTo>
                        <a:pt x="6973" y="1"/>
                      </a:moveTo>
                      <a:cubicBezTo>
                        <a:pt x="4904" y="1702"/>
                        <a:pt x="2403" y="3170"/>
                        <a:pt x="1" y="4671"/>
                      </a:cubicBezTo>
                      <a:lnTo>
                        <a:pt x="1902" y="4671"/>
                      </a:lnTo>
                      <a:cubicBezTo>
                        <a:pt x="4471" y="3270"/>
                        <a:pt x="6606" y="1602"/>
                        <a:pt x="880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35" name="Google Shape;953;p23">
                  <a:extLst>
                    <a:ext uri="{FF2B5EF4-FFF2-40B4-BE49-F238E27FC236}">
                      <a16:creationId xmlns:a16="http://schemas.microsoft.com/office/drawing/2014/main" id="{E2B66071-1588-4A1E-94A2-0D4CA70D0198}"/>
                    </a:ext>
                  </a:extLst>
                </p:cNvPr>
                <p:cNvSpPr/>
                <p:nvPr/>
              </p:nvSpPr>
              <p:spPr>
                <a:xfrm>
                  <a:off x="-718775" y="4512200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03"/>
                        <a:pt x="3236" y="4137"/>
                        <a:pt x="0" y="6172"/>
                      </a:cubicBezTo>
                      <a:lnTo>
                        <a:pt x="0" y="6973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36" name="Google Shape;954;p23">
                  <a:extLst>
                    <a:ext uri="{FF2B5EF4-FFF2-40B4-BE49-F238E27FC236}">
                      <a16:creationId xmlns:a16="http://schemas.microsoft.com/office/drawing/2014/main" id="{1C21D4EA-DAAF-4A30-AED2-C6492874BE94}"/>
                    </a:ext>
                  </a:extLst>
                </p:cNvPr>
                <p:cNvSpPr/>
                <p:nvPr/>
              </p:nvSpPr>
              <p:spPr>
                <a:xfrm>
                  <a:off x="-718775" y="4768225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36"/>
                        <a:pt x="3236" y="4170"/>
                        <a:pt x="0" y="6205"/>
                      </a:cubicBezTo>
                      <a:lnTo>
                        <a:pt x="0" y="6972"/>
                      </a:lnTo>
                      <a:cubicBezTo>
                        <a:pt x="3436" y="5071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37" name="Google Shape;955;p23">
                  <a:extLst>
                    <a:ext uri="{FF2B5EF4-FFF2-40B4-BE49-F238E27FC236}">
                      <a16:creationId xmlns:a16="http://schemas.microsoft.com/office/drawing/2014/main" id="{49B02740-983A-4B3E-9B42-D622FE209AF5}"/>
                    </a:ext>
                  </a:extLst>
                </p:cNvPr>
                <p:cNvSpPr/>
                <p:nvPr/>
              </p:nvSpPr>
              <p:spPr>
                <a:xfrm>
                  <a:off x="-718775" y="4639800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36"/>
                        <a:pt x="3236" y="4170"/>
                        <a:pt x="0" y="6205"/>
                      </a:cubicBezTo>
                      <a:lnTo>
                        <a:pt x="0" y="6972"/>
                      </a:lnTo>
                      <a:cubicBezTo>
                        <a:pt x="3436" y="5071"/>
                        <a:pt x="6338" y="2869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38" name="Google Shape;956;p23">
                  <a:extLst>
                    <a:ext uri="{FF2B5EF4-FFF2-40B4-BE49-F238E27FC236}">
                      <a16:creationId xmlns:a16="http://schemas.microsoft.com/office/drawing/2014/main" id="{76A1D475-7E0A-41BF-8691-40FBA3EBAF83}"/>
                    </a:ext>
                  </a:extLst>
                </p:cNvPr>
                <p:cNvSpPr/>
                <p:nvPr/>
              </p:nvSpPr>
              <p:spPr>
                <a:xfrm>
                  <a:off x="-718775" y="4563075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02"/>
                        <a:pt x="3236" y="4170"/>
                        <a:pt x="0" y="6205"/>
                      </a:cubicBezTo>
                      <a:lnTo>
                        <a:pt x="0" y="6972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39" name="Google Shape;957;p23">
                  <a:extLst>
                    <a:ext uri="{FF2B5EF4-FFF2-40B4-BE49-F238E27FC236}">
                      <a16:creationId xmlns:a16="http://schemas.microsoft.com/office/drawing/2014/main" id="{E13CFEF6-2068-4DAC-A1DD-EE0DE646ACF0}"/>
                    </a:ext>
                  </a:extLst>
                </p:cNvPr>
                <p:cNvSpPr/>
                <p:nvPr/>
              </p:nvSpPr>
              <p:spPr>
                <a:xfrm>
                  <a:off x="-718775" y="4537225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36"/>
                        <a:pt x="3236" y="4170"/>
                        <a:pt x="0" y="6205"/>
                      </a:cubicBezTo>
                      <a:lnTo>
                        <a:pt x="0" y="6972"/>
                      </a:lnTo>
                      <a:cubicBezTo>
                        <a:pt x="3436" y="5071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40" name="Google Shape;958;p23">
                  <a:extLst>
                    <a:ext uri="{FF2B5EF4-FFF2-40B4-BE49-F238E27FC236}">
                      <a16:creationId xmlns:a16="http://schemas.microsoft.com/office/drawing/2014/main" id="{F14ED611-ACD7-4BB8-B337-BE7D5EC00857}"/>
                    </a:ext>
                  </a:extLst>
                </p:cNvPr>
                <p:cNvSpPr/>
                <p:nvPr/>
              </p:nvSpPr>
              <p:spPr>
                <a:xfrm>
                  <a:off x="-718775" y="4588925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02"/>
                        <a:pt x="3236" y="4170"/>
                        <a:pt x="0" y="6172"/>
                      </a:cubicBezTo>
                      <a:lnTo>
                        <a:pt x="0" y="6972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41" name="Google Shape;959;p23">
                  <a:extLst>
                    <a:ext uri="{FF2B5EF4-FFF2-40B4-BE49-F238E27FC236}">
                      <a16:creationId xmlns:a16="http://schemas.microsoft.com/office/drawing/2014/main" id="{AF5ABA13-AB6D-46EB-BEB6-B9917697C938}"/>
                    </a:ext>
                  </a:extLst>
                </p:cNvPr>
                <p:cNvSpPr/>
                <p:nvPr/>
              </p:nvSpPr>
              <p:spPr>
                <a:xfrm>
                  <a:off x="-718775" y="4614775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02"/>
                        <a:pt x="3236" y="4137"/>
                        <a:pt x="0" y="6172"/>
                      </a:cubicBezTo>
                      <a:lnTo>
                        <a:pt x="0" y="6973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42" name="Google Shape;960;p23">
                  <a:extLst>
                    <a:ext uri="{FF2B5EF4-FFF2-40B4-BE49-F238E27FC236}">
                      <a16:creationId xmlns:a16="http://schemas.microsoft.com/office/drawing/2014/main" id="{19424798-05B4-4824-A625-C2A2CFC37102}"/>
                    </a:ext>
                  </a:extLst>
                </p:cNvPr>
                <p:cNvSpPr/>
                <p:nvPr/>
              </p:nvSpPr>
              <p:spPr>
                <a:xfrm>
                  <a:off x="-718775" y="4819925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02"/>
                        <a:pt x="3236" y="4170"/>
                        <a:pt x="0" y="6172"/>
                      </a:cubicBezTo>
                      <a:lnTo>
                        <a:pt x="0" y="6972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43" name="Google Shape;961;p23">
                  <a:extLst>
                    <a:ext uri="{FF2B5EF4-FFF2-40B4-BE49-F238E27FC236}">
                      <a16:creationId xmlns:a16="http://schemas.microsoft.com/office/drawing/2014/main" id="{C187C242-1DE1-4CA9-AE3A-1E8E6F32BA50}"/>
                    </a:ext>
                  </a:extLst>
                </p:cNvPr>
                <p:cNvSpPr/>
                <p:nvPr/>
              </p:nvSpPr>
              <p:spPr>
                <a:xfrm>
                  <a:off x="-466925" y="4894975"/>
                  <a:ext cx="216000" cy="12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0" h="5038" extrusionOk="0">
                      <a:moveTo>
                        <a:pt x="7372" y="1"/>
                      </a:moveTo>
                      <a:cubicBezTo>
                        <a:pt x="5237" y="1869"/>
                        <a:pt x="2569" y="3403"/>
                        <a:pt x="0" y="5038"/>
                      </a:cubicBezTo>
                      <a:lnTo>
                        <a:pt x="1234" y="5038"/>
                      </a:lnTo>
                      <a:cubicBezTo>
                        <a:pt x="3970" y="3503"/>
                        <a:pt x="6238" y="1702"/>
                        <a:pt x="86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44" name="Google Shape;962;p23">
                  <a:extLst>
                    <a:ext uri="{FF2B5EF4-FFF2-40B4-BE49-F238E27FC236}">
                      <a16:creationId xmlns:a16="http://schemas.microsoft.com/office/drawing/2014/main" id="{0FB4A98A-83C8-4438-A535-FB3D16ADCC2D}"/>
                    </a:ext>
                  </a:extLst>
                </p:cNvPr>
                <p:cNvSpPr/>
                <p:nvPr/>
              </p:nvSpPr>
              <p:spPr>
                <a:xfrm>
                  <a:off x="-507800" y="4894975"/>
                  <a:ext cx="216025" cy="12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1" h="5038" extrusionOk="0">
                      <a:moveTo>
                        <a:pt x="7406" y="1"/>
                      </a:moveTo>
                      <a:cubicBezTo>
                        <a:pt x="5271" y="1869"/>
                        <a:pt x="2569" y="3403"/>
                        <a:pt x="1" y="5038"/>
                      </a:cubicBezTo>
                      <a:lnTo>
                        <a:pt x="1235" y="5038"/>
                      </a:lnTo>
                      <a:cubicBezTo>
                        <a:pt x="3970" y="3503"/>
                        <a:pt x="6272" y="1702"/>
                        <a:pt x="86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45" name="Google Shape;963;p23">
                  <a:extLst>
                    <a:ext uri="{FF2B5EF4-FFF2-40B4-BE49-F238E27FC236}">
                      <a16:creationId xmlns:a16="http://schemas.microsoft.com/office/drawing/2014/main" id="{231D4BC3-2A67-4561-9B5C-3DCA5C09A307}"/>
                    </a:ext>
                  </a:extLst>
                </p:cNvPr>
                <p:cNvSpPr/>
                <p:nvPr/>
              </p:nvSpPr>
              <p:spPr>
                <a:xfrm>
                  <a:off x="-426900" y="4894975"/>
                  <a:ext cx="216000" cy="12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0" h="5038" extrusionOk="0">
                      <a:moveTo>
                        <a:pt x="7406" y="1"/>
                      </a:moveTo>
                      <a:cubicBezTo>
                        <a:pt x="5271" y="1869"/>
                        <a:pt x="2602" y="3403"/>
                        <a:pt x="0" y="5038"/>
                      </a:cubicBezTo>
                      <a:cubicBezTo>
                        <a:pt x="434" y="5004"/>
                        <a:pt x="834" y="5004"/>
                        <a:pt x="1268" y="5004"/>
                      </a:cubicBezTo>
                      <a:cubicBezTo>
                        <a:pt x="4003" y="3503"/>
                        <a:pt x="6272" y="1702"/>
                        <a:pt x="8640" y="34"/>
                      </a:cubicBezTo>
                      <a:lnTo>
                        <a:pt x="7406" y="34"/>
                      </a:lnTo>
                      <a:lnTo>
                        <a:pt x="740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46" name="Google Shape;964;p23">
                  <a:extLst>
                    <a:ext uri="{FF2B5EF4-FFF2-40B4-BE49-F238E27FC236}">
                      <a16:creationId xmlns:a16="http://schemas.microsoft.com/office/drawing/2014/main" id="{A4B80A5E-7237-44DE-B75E-AE7AA095AD25}"/>
                    </a:ext>
                  </a:extLst>
                </p:cNvPr>
                <p:cNvSpPr/>
                <p:nvPr/>
              </p:nvSpPr>
              <p:spPr>
                <a:xfrm>
                  <a:off x="-718775" y="4845775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02"/>
                        <a:pt x="3236" y="4137"/>
                        <a:pt x="0" y="6172"/>
                      </a:cubicBezTo>
                      <a:lnTo>
                        <a:pt x="0" y="6972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47" name="Google Shape;965;p23">
                  <a:extLst>
                    <a:ext uri="{FF2B5EF4-FFF2-40B4-BE49-F238E27FC236}">
                      <a16:creationId xmlns:a16="http://schemas.microsoft.com/office/drawing/2014/main" id="{BC39AC7A-6931-4131-A34E-07C55A97C177}"/>
                    </a:ext>
                  </a:extLst>
                </p:cNvPr>
                <p:cNvSpPr/>
                <p:nvPr/>
              </p:nvSpPr>
              <p:spPr>
                <a:xfrm>
                  <a:off x="-386050" y="4894975"/>
                  <a:ext cx="215175" cy="1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7" h="5005" extrusionOk="0">
                      <a:moveTo>
                        <a:pt x="7373" y="1"/>
                      </a:moveTo>
                      <a:cubicBezTo>
                        <a:pt x="5238" y="1836"/>
                        <a:pt x="2603" y="3370"/>
                        <a:pt x="1" y="5004"/>
                      </a:cubicBezTo>
                      <a:lnTo>
                        <a:pt x="1268" y="5004"/>
                      </a:lnTo>
                      <a:cubicBezTo>
                        <a:pt x="3970" y="3503"/>
                        <a:pt x="6239" y="1702"/>
                        <a:pt x="860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48" name="Google Shape;966;p23">
                  <a:extLst>
                    <a:ext uri="{FF2B5EF4-FFF2-40B4-BE49-F238E27FC236}">
                      <a16:creationId xmlns:a16="http://schemas.microsoft.com/office/drawing/2014/main" id="{7A6F7BC1-3693-4146-B21B-4BD4A616CC6C}"/>
                    </a:ext>
                  </a:extLst>
                </p:cNvPr>
                <p:cNvSpPr/>
                <p:nvPr/>
              </p:nvSpPr>
              <p:spPr>
                <a:xfrm>
                  <a:off x="-345175" y="4894975"/>
                  <a:ext cx="215175" cy="1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7" h="5005" extrusionOk="0">
                      <a:moveTo>
                        <a:pt x="7372" y="1"/>
                      </a:moveTo>
                      <a:cubicBezTo>
                        <a:pt x="5237" y="1836"/>
                        <a:pt x="2569" y="3370"/>
                        <a:pt x="0" y="5004"/>
                      </a:cubicBezTo>
                      <a:lnTo>
                        <a:pt x="1268" y="5004"/>
                      </a:lnTo>
                      <a:cubicBezTo>
                        <a:pt x="3970" y="3470"/>
                        <a:pt x="6238" y="1702"/>
                        <a:pt x="860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49" name="Google Shape;967;p23">
                  <a:extLst>
                    <a:ext uri="{FF2B5EF4-FFF2-40B4-BE49-F238E27FC236}">
                      <a16:creationId xmlns:a16="http://schemas.microsoft.com/office/drawing/2014/main" id="{461851DF-CB79-4687-9D76-B4931E64CAC0}"/>
                    </a:ext>
                  </a:extLst>
                </p:cNvPr>
                <p:cNvSpPr/>
                <p:nvPr/>
              </p:nvSpPr>
              <p:spPr>
                <a:xfrm>
                  <a:off x="-672075" y="4894975"/>
                  <a:ext cx="219350" cy="12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5105" extrusionOk="0">
                      <a:moveTo>
                        <a:pt x="8373" y="1"/>
                      </a:moveTo>
                      <a:cubicBezTo>
                        <a:pt x="8321" y="122"/>
                        <a:pt x="8125" y="180"/>
                        <a:pt x="7930" y="180"/>
                      </a:cubicBezTo>
                      <a:cubicBezTo>
                        <a:pt x="7750" y="180"/>
                        <a:pt x="7570" y="130"/>
                        <a:pt x="7506" y="34"/>
                      </a:cubicBezTo>
                      <a:cubicBezTo>
                        <a:pt x="5338" y="1902"/>
                        <a:pt x="2636" y="3437"/>
                        <a:pt x="0" y="5105"/>
                      </a:cubicBezTo>
                      <a:lnTo>
                        <a:pt x="1235" y="5105"/>
                      </a:lnTo>
                      <a:cubicBezTo>
                        <a:pt x="4037" y="3570"/>
                        <a:pt x="6338" y="1735"/>
                        <a:pt x="87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50" name="Google Shape;968;p23">
                  <a:extLst>
                    <a:ext uri="{FF2B5EF4-FFF2-40B4-BE49-F238E27FC236}">
                      <a16:creationId xmlns:a16="http://schemas.microsoft.com/office/drawing/2014/main" id="{026FC0F0-B0BB-41EE-A2EA-1FBB3B8B9C99}"/>
                    </a:ext>
                  </a:extLst>
                </p:cNvPr>
                <p:cNvSpPr/>
                <p:nvPr/>
              </p:nvSpPr>
              <p:spPr>
                <a:xfrm>
                  <a:off x="-713775" y="4871625"/>
                  <a:ext cx="227675" cy="15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6039" extrusionOk="0">
                      <a:moveTo>
                        <a:pt x="9107" y="1"/>
                      </a:moveTo>
                      <a:cubicBezTo>
                        <a:pt x="6372" y="2169"/>
                        <a:pt x="3169" y="4070"/>
                        <a:pt x="1" y="6039"/>
                      </a:cubicBezTo>
                      <a:lnTo>
                        <a:pt x="1268" y="6039"/>
                      </a:lnTo>
                      <a:cubicBezTo>
                        <a:pt x="4170" y="4471"/>
                        <a:pt x="6539" y="2536"/>
                        <a:pt x="9040" y="801"/>
                      </a:cubicBezTo>
                      <a:cubicBezTo>
                        <a:pt x="8673" y="768"/>
                        <a:pt x="8707" y="468"/>
                        <a:pt x="9074" y="435"/>
                      </a:cubicBezTo>
                      <a:lnTo>
                        <a:pt x="9107" y="435"/>
                      </a:lnTo>
                      <a:lnTo>
                        <a:pt x="910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51" name="Google Shape;969;p23">
                  <a:extLst>
                    <a:ext uri="{FF2B5EF4-FFF2-40B4-BE49-F238E27FC236}">
                      <a16:creationId xmlns:a16="http://schemas.microsoft.com/office/drawing/2014/main" id="{8FAE6D3B-912E-4D8F-932E-123B48281EBA}"/>
                    </a:ext>
                  </a:extLst>
                </p:cNvPr>
                <p:cNvSpPr/>
                <p:nvPr/>
              </p:nvSpPr>
              <p:spPr>
                <a:xfrm>
                  <a:off x="-631225" y="4894975"/>
                  <a:ext cx="218525" cy="12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1" h="5105" extrusionOk="0">
                      <a:moveTo>
                        <a:pt x="7506" y="1"/>
                      </a:moveTo>
                      <a:cubicBezTo>
                        <a:pt x="5338" y="1869"/>
                        <a:pt x="2636" y="3437"/>
                        <a:pt x="1" y="5105"/>
                      </a:cubicBezTo>
                      <a:cubicBezTo>
                        <a:pt x="435" y="5071"/>
                        <a:pt x="835" y="5071"/>
                        <a:pt x="1268" y="5071"/>
                      </a:cubicBezTo>
                      <a:cubicBezTo>
                        <a:pt x="4037" y="3537"/>
                        <a:pt x="6339" y="1702"/>
                        <a:pt x="87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52" name="Google Shape;970;p23">
                  <a:extLst>
                    <a:ext uri="{FF2B5EF4-FFF2-40B4-BE49-F238E27FC236}">
                      <a16:creationId xmlns:a16="http://schemas.microsoft.com/office/drawing/2014/main" id="{F4AAF72A-D350-4803-A150-BBDCD17A5FF8}"/>
                    </a:ext>
                  </a:extLst>
                </p:cNvPr>
                <p:cNvSpPr/>
                <p:nvPr/>
              </p:nvSpPr>
              <p:spPr>
                <a:xfrm>
                  <a:off x="-590350" y="4894975"/>
                  <a:ext cx="218500" cy="1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0" h="5072" extrusionOk="0">
                      <a:moveTo>
                        <a:pt x="7472" y="1"/>
                      </a:moveTo>
                      <a:cubicBezTo>
                        <a:pt x="5338" y="1869"/>
                        <a:pt x="2636" y="3437"/>
                        <a:pt x="0" y="5071"/>
                      </a:cubicBezTo>
                      <a:lnTo>
                        <a:pt x="1268" y="5071"/>
                      </a:lnTo>
                      <a:cubicBezTo>
                        <a:pt x="4037" y="3537"/>
                        <a:pt x="6305" y="1702"/>
                        <a:pt x="87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53" name="Google Shape;971;p23">
                  <a:extLst>
                    <a:ext uri="{FF2B5EF4-FFF2-40B4-BE49-F238E27FC236}">
                      <a16:creationId xmlns:a16="http://schemas.microsoft.com/office/drawing/2014/main" id="{5B88CE22-BF67-4C1C-9555-185D65BDF334}"/>
                    </a:ext>
                  </a:extLst>
                </p:cNvPr>
                <p:cNvSpPr/>
                <p:nvPr/>
              </p:nvSpPr>
              <p:spPr>
                <a:xfrm>
                  <a:off x="-548650" y="4894975"/>
                  <a:ext cx="216825" cy="1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3" h="5072" extrusionOk="0">
                      <a:moveTo>
                        <a:pt x="7439" y="1"/>
                      </a:moveTo>
                      <a:cubicBezTo>
                        <a:pt x="5271" y="1869"/>
                        <a:pt x="2569" y="3403"/>
                        <a:pt x="0" y="5071"/>
                      </a:cubicBezTo>
                      <a:lnTo>
                        <a:pt x="1234" y="5038"/>
                      </a:lnTo>
                      <a:cubicBezTo>
                        <a:pt x="4003" y="3503"/>
                        <a:pt x="6271" y="1702"/>
                        <a:pt x="8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54" name="Google Shape;972;p23">
                  <a:extLst>
                    <a:ext uri="{FF2B5EF4-FFF2-40B4-BE49-F238E27FC236}">
                      <a16:creationId xmlns:a16="http://schemas.microsoft.com/office/drawing/2014/main" id="{17C2E7E8-E917-4B9C-8E6F-2B2C5E82C796}"/>
                    </a:ext>
                  </a:extLst>
                </p:cNvPr>
                <p:cNvSpPr/>
                <p:nvPr/>
              </p:nvSpPr>
              <p:spPr>
                <a:xfrm>
                  <a:off x="-717100" y="3895925"/>
                  <a:ext cx="231000" cy="17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0" h="6940" extrusionOk="0">
                      <a:moveTo>
                        <a:pt x="9240" y="1"/>
                      </a:moveTo>
                      <a:cubicBezTo>
                        <a:pt x="6471" y="2203"/>
                        <a:pt x="3202" y="4137"/>
                        <a:pt x="0" y="6139"/>
                      </a:cubicBezTo>
                      <a:cubicBezTo>
                        <a:pt x="0" y="6406"/>
                        <a:pt x="0" y="6672"/>
                        <a:pt x="0" y="6939"/>
                      </a:cubicBezTo>
                      <a:cubicBezTo>
                        <a:pt x="3403" y="5005"/>
                        <a:pt x="6305" y="2803"/>
                        <a:pt x="9240" y="701"/>
                      </a:cubicBezTo>
                      <a:lnTo>
                        <a:pt x="924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55" name="Google Shape;973;p23">
                  <a:extLst>
                    <a:ext uri="{FF2B5EF4-FFF2-40B4-BE49-F238E27FC236}">
                      <a16:creationId xmlns:a16="http://schemas.microsoft.com/office/drawing/2014/main" id="{6D157047-7949-434C-811F-C6674C1EA0FE}"/>
                    </a:ext>
                  </a:extLst>
                </p:cNvPr>
                <p:cNvSpPr/>
                <p:nvPr/>
              </p:nvSpPr>
              <p:spPr>
                <a:xfrm>
                  <a:off x="-715450" y="4152775"/>
                  <a:ext cx="229350" cy="17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6873" extrusionOk="0">
                      <a:moveTo>
                        <a:pt x="9174" y="1"/>
                      </a:moveTo>
                      <a:cubicBezTo>
                        <a:pt x="6405" y="2169"/>
                        <a:pt x="3170" y="4104"/>
                        <a:pt x="1" y="6105"/>
                      </a:cubicBezTo>
                      <a:cubicBezTo>
                        <a:pt x="1" y="6339"/>
                        <a:pt x="1" y="6606"/>
                        <a:pt x="1" y="6873"/>
                      </a:cubicBezTo>
                      <a:cubicBezTo>
                        <a:pt x="3370" y="4971"/>
                        <a:pt x="6239" y="2803"/>
                        <a:pt x="9174" y="668"/>
                      </a:cubicBezTo>
                      <a:lnTo>
                        <a:pt x="917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56" name="Google Shape;974;p23">
                  <a:extLst>
                    <a:ext uri="{FF2B5EF4-FFF2-40B4-BE49-F238E27FC236}">
                      <a16:creationId xmlns:a16="http://schemas.microsoft.com/office/drawing/2014/main" id="{08D41ECA-BC17-4E02-8040-3606243B81B4}"/>
                    </a:ext>
                  </a:extLst>
                </p:cNvPr>
                <p:cNvSpPr/>
                <p:nvPr/>
              </p:nvSpPr>
              <p:spPr>
                <a:xfrm>
                  <a:off x="-715450" y="4126925"/>
                  <a:ext cx="229350" cy="17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6873" extrusionOk="0">
                      <a:moveTo>
                        <a:pt x="9174" y="1"/>
                      </a:moveTo>
                      <a:cubicBezTo>
                        <a:pt x="6405" y="2169"/>
                        <a:pt x="3203" y="4104"/>
                        <a:pt x="1" y="6105"/>
                      </a:cubicBezTo>
                      <a:cubicBezTo>
                        <a:pt x="1" y="6339"/>
                        <a:pt x="1" y="6606"/>
                        <a:pt x="1" y="6872"/>
                      </a:cubicBezTo>
                      <a:cubicBezTo>
                        <a:pt x="3370" y="4971"/>
                        <a:pt x="6239" y="2803"/>
                        <a:pt x="9174" y="668"/>
                      </a:cubicBezTo>
                      <a:lnTo>
                        <a:pt x="917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57" name="Google Shape;975;p23">
                  <a:extLst>
                    <a:ext uri="{FF2B5EF4-FFF2-40B4-BE49-F238E27FC236}">
                      <a16:creationId xmlns:a16="http://schemas.microsoft.com/office/drawing/2014/main" id="{D9EFBD42-471D-4A48-BF12-913F65908EC7}"/>
                    </a:ext>
                  </a:extLst>
                </p:cNvPr>
                <p:cNvSpPr/>
                <p:nvPr/>
              </p:nvSpPr>
              <p:spPr>
                <a:xfrm>
                  <a:off x="-715450" y="4075225"/>
                  <a:ext cx="229350" cy="17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6906" extrusionOk="0">
                      <a:moveTo>
                        <a:pt x="9174" y="1"/>
                      </a:moveTo>
                      <a:cubicBezTo>
                        <a:pt x="6405" y="2202"/>
                        <a:pt x="3170" y="4104"/>
                        <a:pt x="1" y="6105"/>
                      </a:cubicBezTo>
                      <a:cubicBezTo>
                        <a:pt x="1" y="6372"/>
                        <a:pt x="1" y="6639"/>
                        <a:pt x="1" y="6906"/>
                      </a:cubicBezTo>
                      <a:cubicBezTo>
                        <a:pt x="3370" y="5004"/>
                        <a:pt x="6239" y="2803"/>
                        <a:pt x="9174" y="701"/>
                      </a:cubicBezTo>
                      <a:lnTo>
                        <a:pt x="917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58" name="Google Shape;976;p23">
                  <a:extLst>
                    <a:ext uri="{FF2B5EF4-FFF2-40B4-BE49-F238E27FC236}">
                      <a16:creationId xmlns:a16="http://schemas.microsoft.com/office/drawing/2014/main" id="{2FFF506A-6FB0-4BE3-BF32-4C014241BB47}"/>
                    </a:ext>
                  </a:extLst>
                </p:cNvPr>
                <p:cNvSpPr/>
                <p:nvPr/>
              </p:nvSpPr>
              <p:spPr>
                <a:xfrm>
                  <a:off x="-715450" y="4101075"/>
                  <a:ext cx="229350" cy="17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6906" extrusionOk="0">
                      <a:moveTo>
                        <a:pt x="9174" y="1"/>
                      </a:moveTo>
                      <a:cubicBezTo>
                        <a:pt x="6405" y="2169"/>
                        <a:pt x="3203" y="4104"/>
                        <a:pt x="1" y="6105"/>
                      </a:cubicBezTo>
                      <a:lnTo>
                        <a:pt x="1" y="6272"/>
                      </a:lnTo>
                      <a:lnTo>
                        <a:pt x="1" y="6906"/>
                      </a:lnTo>
                      <a:cubicBezTo>
                        <a:pt x="3370" y="5004"/>
                        <a:pt x="6239" y="2803"/>
                        <a:pt x="9174" y="701"/>
                      </a:cubicBezTo>
                      <a:lnTo>
                        <a:pt x="917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59" name="Google Shape;977;p23">
                  <a:extLst>
                    <a:ext uri="{FF2B5EF4-FFF2-40B4-BE49-F238E27FC236}">
                      <a16:creationId xmlns:a16="http://schemas.microsoft.com/office/drawing/2014/main" id="{F247B250-6031-49AB-821E-03B46E3D2A75}"/>
                    </a:ext>
                  </a:extLst>
                </p:cNvPr>
                <p:cNvSpPr/>
                <p:nvPr/>
              </p:nvSpPr>
              <p:spPr>
                <a:xfrm>
                  <a:off x="-715450" y="4049375"/>
                  <a:ext cx="229350" cy="17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6906" extrusionOk="0">
                      <a:moveTo>
                        <a:pt x="9174" y="1"/>
                      </a:moveTo>
                      <a:cubicBezTo>
                        <a:pt x="6405" y="2202"/>
                        <a:pt x="3170" y="4104"/>
                        <a:pt x="1" y="6105"/>
                      </a:cubicBezTo>
                      <a:cubicBezTo>
                        <a:pt x="1" y="6372"/>
                        <a:pt x="1" y="6639"/>
                        <a:pt x="1" y="6906"/>
                      </a:cubicBezTo>
                      <a:cubicBezTo>
                        <a:pt x="3370" y="5004"/>
                        <a:pt x="6239" y="2803"/>
                        <a:pt x="9174" y="701"/>
                      </a:cubicBezTo>
                      <a:lnTo>
                        <a:pt x="917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60" name="Google Shape;978;p23">
                  <a:extLst>
                    <a:ext uri="{FF2B5EF4-FFF2-40B4-BE49-F238E27FC236}">
                      <a16:creationId xmlns:a16="http://schemas.microsoft.com/office/drawing/2014/main" id="{4A25866D-AA18-483E-9B68-258A9E019C59}"/>
                    </a:ext>
                  </a:extLst>
                </p:cNvPr>
                <p:cNvSpPr/>
                <p:nvPr/>
              </p:nvSpPr>
              <p:spPr>
                <a:xfrm>
                  <a:off x="-715450" y="4177800"/>
                  <a:ext cx="229350" cy="17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6906" extrusionOk="0">
                      <a:moveTo>
                        <a:pt x="9174" y="1"/>
                      </a:moveTo>
                      <a:cubicBezTo>
                        <a:pt x="6405" y="2202"/>
                        <a:pt x="3170" y="4104"/>
                        <a:pt x="1" y="6105"/>
                      </a:cubicBezTo>
                      <a:cubicBezTo>
                        <a:pt x="1" y="6372"/>
                        <a:pt x="1" y="6639"/>
                        <a:pt x="1" y="6906"/>
                      </a:cubicBezTo>
                      <a:cubicBezTo>
                        <a:pt x="3370" y="5004"/>
                        <a:pt x="6239" y="2803"/>
                        <a:pt x="9174" y="701"/>
                      </a:cubicBezTo>
                      <a:lnTo>
                        <a:pt x="917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61" name="Google Shape;979;p23">
                  <a:extLst>
                    <a:ext uri="{FF2B5EF4-FFF2-40B4-BE49-F238E27FC236}">
                      <a16:creationId xmlns:a16="http://schemas.microsoft.com/office/drawing/2014/main" id="{CE923CD0-BA61-4172-8C21-F22025927EB1}"/>
                    </a:ext>
                  </a:extLst>
                </p:cNvPr>
                <p:cNvSpPr/>
                <p:nvPr/>
              </p:nvSpPr>
              <p:spPr>
                <a:xfrm>
                  <a:off x="-715450" y="4203650"/>
                  <a:ext cx="229350" cy="17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6906" extrusionOk="0">
                      <a:moveTo>
                        <a:pt x="9174" y="1"/>
                      </a:moveTo>
                      <a:cubicBezTo>
                        <a:pt x="6405" y="2202"/>
                        <a:pt x="3170" y="4104"/>
                        <a:pt x="1" y="6105"/>
                      </a:cubicBezTo>
                      <a:cubicBezTo>
                        <a:pt x="1" y="6372"/>
                        <a:pt x="1" y="6639"/>
                        <a:pt x="1" y="6906"/>
                      </a:cubicBezTo>
                      <a:cubicBezTo>
                        <a:pt x="3370" y="5004"/>
                        <a:pt x="6239" y="2803"/>
                        <a:pt x="9174" y="701"/>
                      </a:cubicBezTo>
                      <a:lnTo>
                        <a:pt x="917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62" name="Google Shape;980;p23">
                  <a:extLst>
                    <a:ext uri="{FF2B5EF4-FFF2-40B4-BE49-F238E27FC236}">
                      <a16:creationId xmlns:a16="http://schemas.microsoft.com/office/drawing/2014/main" id="{22A4CB90-8AD7-4757-A399-8E0172426B79}"/>
                    </a:ext>
                  </a:extLst>
                </p:cNvPr>
                <p:cNvSpPr/>
                <p:nvPr/>
              </p:nvSpPr>
              <p:spPr>
                <a:xfrm>
                  <a:off x="-716275" y="4280375"/>
                  <a:ext cx="230175" cy="17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7" h="6939" extrusionOk="0">
                      <a:moveTo>
                        <a:pt x="9207" y="1"/>
                      </a:moveTo>
                      <a:cubicBezTo>
                        <a:pt x="6438" y="2202"/>
                        <a:pt x="3203" y="4137"/>
                        <a:pt x="0" y="6138"/>
                      </a:cubicBezTo>
                      <a:cubicBezTo>
                        <a:pt x="0" y="6405"/>
                        <a:pt x="0" y="6672"/>
                        <a:pt x="0" y="6939"/>
                      </a:cubicBezTo>
                      <a:cubicBezTo>
                        <a:pt x="3370" y="5038"/>
                        <a:pt x="6272" y="2836"/>
                        <a:pt x="9207" y="701"/>
                      </a:cubicBezTo>
                      <a:lnTo>
                        <a:pt x="920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63" name="Google Shape;981;p23">
                  <a:extLst>
                    <a:ext uri="{FF2B5EF4-FFF2-40B4-BE49-F238E27FC236}">
                      <a16:creationId xmlns:a16="http://schemas.microsoft.com/office/drawing/2014/main" id="{3EB34A1A-383F-4C0C-B66E-610A188BD140}"/>
                    </a:ext>
                  </a:extLst>
                </p:cNvPr>
                <p:cNvSpPr/>
                <p:nvPr/>
              </p:nvSpPr>
              <p:spPr>
                <a:xfrm>
                  <a:off x="-717100" y="4306225"/>
                  <a:ext cx="231000" cy="17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0" h="6939" extrusionOk="0">
                      <a:moveTo>
                        <a:pt x="9240" y="1"/>
                      </a:moveTo>
                      <a:cubicBezTo>
                        <a:pt x="6471" y="2202"/>
                        <a:pt x="3202" y="4137"/>
                        <a:pt x="0" y="6138"/>
                      </a:cubicBezTo>
                      <a:cubicBezTo>
                        <a:pt x="0" y="6405"/>
                        <a:pt x="0" y="6672"/>
                        <a:pt x="0" y="6939"/>
                      </a:cubicBezTo>
                      <a:cubicBezTo>
                        <a:pt x="3403" y="5038"/>
                        <a:pt x="6305" y="2836"/>
                        <a:pt x="9240" y="701"/>
                      </a:cubicBezTo>
                      <a:lnTo>
                        <a:pt x="924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64" name="Google Shape;982;p23">
                  <a:extLst>
                    <a:ext uri="{FF2B5EF4-FFF2-40B4-BE49-F238E27FC236}">
                      <a16:creationId xmlns:a16="http://schemas.microsoft.com/office/drawing/2014/main" id="{CAE39410-F9CD-472D-8F62-6B5A1918A433}"/>
                    </a:ext>
                  </a:extLst>
                </p:cNvPr>
                <p:cNvSpPr/>
                <p:nvPr/>
              </p:nvSpPr>
              <p:spPr>
                <a:xfrm>
                  <a:off x="-716275" y="4255350"/>
                  <a:ext cx="230175" cy="17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7" h="6906" extrusionOk="0">
                      <a:moveTo>
                        <a:pt x="9207" y="1"/>
                      </a:moveTo>
                      <a:cubicBezTo>
                        <a:pt x="6438" y="2169"/>
                        <a:pt x="3203" y="4104"/>
                        <a:pt x="0" y="6105"/>
                      </a:cubicBezTo>
                      <a:cubicBezTo>
                        <a:pt x="0" y="6372"/>
                        <a:pt x="0" y="6639"/>
                        <a:pt x="0" y="6906"/>
                      </a:cubicBezTo>
                      <a:cubicBezTo>
                        <a:pt x="3370" y="5005"/>
                        <a:pt x="6272" y="2803"/>
                        <a:pt x="9207" y="701"/>
                      </a:cubicBezTo>
                      <a:lnTo>
                        <a:pt x="920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65" name="Google Shape;983;p23">
                  <a:extLst>
                    <a:ext uri="{FF2B5EF4-FFF2-40B4-BE49-F238E27FC236}">
                      <a16:creationId xmlns:a16="http://schemas.microsoft.com/office/drawing/2014/main" id="{B2D7A865-E98C-4457-B737-9CC9E2AA8AA2}"/>
                    </a:ext>
                  </a:extLst>
                </p:cNvPr>
                <p:cNvSpPr/>
                <p:nvPr/>
              </p:nvSpPr>
              <p:spPr>
                <a:xfrm>
                  <a:off x="-716275" y="4229500"/>
                  <a:ext cx="230175" cy="17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7" h="6906" extrusionOk="0">
                      <a:moveTo>
                        <a:pt x="9207" y="1"/>
                      </a:moveTo>
                      <a:cubicBezTo>
                        <a:pt x="6438" y="2169"/>
                        <a:pt x="3203" y="4104"/>
                        <a:pt x="34" y="6105"/>
                      </a:cubicBezTo>
                      <a:cubicBezTo>
                        <a:pt x="0" y="6372"/>
                        <a:pt x="0" y="6639"/>
                        <a:pt x="0" y="6906"/>
                      </a:cubicBezTo>
                      <a:cubicBezTo>
                        <a:pt x="3403" y="5004"/>
                        <a:pt x="6272" y="2803"/>
                        <a:pt x="9207" y="701"/>
                      </a:cubicBezTo>
                      <a:lnTo>
                        <a:pt x="920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66" name="Google Shape;984;p23">
                  <a:extLst>
                    <a:ext uri="{FF2B5EF4-FFF2-40B4-BE49-F238E27FC236}">
                      <a16:creationId xmlns:a16="http://schemas.microsoft.com/office/drawing/2014/main" id="{2757E31F-B1DA-461B-80C9-8F6AE2B94A2B}"/>
                    </a:ext>
                  </a:extLst>
                </p:cNvPr>
                <p:cNvSpPr/>
                <p:nvPr/>
              </p:nvSpPr>
              <p:spPr>
                <a:xfrm>
                  <a:off x="-718775" y="3844225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36"/>
                        <a:pt x="3236" y="4170"/>
                        <a:pt x="0" y="6172"/>
                      </a:cubicBezTo>
                      <a:cubicBezTo>
                        <a:pt x="0" y="6439"/>
                        <a:pt x="34" y="6706"/>
                        <a:pt x="34" y="6972"/>
                      </a:cubicBez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67" name="Google Shape;985;p23">
                  <a:extLst>
                    <a:ext uri="{FF2B5EF4-FFF2-40B4-BE49-F238E27FC236}">
                      <a16:creationId xmlns:a16="http://schemas.microsoft.com/office/drawing/2014/main" id="{B544A35F-F971-4B64-B8AC-754609074085}"/>
                    </a:ext>
                  </a:extLst>
                </p:cNvPr>
                <p:cNvSpPr/>
                <p:nvPr/>
              </p:nvSpPr>
              <p:spPr>
                <a:xfrm>
                  <a:off x="-717950" y="3870075"/>
                  <a:ext cx="231850" cy="17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4" h="6940" extrusionOk="0">
                      <a:moveTo>
                        <a:pt x="9274" y="1"/>
                      </a:moveTo>
                      <a:cubicBezTo>
                        <a:pt x="6505" y="2202"/>
                        <a:pt x="3203" y="4137"/>
                        <a:pt x="1" y="6172"/>
                      </a:cubicBezTo>
                      <a:cubicBezTo>
                        <a:pt x="1" y="6405"/>
                        <a:pt x="1" y="6672"/>
                        <a:pt x="1" y="6939"/>
                      </a:cubicBezTo>
                      <a:cubicBezTo>
                        <a:pt x="3403" y="5004"/>
                        <a:pt x="6339" y="2803"/>
                        <a:pt x="9274" y="701"/>
                      </a:cubicBezTo>
                      <a:lnTo>
                        <a:pt x="927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68" name="Google Shape;986;p23">
                  <a:extLst>
                    <a:ext uri="{FF2B5EF4-FFF2-40B4-BE49-F238E27FC236}">
                      <a16:creationId xmlns:a16="http://schemas.microsoft.com/office/drawing/2014/main" id="{1B52D7ED-D838-4223-9B5B-D0D130117CD2}"/>
                    </a:ext>
                  </a:extLst>
                </p:cNvPr>
                <p:cNvSpPr/>
                <p:nvPr/>
              </p:nvSpPr>
              <p:spPr>
                <a:xfrm>
                  <a:off x="-718775" y="4486350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02"/>
                        <a:pt x="3236" y="4137"/>
                        <a:pt x="0" y="6172"/>
                      </a:cubicBezTo>
                      <a:lnTo>
                        <a:pt x="0" y="6973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69" name="Google Shape;987;p23">
                  <a:extLst>
                    <a:ext uri="{FF2B5EF4-FFF2-40B4-BE49-F238E27FC236}">
                      <a16:creationId xmlns:a16="http://schemas.microsoft.com/office/drawing/2014/main" id="{642FFCD2-AD3D-4ED4-8EA2-8C66FEE0465F}"/>
                    </a:ext>
                  </a:extLst>
                </p:cNvPr>
                <p:cNvSpPr/>
                <p:nvPr/>
              </p:nvSpPr>
              <p:spPr>
                <a:xfrm>
                  <a:off x="-718775" y="4408800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36"/>
                        <a:pt x="3236" y="4170"/>
                        <a:pt x="0" y="6205"/>
                      </a:cubicBezTo>
                      <a:lnTo>
                        <a:pt x="0" y="6972"/>
                      </a:lnTo>
                      <a:cubicBezTo>
                        <a:pt x="3436" y="5071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70" name="Google Shape;988;p23">
                  <a:extLst>
                    <a:ext uri="{FF2B5EF4-FFF2-40B4-BE49-F238E27FC236}">
                      <a16:creationId xmlns:a16="http://schemas.microsoft.com/office/drawing/2014/main" id="{F03EAB00-DAF5-4C0C-9B9C-7D17ADC8A6D4}"/>
                    </a:ext>
                  </a:extLst>
                </p:cNvPr>
                <p:cNvSpPr/>
                <p:nvPr/>
              </p:nvSpPr>
              <p:spPr>
                <a:xfrm>
                  <a:off x="-718775" y="4434650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36"/>
                        <a:pt x="3236" y="4170"/>
                        <a:pt x="0" y="6205"/>
                      </a:cubicBezTo>
                      <a:lnTo>
                        <a:pt x="0" y="6972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71" name="Google Shape;989;p23">
                  <a:extLst>
                    <a:ext uri="{FF2B5EF4-FFF2-40B4-BE49-F238E27FC236}">
                      <a16:creationId xmlns:a16="http://schemas.microsoft.com/office/drawing/2014/main" id="{75C7CDC0-5FAD-424C-AE8B-7C9CAB845822}"/>
                    </a:ext>
                  </a:extLst>
                </p:cNvPr>
                <p:cNvSpPr/>
                <p:nvPr/>
              </p:nvSpPr>
              <p:spPr>
                <a:xfrm>
                  <a:off x="-718775" y="4460500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02"/>
                        <a:pt x="3236" y="4170"/>
                        <a:pt x="0" y="6172"/>
                      </a:cubicBezTo>
                      <a:lnTo>
                        <a:pt x="0" y="6972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72" name="Google Shape;990;p23">
                  <a:extLst>
                    <a:ext uri="{FF2B5EF4-FFF2-40B4-BE49-F238E27FC236}">
                      <a16:creationId xmlns:a16="http://schemas.microsoft.com/office/drawing/2014/main" id="{AAF76A1F-E03B-4911-8259-A92F99DADFE5}"/>
                    </a:ext>
                  </a:extLst>
                </p:cNvPr>
                <p:cNvSpPr/>
                <p:nvPr/>
              </p:nvSpPr>
              <p:spPr>
                <a:xfrm>
                  <a:off x="-717100" y="3920950"/>
                  <a:ext cx="231000" cy="17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0" h="6939" extrusionOk="0">
                      <a:moveTo>
                        <a:pt x="9240" y="1"/>
                      </a:moveTo>
                      <a:cubicBezTo>
                        <a:pt x="6471" y="2202"/>
                        <a:pt x="3202" y="4137"/>
                        <a:pt x="0" y="6172"/>
                      </a:cubicBezTo>
                      <a:cubicBezTo>
                        <a:pt x="0" y="6405"/>
                        <a:pt x="0" y="6672"/>
                        <a:pt x="0" y="6939"/>
                      </a:cubicBezTo>
                      <a:cubicBezTo>
                        <a:pt x="3403" y="5038"/>
                        <a:pt x="6305" y="2836"/>
                        <a:pt x="9240" y="701"/>
                      </a:cubicBezTo>
                      <a:lnTo>
                        <a:pt x="924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73" name="Google Shape;991;p23">
                  <a:extLst>
                    <a:ext uri="{FF2B5EF4-FFF2-40B4-BE49-F238E27FC236}">
                      <a16:creationId xmlns:a16="http://schemas.microsoft.com/office/drawing/2014/main" id="{B85028C9-A991-4532-A36C-9F6420EE6577}"/>
                    </a:ext>
                  </a:extLst>
                </p:cNvPr>
                <p:cNvSpPr/>
                <p:nvPr/>
              </p:nvSpPr>
              <p:spPr>
                <a:xfrm>
                  <a:off x="-717950" y="4332075"/>
                  <a:ext cx="231850" cy="17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4" h="6940" extrusionOk="0">
                      <a:moveTo>
                        <a:pt x="9274" y="1"/>
                      </a:moveTo>
                      <a:cubicBezTo>
                        <a:pt x="6505" y="2202"/>
                        <a:pt x="3236" y="4137"/>
                        <a:pt x="34" y="6139"/>
                      </a:cubicBezTo>
                      <a:cubicBezTo>
                        <a:pt x="34" y="6405"/>
                        <a:pt x="34" y="6672"/>
                        <a:pt x="1" y="6939"/>
                      </a:cubicBezTo>
                      <a:cubicBezTo>
                        <a:pt x="3403" y="5038"/>
                        <a:pt x="6339" y="2836"/>
                        <a:pt x="9274" y="701"/>
                      </a:cubicBezTo>
                      <a:lnTo>
                        <a:pt x="927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74" name="Google Shape;992;p23">
                  <a:extLst>
                    <a:ext uri="{FF2B5EF4-FFF2-40B4-BE49-F238E27FC236}">
                      <a16:creationId xmlns:a16="http://schemas.microsoft.com/office/drawing/2014/main" id="{D705ED61-D259-4D98-A74E-C407510BE160}"/>
                    </a:ext>
                  </a:extLst>
                </p:cNvPr>
                <p:cNvSpPr/>
                <p:nvPr/>
              </p:nvSpPr>
              <p:spPr>
                <a:xfrm>
                  <a:off x="-716275" y="3998500"/>
                  <a:ext cx="230175" cy="17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7" h="6906" extrusionOk="0">
                      <a:moveTo>
                        <a:pt x="9207" y="1"/>
                      </a:moveTo>
                      <a:cubicBezTo>
                        <a:pt x="6438" y="2169"/>
                        <a:pt x="3203" y="4104"/>
                        <a:pt x="0" y="6105"/>
                      </a:cubicBezTo>
                      <a:cubicBezTo>
                        <a:pt x="34" y="6372"/>
                        <a:pt x="34" y="6639"/>
                        <a:pt x="34" y="6906"/>
                      </a:cubicBezTo>
                      <a:cubicBezTo>
                        <a:pt x="3403" y="5004"/>
                        <a:pt x="6272" y="2803"/>
                        <a:pt x="9207" y="701"/>
                      </a:cubicBezTo>
                      <a:lnTo>
                        <a:pt x="920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75" name="Google Shape;993;p23">
                  <a:extLst>
                    <a:ext uri="{FF2B5EF4-FFF2-40B4-BE49-F238E27FC236}">
                      <a16:creationId xmlns:a16="http://schemas.microsoft.com/office/drawing/2014/main" id="{CDA7F57D-0FA7-41A8-8B6C-F877F4EA706D}"/>
                    </a:ext>
                  </a:extLst>
                </p:cNvPr>
                <p:cNvSpPr/>
                <p:nvPr/>
              </p:nvSpPr>
              <p:spPr>
                <a:xfrm>
                  <a:off x="-716275" y="3972650"/>
                  <a:ext cx="230175" cy="17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7" h="6906" extrusionOk="0">
                      <a:moveTo>
                        <a:pt x="9207" y="1"/>
                      </a:moveTo>
                      <a:cubicBezTo>
                        <a:pt x="6438" y="2202"/>
                        <a:pt x="3203" y="4137"/>
                        <a:pt x="0" y="6139"/>
                      </a:cubicBezTo>
                      <a:cubicBezTo>
                        <a:pt x="0" y="6372"/>
                        <a:pt x="0" y="6639"/>
                        <a:pt x="0" y="6906"/>
                      </a:cubicBezTo>
                      <a:cubicBezTo>
                        <a:pt x="3403" y="5004"/>
                        <a:pt x="6272" y="2803"/>
                        <a:pt x="9207" y="701"/>
                      </a:cubicBezTo>
                      <a:lnTo>
                        <a:pt x="920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76" name="Google Shape;994;p23">
                  <a:extLst>
                    <a:ext uri="{FF2B5EF4-FFF2-40B4-BE49-F238E27FC236}">
                      <a16:creationId xmlns:a16="http://schemas.microsoft.com/office/drawing/2014/main" id="{0877D6A8-033F-49A5-845E-EC4BA42345DF}"/>
                    </a:ext>
                  </a:extLst>
                </p:cNvPr>
                <p:cNvSpPr/>
                <p:nvPr/>
              </p:nvSpPr>
              <p:spPr>
                <a:xfrm>
                  <a:off x="-716275" y="3946800"/>
                  <a:ext cx="230175" cy="17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7" h="6906" extrusionOk="0">
                      <a:moveTo>
                        <a:pt x="9207" y="1"/>
                      </a:moveTo>
                      <a:cubicBezTo>
                        <a:pt x="6438" y="2202"/>
                        <a:pt x="3169" y="4137"/>
                        <a:pt x="0" y="6138"/>
                      </a:cubicBezTo>
                      <a:cubicBezTo>
                        <a:pt x="0" y="6405"/>
                        <a:pt x="0" y="6672"/>
                        <a:pt x="0" y="6906"/>
                      </a:cubicBezTo>
                      <a:cubicBezTo>
                        <a:pt x="3370" y="5004"/>
                        <a:pt x="6272" y="2836"/>
                        <a:pt x="9207" y="701"/>
                      </a:cubicBezTo>
                      <a:lnTo>
                        <a:pt x="920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77" name="Google Shape;995;p23">
                  <a:extLst>
                    <a:ext uri="{FF2B5EF4-FFF2-40B4-BE49-F238E27FC236}">
                      <a16:creationId xmlns:a16="http://schemas.microsoft.com/office/drawing/2014/main" id="{6BFFF7B7-9EA5-4AE2-ACB5-FB0D47FD8A26}"/>
                    </a:ext>
                  </a:extLst>
                </p:cNvPr>
                <p:cNvSpPr/>
                <p:nvPr/>
              </p:nvSpPr>
              <p:spPr>
                <a:xfrm>
                  <a:off x="-715450" y="4024350"/>
                  <a:ext cx="229350" cy="17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6873" extrusionOk="0">
                      <a:moveTo>
                        <a:pt x="9174" y="1"/>
                      </a:moveTo>
                      <a:cubicBezTo>
                        <a:pt x="6405" y="2169"/>
                        <a:pt x="3170" y="4104"/>
                        <a:pt x="1" y="6105"/>
                      </a:cubicBezTo>
                      <a:cubicBezTo>
                        <a:pt x="1" y="6372"/>
                        <a:pt x="1" y="6639"/>
                        <a:pt x="1" y="6873"/>
                      </a:cubicBezTo>
                      <a:cubicBezTo>
                        <a:pt x="3370" y="4971"/>
                        <a:pt x="6239" y="2803"/>
                        <a:pt x="9174" y="668"/>
                      </a:cubicBezTo>
                      <a:lnTo>
                        <a:pt x="917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78" name="Google Shape;996;p23">
                  <a:extLst>
                    <a:ext uri="{FF2B5EF4-FFF2-40B4-BE49-F238E27FC236}">
                      <a16:creationId xmlns:a16="http://schemas.microsoft.com/office/drawing/2014/main" id="{0FA5EB05-84E3-4658-8148-BCE8B9614F9E}"/>
                    </a:ext>
                  </a:extLst>
                </p:cNvPr>
                <p:cNvSpPr/>
                <p:nvPr/>
              </p:nvSpPr>
              <p:spPr>
                <a:xfrm>
                  <a:off x="6568100" y="4894975"/>
                  <a:ext cx="206825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3" h="4438" extrusionOk="0">
                      <a:moveTo>
                        <a:pt x="6572" y="1"/>
                      </a:moveTo>
                      <a:cubicBezTo>
                        <a:pt x="4637" y="1602"/>
                        <a:pt x="2302" y="3003"/>
                        <a:pt x="0" y="4437"/>
                      </a:cubicBezTo>
                      <a:cubicBezTo>
                        <a:pt x="601" y="4437"/>
                        <a:pt x="1234" y="4404"/>
                        <a:pt x="1835" y="4404"/>
                      </a:cubicBezTo>
                      <a:cubicBezTo>
                        <a:pt x="4170" y="3070"/>
                        <a:pt x="6205" y="15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79" name="Google Shape;997;p23">
                  <a:extLst>
                    <a:ext uri="{FF2B5EF4-FFF2-40B4-BE49-F238E27FC236}">
                      <a16:creationId xmlns:a16="http://schemas.microsoft.com/office/drawing/2014/main" id="{D0AEC29D-E56D-4D2B-95CE-1F38A0686403}"/>
                    </a:ext>
                  </a:extLst>
                </p:cNvPr>
                <p:cNvSpPr/>
                <p:nvPr/>
              </p:nvSpPr>
              <p:spPr>
                <a:xfrm>
                  <a:off x="7885700" y="4894975"/>
                  <a:ext cx="217675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7" h="4605" extrusionOk="0">
                      <a:moveTo>
                        <a:pt x="6872" y="1"/>
                      </a:moveTo>
                      <a:cubicBezTo>
                        <a:pt x="4837" y="1669"/>
                        <a:pt x="2402" y="3103"/>
                        <a:pt x="0" y="4604"/>
                      </a:cubicBezTo>
                      <a:lnTo>
                        <a:pt x="1935" y="4604"/>
                      </a:lnTo>
                      <a:cubicBezTo>
                        <a:pt x="4437" y="3203"/>
                        <a:pt x="6538" y="1569"/>
                        <a:pt x="870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80" name="Google Shape;998;p23">
                  <a:extLst>
                    <a:ext uri="{FF2B5EF4-FFF2-40B4-BE49-F238E27FC236}">
                      <a16:creationId xmlns:a16="http://schemas.microsoft.com/office/drawing/2014/main" id="{0DB67DBD-F514-4B51-8895-0DAF7779EE2F}"/>
                    </a:ext>
                  </a:extLst>
                </p:cNvPr>
                <p:cNvSpPr/>
                <p:nvPr/>
              </p:nvSpPr>
              <p:spPr>
                <a:xfrm>
                  <a:off x="8009125" y="4881650"/>
                  <a:ext cx="559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6" h="267" extrusionOk="0">
                      <a:moveTo>
                        <a:pt x="2235" y="0"/>
                      </a:moveTo>
                      <a:cubicBezTo>
                        <a:pt x="1568" y="0"/>
                        <a:pt x="901" y="34"/>
                        <a:pt x="234" y="34"/>
                      </a:cubicBezTo>
                      <a:cubicBezTo>
                        <a:pt x="234" y="34"/>
                        <a:pt x="234" y="67"/>
                        <a:pt x="200" y="67"/>
                      </a:cubicBezTo>
                      <a:cubicBezTo>
                        <a:pt x="134" y="134"/>
                        <a:pt x="67" y="200"/>
                        <a:pt x="0" y="267"/>
                      </a:cubicBezTo>
                      <a:lnTo>
                        <a:pt x="1902" y="267"/>
                      </a:lnTo>
                      <a:cubicBezTo>
                        <a:pt x="2002" y="167"/>
                        <a:pt x="2135" y="100"/>
                        <a:pt x="223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81" name="Google Shape;999;p23">
                  <a:extLst>
                    <a:ext uri="{FF2B5EF4-FFF2-40B4-BE49-F238E27FC236}">
                      <a16:creationId xmlns:a16="http://schemas.microsoft.com/office/drawing/2014/main" id="{B88C29B6-2D9C-4A3D-BF3E-0622814CCDF4}"/>
                    </a:ext>
                  </a:extLst>
                </p:cNvPr>
                <p:cNvSpPr/>
                <p:nvPr/>
              </p:nvSpPr>
              <p:spPr>
                <a:xfrm>
                  <a:off x="7943250" y="4894975"/>
                  <a:ext cx="216825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3" h="4605" extrusionOk="0">
                      <a:moveTo>
                        <a:pt x="6838" y="1"/>
                      </a:moveTo>
                      <a:cubicBezTo>
                        <a:pt x="4804" y="1669"/>
                        <a:pt x="2368" y="3103"/>
                        <a:pt x="0" y="4604"/>
                      </a:cubicBezTo>
                      <a:cubicBezTo>
                        <a:pt x="667" y="4604"/>
                        <a:pt x="1301" y="4571"/>
                        <a:pt x="1935" y="4571"/>
                      </a:cubicBezTo>
                      <a:cubicBezTo>
                        <a:pt x="4403" y="3203"/>
                        <a:pt x="6538" y="1569"/>
                        <a:pt x="8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82" name="Google Shape;1000;p23">
                  <a:extLst>
                    <a:ext uri="{FF2B5EF4-FFF2-40B4-BE49-F238E27FC236}">
                      <a16:creationId xmlns:a16="http://schemas.microsoft.com/office/drawing/2014/main" id="{7B2B1F95-5B1C-486D-A281-553275638F9D}"/>
                    </a:ext>
                  </a:extLst>
                </p:cNvPr>
                <p:cNvSpPr/>
                <p:nvPr/>
              </p:nvSpPr>
              <p:spPr>
                <a:xfrm>
                  <a:off x="8065825" y="4881650"/>
                  <a:ext cx="56725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267" extrusionOk="0">
                      <a:moveTo>
                        <a:pt x="234" y="0"/>
                      </a:moveTo>
                      <a:cubicBezTo>
                        <a:pt x="267" y="34"/>
                        <a:pt x="267" y="67"/>
                        <a:pt x="234" y="67"/>
                      </a:cubicBezTo>
                      <a:cubicBezTo>
                        <a:pt x="167" y="134"/>
                        <a:pt x="67" y="200"/>
                        <a:pt x="1" y="267"/>
                      </a:cubicBezTo>
                      <a:lnTo>
                        <a:pt x="1902" y="267"/>
                      </a:lnTo>
                      <a:cubicBezTo>
                        <a:pt x="2035" y="167"/>
                        <a:pt x="2135" y="100"/>
                        <a:pt x="2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83" name="Google Shape;1001;p23">
                  <a:extLst>
                    <a:ext uri="{FF2B5EF4-FFF2-40B4-BE49-F238E27FC236}">
                      <a16:creationId xmlns:a16="http://schemas.microsoft.com/office/drawing/2014/main" id="{A7BBB400-5EC3-4EAA-B0EC-32C8074DE830}"/>
                    </a:ext>
                  </a:extLst>
                </p:cNvPr>
                <p:cNvSpPr/>
                <p:nvPr/>
              </p:nvSpPr>
              <p:spPr>
                <a:xfrm>
                  <a:off x="7829000" y="4894975"/>
                  <a:ext cx="216825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3" h="4605" extrusionOk="0">
                      <a:moveTo>
                        <a:pt x="6838" y="1"/>
                      </a:moveTo>
                      <a:cubicBezTo>
                        <a:pt x="4804" y="1669"/>
                        <a:pt x="2369" y="3103"/>
                        <a:pt x="0" y="4604"/>
                      </a:cubicBezTo>
                      <a:lnTo>
                        <a:pt x="1902" y="4604"/>
                      </a:lnTo>
                      <a:cubicBezTo>
                        <a:pt x="4403" y="3203"/>
                        <a:pt x="6505" y="1569"/>
                        <a:pt x="8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84" name="Google Shape;1002;p23">
                  <a:extLst>
                    <a:ext uri="{FF2B5EF4-FFF2-40B4-BE49-F238E27FC236}">
                      <a16:creationId xmlns:a16="http://schemas.microsoft.com/office/drawing/2014/main" id="{7F2B893F-9B2B-46FF-B443-3229F8F7BD07}"/>
                    </a:ext>
                  </a:extLst>
                </p:cNvPr>
                <p:cNvSpPr/>
                <p:nvPr/>
              </p:nvSpPr>
              <p:spPr>
                <a:xfrm>
                  <a:off x="7837325" y="4882475"/>
                  <a:ext cx="55900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6" h="234" extrusionOk="0">
                      <a:moveTo>
                        <a:pt x="234" y="1"/>
                      </a:moveTo>
                      <a:cubicBezTo>
                        <a:pt x="234" y="1"/>
                        <a:pt x="234" y="34"/>
                        <a:pt x="234" y="34"/>
                      </a:cubicBezTo>
                      <a:cubicBezTo>
                        <a:pt x="168" y="101"/>
                        <a:pt x="67" y="167"/>
                        <a:pt x="1" y="234"/>
                      </a:cubicBezTo>
                      <a:lnTo>
                        <a:pt x="1902" y="234"/>
                      </a:lnTo>
                      <a:cubicBezTo>
                        <a:pt x="2002" y="134"/>
                        <a:pt x="2102" y="67"/>
                        <a:pt x="22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85" name="Google Shape;1003;p23">
                  <a:extLst>
                    <a:ext uri="{FF2B5EF4-FFF2-40B4-BE49-F238E27FC236}">
                      <a16:creationId xmlns:a16="http://schemas.microsoft.com/office/drawing/2014/main" id="{DBA6B89C-3032-47C7-8534-3BEC05989CEB}"/>
                    </a:ext>
                  </a:extLst>
                </p:cNvPr>
                <p:cNvSpPr/>
                <p:nvPr/>
              </p:nvSpPr>
              <p:spPr>
                <a:xfrm>
                  <a:off x="8123375" y="4881650"/>
                  <a:ext cx="56725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267" extrusionOk="0">
                      <a:moveTo>
                        <a:pt x="234" y="0"/>
                      </a:moveTo>
                      <a:cubicBezTo>
                        <a:pt x="234" y="34"/>
                        <a:pt x="234" y="34"/>
                        <a:pt x="234" y="67"/>
                      </a:cubicBezTo>
                      <a:cubicBezTo>
                        <a:pt x="134" y="134"/>
                        <a:pt x="67" y="200"/>
                        <a:pt x="0" y="267"/>
                      </a:cubicBezTo>
                      <a:lnTo>
                        <a:pt x="1902" y="267"/>
                      </a:lnTo>
                      <a:cubicBezTo>
                        <a:pt x="2002" y="167"/>
                        <a:pt x="2135" y="100"/>
                        <a:pt x="2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86" name="Google Shape;1004;p23">
                  <a:extLst>
                    <a:ext uri="{FF2B5EF4-FFF2-40B4-BE49-F238E27FC236}">
                      <a16:creationId xmlns:a16="http://schemas.microsoft.com/office/drawing/2014/main" id="{458359FE-CE53-4EDE-928C-8801689BDD88}"/>
                    </a:ext>
                  </a:extLst>
                </p:cNvPr>
                <p:cNvSpPr/>
                <p:nvPr/>
              </p:nvSpPr>
              <p:spPr>
                <a:xfrm>
                  <a:off x="7713900" y="4894975"/>
                  <a:ext cx="217700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8" h="4605" extrusionOk="0">
                      <a:moveTo>
                        <a:pt x="6872" y="1"/>
                      </a:moveTo>
                      <a:cubicBezTo>
                        <a:pt x="4838" y="1669"/>
                        <a:pt x="2369" y="3103"/>
                        <a:pt x="1" y="4604"/>
                      </a:cubicBezTo>
                      <a:lnTo>
                        <a:pt x="1936" y="4604"/>
                      </a:lnTo>
                      <a:cubicBezTo>
                        <a:pt x="4437" y="3203"/>
                        <a:pt x="6539" y="1569"/>
                        <a:pt x="870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87" name="Google Shape;1005;p23">
                  <a:extLst>
                    <a:ext uri="{FF2B5EF4-FFF2-40B4-BE49-F238E27FC236}">
                      <a16:creationId xmlns:a16="http://schemas.microsoft.com/office/drawing/2014/main" id="{3C22618A-B98B-470D-84F4-71734FF9C078}"/>
                    </a:ext>
                  </a:extLst>
                </p:cNvPr>
                <p:cNvSpPr/>
                <p:nvPr/>
              </p:nvSpPr>
              <p:spPr>
                <a:xfrm>
                  <a:off x="7894875" y="4882475"/>
                  <a:ext cx="55050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234" extrusionOk="0">
                      <a:moveTo>
                        <a:pt x="234" y="1"/>
                      </a:moveTo>
                      <a:cubicBezTo>
                        <a:pt x="234" y="1"/>
                        <a:pt x="234" y="34"/>
                        <a:pt x="201" y="34"/>
                      </a:cubicBezTo>
                      <a:cubicBezTo>
                        <a:pt x="134" y="101"/>
                        <a:pt x="67" y="167"/>
                        <a:pt x="0" y="234"/>
                      </a:cubicBezTo>
                      <a:lnTo>
                        <a:pt x="1902" y="234"/>
                      </a:lnTo>
                      <a:cubicBezTo>
                        <a:pt x="2002" y="134"/>
                        <a:pt x="2102" y="67"/>
                        <a:pt x="220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88" name="Google Shape;1006;p23">
                  <a:extLst>
                    <a:ext uri="{FF2B5EF4-FFF2-40B4-BE49-F238E27FC236}">
                      <a16:creationId xmlns:a16="http://schemas.microsoft.com/office/drawing/2014/main" id="{10C94274-A694-4370-967F-82C8ADEB9937}"/>
                    </a:ext>
                  </a:extLst>
                </p:cNvPr>
                <p:cNvSpPr/>
                <p:nvPr/>
              </p:nvSpPr>
              <p:spPr>
                <a:xfrm>
                  <a:off x="7771450" y="4894975"/>
                  <a:ext cx="217675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7" h="4605" extrusionOk="0">
                      <a:moveTo>
                        <a:pt x="6872" y="1"/>
                      </a:moveTo>
                      <a:cubicBezTo>
                        <a:pt x="4837" y="1669"/>
                        <a:pt x="2369" y="3103"/>
                        <a:pt x="1" y="4604"/>
                      </a:cubicBezTo>
                      <a:lnTo>
                        <a:pt x="1935" y="4604"/>
                      </a:lnTo>
                      <a:cubicBezTo>
                        <a:pt x="4404" y="3203"/>
                        <a:pt x="6539" y="1569"/>
                        <a:pt x="870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89" name="Google Shape;1007;p23">
                  <a:extLst>
                    <a:ext uri="{FF2B5EF4-FFF2-40B4-BE49-F238E27FC236}">
                      <a16:creationId xmlns:a16="http://schemas.microsoft.com/office/drawing/2014/main" id="{DCA95008-13CE-4820-ABD0-84BB2A3132B3}"/>
                    </a:ext>
                  </a:extLst>
                </p:cNvPr>
                <p:cNvSpPr/>
                <p:nvPr/>
              </p:nvSpPr>
              <p:spPr>
                <a:xfrm>
                  <a:off x="7951575" y="4881650"/>
                  <a:ext cx="559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6" h="267" extrusionOk="0">
                      <a:moveTo>
                        <a:pt x="2236" y="0"/>
                      </a:moveTo>
                      <a:cubicBezTo>
                        <a:pt x="1568" y="0"/>
                        <a:pt x="901" y="34"/>
                        <a:pt x="234" y="34"/>
                      </a:cubicBezTo>
                      <a:cubicBezTo>
                        <a:pt x="268" y="34"/>
                        <a:pt x="268" y="67"/>
                        <a:pt x="234" y="67"/>
                      </a:cubicBezTo>
                      <a:cubicBezTo>
                        <a:pt x="167" y="134"/>
                        <a:pt x="67" y="200"/>
                        <a:pt x="1" y="267"/>
                      </a:cubicBezTo>
                      <a:lnTo>
                        <a:pt x="1902" y="267"/>
                      </a:lnTo>
                      <a:cubicBezTo>
                        <a:pt x="2002" y="167"/>
                        <a:pt x="2136" y="100"/>
                        <a:pt x="223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90" name="Google Shape;1008;p23">
                  <a:extLst>
                    <a:ext uri="{FF2B5EF4-FFF2-40B4-BE49-F238E27FC236}">
                      <a16:creationId xmlns:a16="http://schemas.microsoft.com/office/drawing/2014/main" id="{2440FADF-49A1-4437-A477-CE65CBC69785}"/>
                    </a:ext>
                  </a:extLst>
                </p:cNvPr>
                <p:cNvSpPr/>
                <p:nvPr/>
              </p:nvSpPr>
              <p:spPr>
                <a:xfrm>
                  <a:off x="8466125" y="4880800"/>
                  <a:ext cx="575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2" h="301" extrusionOk="0">
                      <a:moveTo>
                        <a:pt x="200" y="1"/>
                      </a:moveTo>
                      <a:cubicBezTo>
                        <a:pt x="234" y="34"/>
                        <a:pt x="267" y="68"/>
                        <a:pt x="234" y="101"/>
                      </a:cubicBezTo>
                      <a:cubicBezTo>
                        <a:pt x="167" y="168"/>
                        <a:pt x="67" y="234"/>
                        <a:pt x="0" y="301"/>
                      </a:cubicBezTo>
                      <a:lnTo>
                        <a:pt x="1901" y="301"/>
                      </a:lnTo>
                      <a:cubicBezTo>
                        <a:pt x="2035" y="201"/>
                        <a:pt x="2168" y="101"/>
                        <a:pt x="230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91" name="Google Shape;1009;p23">
                  <a:extLst>
                    <a:ext uri="{FF2B5EF4-FFF2-40B4-BE49-F238E27FC236}">
                      <a16:creationId xmlns:a16="http://schemas.microsoft.com/office/drawing/2014/main" id="{AE0F91B4-7881-495E-8A20-066840A6BA5C}"/>
                    </a:ext>
                  </a:extLst>
                </p:cNvPr>
                <p:cNvSpPr/>
                <p:nvPr/>
              </p:nvSpPr>
              <p:spPr>
                <a:xfrm>
                  <a:off x="8351875" y="4881650"/>
                  <a:ext cx="56725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267" extrusionOk="0">
                      <a:moveTo>
                        <a:pt x="200" y="0"/>
                      </a:moveTo>
                      <a:cubicBezTo>
                        <a:pt x="234" y="0"/>
                        <a:pt x="267" y="34"/>
                        <a:pt x="234" y="67"/>
                      </a:cubicBezTo>
                      <a:cubicBezTo>
                        <a:pt x="167" y="134"/>
                        <a:pt x="67" y="200"/>
                        <a:pt x="0" y="267"/>
                      </a:cubicBezTo>
                      <a:lnTo>
                        <a:pt x="1901" y="267"/>
                      </a:lnTo>
                      <a:cubicBezTo>
                        <a:pt x="2035" y="167"/>
                        <a:pt x="2168" y="67"/>
                        <a:pt x="22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92" name="Google Shape;1010;p23">
                  <a:extLst>
                    <a:ext uri="{FF2B5EF4-FFF2-40B4-BE49-F238E27FC236}">
                      <a16:creationId xmlns:a16="http://schemas.microsoft.com/office/drawing/2014/main" id="{11807E04-8A93-41DE-BBBF-1257AF41F88D}"/>
                    </a:ext>
                  </a:extLst>
                </p:cNvPr>
                <p:cNvSpPr/>
                <p:nvPr/>
              </p:nvSpPr>
              <p:spPr>
                <a:xfrm>
                  <a:off x="8230100" y="4894975"/>
                  <a:ext cx="216025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1" h="4571" extrusionOk="0">
                      <a:moveTo>
                        <a:pt x="6806" y="1"/>
                      </a:moveTo>
                      <a:cubicBezTo>
                        <a:pt x="4771" y="1669"/>
                        <a:pt x="2369" y="3070"/>
                        <a:pt x="1" y="4571"/>
                      </a:cubicBezTo>
                      <a:lnTo>
                        <a:pt x="1936" y="4571"/>
                      </a:lnTo>
                      <a:cubicBezTo>
                        <a:pt x="4404" y="3170"/>
                        <a:pt x="6506" y="1569"/>
                        <a:pt x="86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93" name="Google Shape;1011;p23">
                  <a:extLst>
                    <a:ext uri="{FF2B5EF4-FFF2-40B4-BE49-F238E27FC236}">
                      <a16:creationId xmlns:a16="http://schemas.microsoft.com/office/drawing/2014/main" id="{05C458CA-5F6B-432E-BC55-FC5A16A9D7D0}"/>
                    </a:ext>
                  </a:extLst>
                </p:cNvPr>
                <p:cNvSpPr/>
                <p:nvPr/>
              </p:nvSpPr>
              <p:spPr>
                <a:xfrm>
                  <a:off x="8000775" y="4894975"/>
                  <a:ext cx="216850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4" h="4605" extrusionOk="0">
                      <a:moveTo>
                        <a:pt x="6839" y="1"/>
                      </a:moveTo>
                      <a:cubicBezTo>
                        <a:pt x="4804" y="1669"/>
                        <a:pt x="2369" y="3103"/>
                        <a:pt x="1" y="4604"/>
                      </a:cubicBezTo>
                      <a:cubicBezTo>
                        <a:pt x="635" y="4604"/>
                        <a:pt x="1302" y="4571"/>
                        <a:pt x="1935" y="4571"/>
                      </a:cubicBezTo>
                      <a:cubicBezTo>
                        <a:pt x="4404" y="3170"/>
                        <a:pt x="6505" y="1569"/>
                        <a:pt x="867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94" name="Google Shape;1012;p23">
                  <a:extLst>
                    <a:ext uri="{FF2B5EF4-FFF2-40B4-BE49-F238E27FC236}">
                      <a16:creationId xmlns:a16="http://schemas.microsoft.com/office/drawing/2014/main" id="{8468EF0E-17A3-49BD-9BAA-4F23A91AB1B9}"/>
                    </a:ext>
                  </a:extLst>
                </p:cNvPr>
                <p:cNvSpPr/>
                <p:nvPr/>
              </p:nvSpPr>
              <p:spPr>
                <a:xfrm>
                  <a:off x="8172575" y="4894975"/>
                  <a:ext cx="216850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4" h="4571" extrusionOk="0">
                      <a:moveTo>
                        <a:pt x="6805" y="1"/>
                      </a:moveTo>
                      <a:cubicBezTo>
                        <a:pt x="4804" y="1669"/>
                        <a:pt x="2369" y="3103"/>
                        <a:pt x="0" y="4571"/>
                      </a:cubicBezTo>
                      <a:lnTo>
                        <a:pt x="1935" y="4571"/>
                      </a:lnTo>
                      <a:cubicBezTo>
                        <a:pt x="4403" y="3170"/>
                        <a:pt x="6505" y="1569"/>
                        <a:pt x="8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95" name="Google Shape;1013;p23">
                  <a:extLst>
                    <a:ext uri="{FF2B5EF4-FFF2-40B4-BE49-F238E27FC236}">
                      <a16:creationId xmlns:a16="http://schemas.microsoft.com/office/drawing/2014/main" id="{12EE249E-38AF-4951-9E0C-434B169E85F4}"/>
                    </a:ext>
                  </a:extLst>
                </p:cNvPr>
                <p:cNvSpPr/>
                <p:nvPr/>
              </p:nvSpPr>
              <p:spPr>
                <a:xfrm>
                  <a:off x="8409400" y="4880800"/>
                  <a:ext cx="56725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301" extrusionOk="0">
                      <a:moveTo>
                        <a:pt x="201" y="1"/>
                      </a:moveTo>
                      <a:cubicBezTo>
                        <a:pt x="234" y="34"/>
                        <a:pt x="268" y="68"/>
                        <a:pt x="201" y="101"/>
                      </a:cubicBezTo>
                      <a:cubicBezTo>
                        <a:pt x="134" y="168"/>
                        <a:pt x="67" y="234"/>
                        <a:pt x="1" y="301"/>
                      </a:cubicBezTo>
                      <a:lnTo>
                        <a:pt x="1902" y="301"/>
                      </a:lnTo>
                      <a:cubicBezTo>
                        <a:pt x="2002" y="201"/>
                        <a:pt x="2136" y="101"/>
                        <a:pt x="22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96" name="Google Shape;1014;p23">
                  <a:extLst>
                    <a:ext uri="{FF2B5EF4-FFF2-40B4-BE49-F238E27FC236}">
                      <a16:creationId xmlns:a16="http://schemas.microsoft.com/office/drawing/2014/main" id="{8BABC1BA-EBF5-4FA1-81DB-E367668412AE}"/>
                    </a:ext>
                  </a:extLst>
                </p:cNvPr>
                <p:cNvSpPr/>
                <p:nvPr/>
              </p:nvSpPr>
              <p:spPr>
                <a:xfrm>
                  <a:off x="7656375" y="4894975"/>
                  <a:ext cx="218500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0" h="4605" extrusionOk="0">
                      <a:moveTo>
                        <a:pt x="6872" y="1"/>
                      </a:moveTo>
                      <a:cubicBezTo>
                        <a:pt x="4837" y="1669"/>
                        <a:pt x="2402" y="3103"/>
                        <a:pt x="0" y="4604"/>
                      </a:cubicBezTo>
                      <a:lnTo>
                        <a:pt x="1935" y="4604"/>
                      </a:lnTo>
                      <a:cubicBezTo>
                        <a:pt x="4437" y="3203"/>
                        <a:pt x="6572" y="1569"/>
                        <a:pt x="87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97" name="Google Shape;1015;p23">
                  <a:extLst>
                    <a:ext uri="{FF2B5EF4-FFF2-40B4-BE49-F238E27FC236}">
                      <a16:creationId xmlns:a16="http://schemas.microsoft.com/office/drawing/2014/main" id="{30A2B92F-2306-40F2-91FE-A929A05E51E0}"/>
                    </a:ext>
                  </a:extLst>
                </p:cNvPr>
                <p:cNvSpPr/>
                <p:nvPr/>
              </p:nvSpPr>
              <p:spPr>
                <a:xfrm>
                  <a:off x="8180075" y="4881650"/>
                  <a:ext cx="56725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267" extrusionOk="0">
                      <a:moveTo>
                        <a:pt x="234" y="0"/>
                      </a:moveTo>
                      <a:cubicBezTo>
                        <a:pt x="267" y="34"/>
                        <a:pt x="267" y="67"/>
                        <a:pt x="234" y="67"/>
                      </a:cubicBezTo>
                      <a:cubicBezTo>
                        <a:pt x="167" y="134"/>
                        <a:pt x="101" y="200"/>
                        <a:pt x="1" y="267"/>
                      </a:cubicBezTo>
                      <a:lnTo>
                        <a:pt x="1902" y="267"/>
                      </a:lnTo>
                      <a:cubicBezTo>
                        <a:pt x="2035" y="167"/>
                        <a:pt x="2169" y="67"/>
                        <a:pt x="2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98" name="Google Shape;1016;p23">
                  <a:extLst>
                    <a:ext uri="{FF2B5EF4-FFF2-40B4-BE49-F238E27FC236}">
                      <a16:creationId xmlns:a16="http://schemas.microsoft.com/office/drawing/2014/main" id="{9FFECBF1-5EC5-4D87-A4CA-90508F1C8CC3}"/>
                    </a:ext>
                  </a:extLst>
                </p:cNvPr>
                <p:cNvSpPr/>
                <p:nvPr/>
              </p:nvSpPr>
              <p:spPr>
                <a:xfrm>
                  <a:off x="8523650" y="4880800"/>
                  <a:ext cx="56725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301" extrusionOk="0">
                      <a:moveTo>
                        <a:pt x="167" y="1"/>
                      </a:moveTo>
                      <a:cubicBezTo>
                        <a:pt x="234" y="34"/>
                        <a:pt x="268" y="68"/>
                        <a:pt x="201" y="101"/>
                      </a:cubicBezTo>
                      <a:cubicBezTo>
                        <a:pt x="134" y="168"/>
                        <a:pt x="67" y="234"/>
                        <a:pt x="1" y="301"/>
                      </a:cubicBezTo>
                      <a:lnTo>
                        <a:pt x="1902" y="301"/>
                      </a:lnTo>
                      <a:cubicBezTo>
                        <a:pt x="2002" y="201"/>
                        <a:pt x="2136" y="101"/>
                        <a:pt x="22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999" name="Google Shape;1017;p23">
                  <a:extLst>
                    <a:ext uri="{FF2B5EF4-FFF2-40B4-BE49-F238E27FC236}">
                      <a16:creationId xmlns:a16="http://schemas.microsoft.com/office/drawing/2014/main" id="{B095FAC2-3CCD-44A8-8034-EF89F936DBE1}"/>
                    </a:ext>
                  </a:extLst>
                </p:cNvPr>
                <p:cNvSpPr/>
                <p:nvPr/>
              </p:nvSpPr>
              <p:spPr>
                <a:xfrm>
                  <a:off x="8237625" y="4881650"/>
                  <a:ext cx="56725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267" extrusionOk="0">
                      <a:moveTo>
                        <a:pt x="200" y="0"/>
                      </a:moveTo>
                      <a:cubicBezTo>
                        <a:pt x="234" y="34"/>
                        <a:pt x="267" y="34"/>
                        <a:pt x="234" y="67"/>
                      </a:cubicBezTo>
                      <a:cubicBezTo>
                        <a:pt x="134" y="134"/>
                        <a:pt x="67" y="200"/>
                        <a:pt x="0" y="267"/>
                      </a:cubicBezTo>
                      <a:lnTo>
                        <a:pt x="1902" y="267"/>
                      </a:lnTo>
                      <a:cubicBezTo>
                        <a:pt x="2035" y="167"/>
                        <a:pt x="2135" y="67"/>
                        <a:pt x="22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00" name="Google Shape;1018;p23">
                  <a:extLst>
                    <a:ext uri="{FF2B5EF4-FFF2-40B4-BE49-F238E27FC236}">
                      <a16:creationId xmlns:a16="http://schemas.microsoft.com/office/drawing/2014/main" id="{4C596504-7851-4830-822B-D87D7BE27DCA}"/>
                    </a:ext>
                  </a:extLst>
                </p:cNvPr>
                <p:cNvSpPr/>
                <p:nvPr/>
              </p:nvSpPr>
              <p:spPr>
                <a:xfrm>
                  <a:off x="8294325" y="4881650"/>
                  <a:ext cx="57575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67" extrusionOk="0">
                      <a:moveTo>
                        <a:pt x="234" y="0"/>
                      </a:moveTo>
                      <a:cubicBezTo>
                        <a:pt x="267" y="34"/>
                        <a:pt x="267" y="34"/>
                        <a:pt x="234" y="67"/>
                      </a:cubicBezTo>
                      <a:cubicBezTo>
                        <a:pt x="167" y="134"/>
                        <a:pt x="101" y="200"/>
                        <a:pt x="0" y="267"/>
                      </a:cubicBezTo>
                      <a:lnTo>
                        <a:pt x="1902" y="267"/>
                      </a:lnTo>
                      <a:cubicBezTo>
                        <a:pt x="2035" y="167"/>
                        <a:pt x="2169" y="67"/>
                        <a:pt x="23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01" name="Google Shape;1019;p23">
                  <a:extLst>
                    <a:ext uri="{FF2B5EF4-FFF2-40B4-BE49-F238E27FC236}">
                      <a16:creationId xmlns:a16="http://schemas.microsoft.com/office/drawing/2014/main" id="{399D72A4-9AE9-4895-AB04-B90F9FD159B4}"/>
                    </a:ext>
                  </a:extLst>
                </p:cNvPr>
                <p:cNvSpPr/>
                <p:nvPr/>
              </p:nvSpPr>
              <p:spPr>
                <a:xfrm>
                  <a:off x="8115875" y="4894975"/>
                  <a:ext cx="216000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0" h="4571" extrusionOk="0">
                      <a:moveTo>
                        <a:pt x="6805" y="1"/>
                      </a:moveTo>
                      <a:cubicBezTo>
                        <a:pt x="4770" y="1669"/>
                        <a:pt x="2368" y="3103"/>
                        <a:pt x="0" y="4571"/>
                      </a:cubicBezTo>
                      <a:lnTo>
                        <a:pt x="1935" y="4571"/>
                      </a:lnTo>
                      <a:cubicBezTo>
                        <a:pt x="4403" y="3170"/>
                        <a:pt x="6471" y="1569"/>
                        <a:pt x="86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02" name="Google Shape;1020;p23">
                  <a:extLst>
                    <a:ext uri="{FF2B5EF4-FFF2-40B4-BE49-F238E27FC236}">
                      <a16:creationId xmlns:a16="http://schemas.microsoft.com/office/drawing/2014/main" id="{39FF8EC7-10CC-4DA1-9448-C124527F82DF}"/>
                    </a:ext>
                  </a:extLst>
                </p:cNvPr>
                <p:cNvSpPr/>
                <p:nvPr/>
              </p:nvSpPr>
              <p:spPr>
                <a:xfrm>
                  <a:off x="8058325" y="4894975"/>
                  <a:ext cx="216850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4" h="4571" extrusionOk="0">
                      <a:moveTo>
                        <a:pt x="6805" y="1"/>
                      </a:moveTo>
                      <a:cubicBezTo>
                        <a:pt x="4804" y="1669"/>
                        <a:pt x="2369" y="3103"/>
                        <a:pt x="0" y="4571"/>
                      </a:cubicBezTo>
                      <a:lnTo>
                        <a:pt x="1935" y="4571"/>
                      </a:lnTo>
                      <a:cubicBezTo>
                        <a:pt x="4404" y="3170"/>
                        <a:pt x="6505" y="1569"/>
                        <a:pt x="8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03" name="Google Shape;1021;p23">
                  <a:extLst>
                    <a:ext uri="{FF2B5EF4-FFF2-40B4-BE49-F238E27FC236}">
                      <a16:creationId xmlns:a16="http://schemas.microsoft.com/office/drawing/2014/main" id="{E5C8CAB3-EB5D-4EEB-9896-9CB507E3B323}"/>
                    </a:ext>
                  </a:extLst>
                </p:cNvPr>
                <p:cNvSpPr/>
                <p:nvPr/>
              </p:nvSpPr>
              <p:spPr>
                <a:xfrm>
                  <a:off x="7210225" y="4894975"/>
                  <a:ext cx="204325" cy="10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4371" extrusionOk="0">
                      <a:moveTo>
                        <a:pt x="6471" y="1"/>
                      </a:moveTo>
                      <a:cubicBezTo>
                        <a:pt x="4537" y="1602"/>
                        <a:pt x="2235" y="2970"/>
                        <a:pt x="0" y="4371"/>
                      </a:cubicBezTo>
                      <a:lnTo>
                        <a:pt x="1801" y="4371"/>
                      </a:lnTo>
                      <a:cubicBezTo>
                        <a:pt x="4103" y="3003"/>
                        <a:pt x="6105" y="1469"/>
                        <a:pt x="81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04" name="Google Shape;1022;p23">
                  <a:extLst>
                    <a:ext uri="{FF2B5EF4-FFF2-40B4-BE49-F238E27FC236}">
                      <a16:creationId xmlns:a16="http://schemas.microsoft.com/office/drawing/2014/main" id="{2EF02EA1-8DCC-4C81-B6A4-019A11E210DB}"/>
                    </a:ext>
                  </a:extLst>
                </p:cNvPr>
                <p:cNvSpPr/>
                <p:nvPr/>
              </p:nvSpPr>
              <p:spPr>
                <a:xfrm>
                  <a:off x="7327800" y="4883300"/>
                  <a:ext cx="492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201" extrusionOk="0">
                      <a:moveTo>
                        <a:pt x="201" y="1"/>
                      </a:moveTo>
                      <a:cubicBezTo>
                        <a:pt x="134" y="68"/>
                        <a:pt x="67" y="134"/>
                        <a:pt x="1" y="201"/>
                      </a:cubicBezTo>
                      <a:lnTo>
                        <a:pt x="1702" y="201"/>
                      </a:lnTo>
                      <a:cubicBezTo>
                        <a:pt x="1802" y="134"/>
                        <a:pt x="1869" y="68"/>
                        <a:pt x="19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05" name="Google Shape;1023;p23">
                  <a:extLst>
                    <a:ext uri="{FF2B5EF4-FFF2-40B4-BE49-F238E27FC236}">
                      <a16:creationId xmlns:a16="http://schemas.microsoft.com/office/drawing/2014/main" id="{86BDEB97-0CE2-4604-882D-544A277DC223}"/>
                    </a:ext>
                  </a:extLst>
                </p:cNvPr>
                <p:cNvSpPr/>
                <p:nvPr/>
              </p:nvSpPr>
              <p:spPr>
                <a:xfrm>
                  <a:off x="7156850" y="4894975"/>
                  <a:ext cx="203500" cy="10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0" h="4371" extrusionOk="0">
                      <a:moveTo>
                        <a:pt x="6472" y="1"/>
                      </a:moveTo>
                      <a:cubicBezTo>
                        <a:pt x="4537" y="1602"/>
                        <a:pt x="2235" y="2970"/>
                        <a:pt x="0" y="4371"/>
                      </a:cubicBezTo>
                      <a:lnTo>
                        <a:pt x="1735" y="4371"/>
                      </a:lnTo>
                      <a:cubicBezTo>
                        <a:pt x="4070" y="3036"/>
                        <a:pt x="6071" y="1502"/>
                        <a:pt x="813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06" name="Google Shape;1024;p23">
                  <a:extLst>
                    <a:ext uri="{FF2B5EF4-FFF2-40B4-BE49-F238E27FC236}">
                      <a16:creationId xmlns:a16="http://schemas.microsoft.com/office/drawing/2014/main" id="{F80858E8-3887-41DB-A7EA-D84EEBF9595C}"/>
                    </a:ext>
                  </a:extLst>
                </p:cNvPr>
                <p:cNvSpPr/>
                <p:nvPr/>
              </p:nvSpPr>
              <p:spPr>
                <a:xfrm>
                  <a:off x="7381175" y="4883300"/>
                  <a:ext cx="50050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201" extrusionOk="0">
                      <a:moveTo>
                        <a:pt x="201" y="1"/>
                      </a:moveTo>
                      <a:cubicBezTo>
                        <a:pt x="134" y="68"/>
                        <a:pt x="67" y="134"/>
                        <a:pt x="0" y="201"/>
                      </a:cubicBezTo>
                      <a:lnTo>
                        <a:pt x="1735" y="201"/>
                      </a:lnTo>
                      <a:cubicBezTo>
                        <a:pt x="1835" y="134"/>
                        <a:pt x="1902" y="68"/>
                        <a:pt x="200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07" name="Google Shape;1025;p23">
                  <a:extLst>
                    <a:ext uri="{FF2B5EF4-FFF2-40B4-BE49-F238E27FC236}">
                      <a16:creationId xmlns:a16="http://schemas.microsoft.com/office/drawing/2014/main" id="{9A056B13-7015-449C-987A-605ED74784D4}"/>
                    </a:ext>
                  </a:extLst>
                </p:cNvPr>
                <p:cNvSpPr/>
                <p:nvPr/>
              </p:nvSpPr>
              <p:spPr>
                <a:xfrm>
                  <a:off x="7265250" y="4894975"/>
                  <a:ext cx="209350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4638" extrusionOk="0">
                      <a:moveTo>
                        <a:pt x="6539" y="1"/>
                      </a:moveTo>
                      <a:cubicBezTo>
                        <a:pt x="4604" y="1602"/>
                        <a:pt x="2302" y="2936"/>
                        <a:pt x="34" y="4371"/>
                      </a:cubicBezTo>
                      <a:lnTo>
                        <a:pt x="268" y="4371"/>
                      </a:lnTo>
                      <a:cubicBezTo>
                        <a:pt x="134" y="4471"/>
                        <a:pt x="67" y="4537"/>
                        <a:pt x="1" y="4638"/>
                      </a:cubicBezTo>
                      <a:lnTo>
                        <a:pt x="1502" y="4638"/>
                      </a:lnTo>
                      <a:cubicBezTo>
                        <a:pt x="4037" y="3237"/>
                        <a:pt x="6172" y="1602"/>
                        <a:pt x="83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08" name="Google Shape;1026;p23">
                  <a:extLst>
                    <a:ext uri="{FF2B5EF4-FFF2-40B4-BE49-F238E27FC236}">
                      <a16:creationId xmlns:a16="http://schemas.microsoft.com/office/drawing/2014/main" id="{BD1348D8-F1B4-43A2-9DD2-E32E9C7AE38F}"/>
                    </a:ext>
                  </a:extLst>
                </p:cNvPr>
                <p:cNvSpPr/>
                <p:nvPr/>
              </p:nvSpPr>
              <p:spPr>
                <a:xfrm>
                  <a:off x="7020925" y="5022575"/>
                  <a:ext cx="233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" h="1" extrusionOk="0">
                      <a:moveTo>
                        <a:pt x="0" y="1"/>
                      </a:moveTo>
                      <a:lnTo>
                        <a:pt x="867" y="1"/>
                      </a:lnTo>
                      <a:cubicBezTo>
                        <a:pt x="901" y="1"/>
                        <a:pt x="901" y="1"/>
                        <a:pt x="934" y="1"/>
                      </a:cubicBezTo>
                      <a:lnTo>
                        <a:pt x="33" y="1"/>
                      </a:ln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09" name="Google Shape;1027;p23">
                  <a:extLst>
                    <a:ext uri="{FF2B5EF4-FFF2-40B4-BE49-F238E27FC236}">
                      <a16:creationId xmlns:a16="http://schemas.microsoft.com/office/drawing/2014/main" id="{DB91CA4F-819F-4A2F-ABB6-1D184F207E3F}"/>
                    </a:ext>
                  </a:extLst>
                </p:cNvPr>
                <p:cNvSpPr/>
                <p:nvPr/>
              </p:nvSpPr>
              <p:spPr>
                <a:xfrm>
                  <a:off x="7274425" y="4883300"/>
                  <a:ext cx="45050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" h="201" extrusionOk="0">
                      <a:moveTo>
                        <a:pt x="1802" y="1"/>
                      </a:moveTo>
                      <a:cubicBezTo>
                        <a:pt x="1268" y="1"/>
                        <a:pt x="735" y="34"/>
                        <a:pt x="201" y="34"/>
                      </a:cubicBezTo>
                      <a:lnTo>
                        <a:pt x="1" y="201"/>
                      </a:lnTo>
                      <a:lnTo>
                        <a:pt x="1535" y="201"/>
                      </a:lnTo>
                      <a:cubicBezTo>
                        <a:pt x="1635" y="134"/>
                        <a:pt x="1702" y="68"/>
                        <a:pt x="180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10" name="Google Shape;1028;p23">
                  <a:extLst>
                    <a:ext uri="{FF2B5EF4-FFF2-40B4-BE49-F238E27FC236}">
                      <a16:creationId xmlns:a16="http://schemas.microsoft.com/office/drawing/2014/main" id="{BB0E944C-201F-441F-AD31-E07BB62FD236}"/>
                    </a:ext>
                  </a:extLst>
                </p:cNvPr>
                <p:cNvSpPr/>
                <p:nvPr/>
              </p:nvSpPr>
              <p:spPr>
                <a:xfrm>
                  <a:off x="7049275" y="4894975"/>
                  <a:ext cx="196825" cy="10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4371" extrusionOk="0">
                      <a:moveTo>
                        <a:pt x="6538" y="1"/>
                      </a:moveTo>
                      <a:cubicBezTo>
                        <a:pt x="4604" y="1602"/>
                        <a:pt x="2269" y="2970"/>
                        <a:pt x="0" y="4371"/>
                      </a:cubicBezTo>
                      <a:lnTo>
                        <a:pt x="1435" y="4371"/>
                      </a:lnTo>
                      <a:cubicBezTo>
                        <a:pt x="3770" y="3036"/>
                        <a:pt x="5804" y="1502"/>
                        <a:pt x="78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11" name="Google Shape;1029;p23">
                  <a:extLst>
                    <a:ext uri="{FF2B5EF4-FFF2-40B4-BE49-F238E27FC236}">
                      <a16:creationId xmlns:a16="http://schemas.microsoft.com/office/drawing/2014/main" id="{801AD67B-108E-4E3E-935D-058513E7733E}"/>
                    </a:ext>
                  </a:extLst>
                </p:cNvPr>
                <p:cNvSpPr/>
                <p:nvPr/>
              </p:nvSpPr>
              <p:spPr>
                <a:xfrm>
                  <a:off x="7437050" y="4883300"/>
                  <a:ext cx="542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201" extrusionOk="0">
                      <a:moveTo>
                        <a:pt x="234" y="1"/>
                      </a:moveTo>
                      <a:cubicBezTo>
                        <a:pt x="167" y="68"/>
                        <a:pt x="67" y="134"/>
                        <a:pt x="0" y="201"/>
                      </a:cubicBezTo>
                      <a:lnTo>
                        <a:pt x="1902" y="201"/>
                      </a:lnTo>
                      <a:cubicBezTo>
                        <a:pt x="2002" y="134"/>
                        <a:pt x="2102" y="68"/>
                        <a:pt x="2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12" name="Google Shape;1030;p23">
                  <a:extLst>
                    <a:ext uri="{FF2B5EF4-FFF2-40B4-BE49-F238E27FC236}">
                      <a16:creationId xmlns:a16="http://schemas.microsoft.com/office/drawing/2014/main" id="{7CBA9153-C4F2-4211-95F3-32ED968BD7E5}"/>
                    </a:ext>
                  </a:extLst>
                </p:cNvPr>
                <p:cNvSpPr/>
                <p:nvPr/>
              </p:nvSpPr>
              <p:spPr>
                <a:xfrm>
                  <a:off x="7102650" y="4894975"/>
                  <a:ext cx="200150" cy="10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6" h="4371" extrusionOk="0">
                      <a:moveTo>
                        <a:pt x="6505" y="1"/>
                      </a:moveTo>
                      <a:cubicBezTo>
                        <a:pt x="4570" y="1602"/>
                        <a:pt x="2268" y="2970"/>
                        <a:pt x="0" y="4371"/>
                      </a:cubicBezTo>
                      <a:lnTo>
                        <a:pt x="1601" y="4371"/>
                      </a:lnTo>
                      <a:cubicBezTo>
                        <a:pt x="3936" y="3036"/>
                        <a:pt x="5938" y="1502"/>
                        <a:pt x="80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13" name="Google Shape;1031;p23">
                  <a:extLst>
                    <a:ext uri="{FF2B5EF4-FFF2-40B4-BE49-F238E27FC236}">
                      <a16:creationId xmlns:a16="http://schemas.microsoft.com/office/drawing/2014/main" id="{BA1320F5-4D57-48D8-8B39-22508C010524}"/>
                    </a:ext>
                  </a:extLst>
                </p:cNvPr>
                <p:cNvSpPr/>
                <p:nvPr/>
              </p:nvSpPr>
              <p:spPr>
                <a:xfrm>
                  <a:off x="7094300" y="4969200"/>
                  <a:ext cx="55900" cy="3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6" h="1402" extrusionOk="0">
                      <a:moveTo>
                        <a:pt x="2235" y="1"/>
                      </a:moveTo>
                      <a:lnTo>
                        <a:pt x="2235" y="1"/>
                      </a:lnTo>
                      <a:cubicBezTo>
                        <a:pt x="1502" y="468"/>
                        <a:pt x="768" y="935"/>
                        <a:pt x="1" y="1402"/>
                      </a:cubicBezTo>
                      <a:lnTo>
                        <a:pt x="34" y="1402"/>
                      </a:lnTo>
                      <a:cubicBezTo>
                        <a:pt x="801" y="968"/>
                        <a:pt x="1535" y="501"/>
                        <a:pt x="223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14" name="Google Shape;1032;p23">
                  <a:extLst>
                    <a:ext uri="{FF2B5EF4-FFF2-40B4-BE49-F238E27FC236}">
                      <a16:creationId xmlns:a16="http://schemas.microsoft.com/office/drawing/2014/main" id="{C2DC9D36-7E6F-49B9-9C55-B92C9673B3B7}"/>
                    </a:ext>
                  </a:extLst>
                </p:cNvPr>
                <p:cNvSpPr/>
                <p:nvPr/>
              </p:nvSpPr>
              <p:spPr>
                <a:xfrm>
                  <a:off x="7608825" y="4882475"/>
                  <a:ext cx="55075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234" extrusionOk="0">
                      <a:moveTo>
                        <a:pt x="2202" y="1"/>
                      </a:moveTo>
                      <a:cubicBezTo>
                        <a:pt x="1535" y="1"/>
                        <a:pt x="868" y="34"/>
                        <a:pt x="234" y="34"/>
                      </a:cubicBezTo>
                      <a:cubicBezTo>
                        <a:pt x="134" y="101"/>
                        <a:pt x="68" y="167"/>
                        <a:pt x="1" y="234"/>
                      </a:cubicBezTo>
                      <a:lnTo>
                        <a:pt x="1902" y="234"/>
                      </a:lnTo>
                      <a:cubicBezTo>
                        <a:pt x="2002" y="167"/>
                        <a:pt x="2102" y="101"/>
                        <a:pt x="220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15" name="Google Shape;1033;p23">
                  <a:extLst>
                    <a:ext uri="{FF2B5EF4-FFF2-40B4-BE49-F238E27FC236}">
                      <a16:creationId xmlns:a16="http://schemas.microsoft.com/office/drawing/2014/main" id="{D75D5015-9D95-44F3-AA6E-C7CDB6C28A83}"/>
                    </a:ext>
                  </a:extLst>
                </p:cNvPr>
                <p:cNvSpPr/>
                <p:nvPr/>
              </p:nvSpPr>
              <p:spPr>
                <a:xfrm>
                  <a:off x="7542125" y="4894975"/>
                  <a:ext cx="218500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0" h="4638" extrusionOk="0">
                      <a:moveTo>
                        <a:pt x="6872" y="1"/>
                      </a:moveTo>
                      <a:cubicBezTo>
                        <a:pt x="4837" y="1669"/>
                        <a:pt x="2369" y="3136"/>
                        <a:pt x="0" y="4638"/>
                      </a:cubicBezTo>
                      <a:cubicBezTo>
                        <a:pt x="634" y="4638"/>
                        <a:pt x="1268" y="4604"/>
                        <a:pt x="1935" y="4604"/>
                      </a:cubicBezTo>
                      <a:cubicBezTo>
                        <a:pt x="4437" y="3203"/>
                        <a:pt x="6538" y="1569"/>
                        <a:pt x="87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16" name="Google Shape;1034;p23">
                  <a:extLst>
                    <a:ext uri="{FF2B5EF4-FFF2-40B4-BE49-F238E27FC236}">
                      <a16:creationId xmlns:a16="http://schemas.microsoft.com/office/drawing/2014/main" id="{8AD756C8-D354-44FC-858B-D420DA1D4FF4}"/>
                    </a:ext>
                  </a:extLst>
                </p:cNvPr>
                <p:cNvSpPr/>
                <p:nvPr/>
              </p:nvSpPr>
              <p:spPr>
                <a:xfrm>
                  <a:off x="7665550" y="4882475"/>
                  <a:ext cx="55050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234" extrusionOk="0">
                      <a:moveTo>
                        <a:pt x="234" y="1"/>
                      </a:moveTo>
                      <a:cubicBezTo>
                        <a:pt x="234" y="34"/>
                        <a:pt x="234" y="34"/>
                        <a:pt x="234" y="34"/>
                      </a:cubicBezTo>
                      <a:cubicBezTo>
                        <a:pt x="167" y="101"/>
                        <a:pt x="100" y="167"/>
                        <a:pt x="0" y="234"/>
                      </a:cubicBezTo>
                      <a:lnTo>
                        <a:pt x="1902" y="234"/>
                      </a:lnTo>
                      <a:cubicBezTo>
                        <a:pt x="2002" y="134"/>
                        <a:pt x="2102" y="67"/>
                        <a:pt x="220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17" name="Google Shape;1035;p23">
                  <a:extLst>
                    <a:ext uri="{FF2B5EF4-FFF2-40B4-BE49-F238E27FC236}">
                      <a16:creationId xmlns:a16="http://schemas.microsoft.com/office/drawing/2014/main" id="{2365E8D6-9841-44DB-A2A4-E2AF175D4D73}"/>
                    </a:ext>
                  </a:extLst>
                </p:cNvPr>
                <p:cNvSpPr/>
                <p:nvPr/>
              </p:nvSpPr>
              <p:spPr>
                <a:xfrm>
                  <a:off x="7599650" y="4894975"/>
                  <a:ext cx="217700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8" h="4605" extrusionOk="0">
                      <a:moveTo>
                        <a:pt x="6873" y="1"/>
                      </a:moveTo>
                      <a:cubicBezTo>
                        <a:pt x="4838" y="1669"/>
                        <a:pt x="2369" y="3103"/>
                        <a:pt x="1" y="4604"/>
                      </a:cubicBezTo>
                      <a:lnTo>
                        <a:pt x="1902" y="4604"/>
                      </a:lnTo>
                      <a:cubicBezTo>
                        <a:pt x="4404" y="3203"/>
                        <a:pt x="6539" y="1569"/>
                        <a:pt x="870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18" name="Google Shape;1036;p23">
                  <a:extLst>
                    <a:ext uri="{FF2B5EF4-FFF2-40B4-BE49-F238E27FC236}">
                      <a16:creationId xmlns:a16="http://schemas.microsoft.com/office/drawing/2014/main" id="{13C59C1C-803E-4423-BC02-20F0C8DE2412}"/>
                    </a:ext>
                  </a:extLst>
                </p:cNvPr>
                <p:cNvSpPr/>
                <p:nvPr/>
              </p:nvSpPr>
              <p:spPr>
                <a:xfrm>
                  <a:off x="7484575" y="4894975"/>
                  <a:ext cx="218525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1" h="4638" extrusionOk="0">
                      <a:moveTo>
                        <a:pt x="6906" y="1"/>
                      </a:moveTo>
                      <a:cubicBezTo>
                        <a:pt x="4871" y="1669"/>
                        <a:pt x="2402" y="3136"/>
                        <a:pt x="1" y="4638"/>
                      </a:cubicBezTo>
                      <a:lnTo>
                        <a:pt x="1935" y="4638"/>
                      </a:lnTo>
                      <a:cubicBezTo>
                        <a:pt x="4437" y="3203"/>
                        <a:pt x="6572" y="1569"/>
                        <a:pt x="87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19" name="Google Shape;1037;p23">
                  <a:extLst>
                    <a:ext uri="{FF2B5EF4-FFF2-40B4-BE49-F238E27FC236}">
                      <a16:creationId xmlns:a16="http://schemas.microsoft.com/office/drawing/2014/main" id="{0CFC3850-826C-403B-BB2B-F05DA6392910}"/>
                    </a:ext>
                  </a:extLst>
                </p:cNvPr>
                <p:cNvSpPr/>
                <p:nvPr/>
              </p:nvSpPr>
              <p:spPr>
                <a:xfrm>
                  <a:off x="7723075" y="4882475"/>
                  <a:ext cx="55075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234" extrusionOk="0">
                      <a:moveTo>
                        <a:pt x="234" y="1"/>
                      </a:moveTo>
                      <a:cubicBezTo>
                        <a:pt x="234" y="34"/>
                        <a:pt x="234" y="34"/>
                        <a:pt x="234" y="34"/>
                      </a:cubicBezTo>
                      <a:cubicBezTo>
                        <a:pt x="168" y="101"/>
                        <a:pt x="68" y="167"/>
                        <a:pt x="1" y="234"/>
                      </a:cubicBezTo>
                      <a:lnTo>
                        <a:pt x="1902" y="234"/>
                      </a:lnTo>
                      <a:cubicBezTo>
                        <a:pt x="2002" y="134"/>
                        <a:pt x="2102" y="67"/>
                        <a:pt x="220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20" name="Google Shape;1038;p23">
                  <a:extLst>
                    <a:ext uri="{FF2B5EF4-FFF2-40B4-BE49-F238E27FC236}">
                      <a16:creationId xmlns:a16="http://schemas.microsoft.com/office/drawing/2014/main" id="{6C0ADA52-184D-4C71-8A4D-9676975D5063}"/>
                    </a:ext>
                  </a:extLst>
                </p:cNvPr>
                <p:cNvSpPr/>
                <p:nvPr/>
              </p:nvSpPr>
              <p:spPr>
                <a:xfrm>
                  <a:off x="7780625" y="4882475"/>
                  <a:ext cx="55050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234" extrusionOk="0">
                      <a:moveTo>
                        <a:pt x="201" y="1"/>
                      </a:moveTo>
                      <a:cubicBezTo>
                        <a:pt x="201" y="1"/>
                        <a:pt x="234" y="34"/>
                        <a:pt x="201" y="34"/>
                      </a:cubicBezTo>
                      <a:cubicBezTo>
                        <a:pt x="134" y="101"/>
                        <a:pt x="67" y="167"/>
                        <a:pt x="0" y="234"/>
                      </a:cubicBezTo>
                      <a:lnTo>
                        <a:pt x="1868" y="234"/>
                      </a:lnTo>
                      <a:cubicBezTo>
                        <a:pt x="2002" y="134"/>
                        <a:pt x="2102" y="67"/>
                        <a:pt x="220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21" name="Google Shape;1039;p23">
                  <a:extLst>
                    <a:ext uri="{FF2B5EF4-FFF2-40B4-BE49-F238E27FC236}">
                      <a16:creationId xmlns:a16="http://schemas.microsoft.com/office/drawing/2014/main" id="{7B01C335-E040-4D2C-8107-9D2132323D94}"/>
                    </a:ext>
                  </a:extLst>
                </p:cNvPr>
                <p:cNvSpPr/>
                <p:nvPr/>
              </p:nvSpPr>
              <p:spPr>
                <a:xfrm>
                  <a:off x="7494575" y="4883300"/>
                  <a:ext cx="54250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0" h="201" extrusionOk="0">
                      <a:moveTo>
                        <a:pt x="201" y="1"/>
                      </a:moveTo>
                      <a:cubicBezTo>
                        <a:pt x="134" y="68"/>
                        <a:pt x="68" y="134"/>
                        <a:pt x="1" y="201"/>
                      </a:cubicBezTo>
                      <a:lnTo>
                        <a:pt x="1902" y="201"/>
                      </a:lnTo>
                      <a:cubicBezTo>
                        <a:pt x="1969" y="134"/>
                        <a:pt x="2069" y="68"/>
                        <a:pt x="2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22" name="Google Shape;1040;p23">
                  <a:extLst>
                    <a:ext uri="{FF2B5EF4-FFF2-40B4-BE49-F238E27FC236}">
                      <a16:creationId xmlns:a16="http://schemas.microsoft.com/office/drawing/2014/main" id="{64F5F03D-B490-46E7-B34C-015E066ACF15}"/>
                    </a:ext>
                  </a:extLst>
                </p:cNvPr>
                <p:cNvSpPr/>
                <p:nvPr/>
              </p:nvSpPr>
              <p:spPr>
                <a:xfrm>
                  <a:off x="7312800" y="4894975"/>
                  <a:ext cx="218500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0" h="4638" extrusionOk="0">
                      <a:moveTo>
                        <a:pt x="6905" y="1"/>
                      </a:moveTo>
                      <a:cubicBezTo>
                        <a:pt x="4870" y="1669"/>
                        <a:pt x="2402" y="3136"/>
                        <a:pt x="0" y="4638"/>
                      </a:cubicBezTo>
                      <a:lnTo>
                        <a:pt x="1901" y="4638"/>
                      </a:lnTo>
                      <a:cubicBezTo>
                        <a:pt x="4437" y="3237"/>
                        <a:pt x="6571" y="1602"/>
                        <a:pt x="87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23" name="Google Shape;1041;p23">
                  <a:extLst>
                    <a:ext uri="{FF2B5EF4-FFF2-40B4-BE49-F238E27FC236}">
                      <a16:creationId xmlns:a16="http://schemas.microsoft.com/office/drawing/2014/main" id="{6BCBA38D-3808-48E5-948C-3F840D80EA0E}"/>
                    </a:ext>
                  </a:extLst>
                </p:cNvPr>
                <p:cNvSpPr/>
                <p:nvPr/>
              </p:nvSpPr>
              <p:spPr>
                <a:xfrm>
                  <a:off x="7369500" y="4894975"/>
                  <a:ext cx="219350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4638" extrusionOk="0">
                      <a:moveTo>
                        <a:pt x="6939" y="1"/>
                      </a:moveTo>
                      <a:cubicBezTo>
                        <a:pt x="4871" y="1669"/>
                        <a:pt x="2402" y="3136"/>
                        <a:pt x="0" y="4638"/>
                      </a:cubicBezTo>
                      <a:lnTo>
                        <a:pt x="1935" y="4638"/>
                      </a:lnTo>
                      <a:cubicBezTo>
                        <a:pt x="4470" y="3237"/>
                        <a:pt x="6572" y="1569"/>
                        <a:pt x="87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24" name="Google Shape;1042;p23">
                  <a:extLst>
                    <a:ext uri="{FF2B5EF4-FFF2-40B4-BE49-F238E27FC236}">
                      <a16:creationId xmlns:a16="http://schemas.microsoft.com/office/drawing/2014/main" id="{9E6E10DE-FF7B-43EE-BFD8-684DA02FE879}"/>
                    </a:ext>
                  </a:extLst>
                </p:cNvPr>
                <p:cNvSpPr/>
                <p:nvPr/>
              </p:nvSpPr>
              <p:spPr>
                <a:xfrm>
                  <a:off x="7427050" y="4894975"/>
                  <a:ext cx="218500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0" h="4638" extrusionOk="0">
                      <a:moveTo>
                        <a:pt x="6905" y="1"/>
                      </a:moveTo>
                      <a:cubicBezTo>
                        <a:pt x="4870" y="1669"/>
                        <a:pt x="2402" y="3136"/>
                        <a:pt x="0" y="4638"/>
                      </a:cubicBezTo>
                      <a:lnTo>
                        <a:pt x="1935" y="4638"/>
                      </a:lnTo>
                      <a:cubicBezTo>
                        <a:pt x="4437" y="3237"/>
                        <a:pt x="6571" y="1569"/>
                        <a:pt x="87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25" name="Google Shape;1043;p23">
                  <a:extLst>
                    <a:ext uri="{FF2B5EF4-FFF2-40B4-BE49-F238E27FC236}">
                      <a16:creationId xmlns:a16="http://schemas.microsoft.com/office/drawing/2014/main" id="{CA052DE5-940B-4F07-A9FD-CAEE0B4865B7}"/>
                    </a:ext>
                  </a:extLst>
                </p:cNvPr>
                <p:cNvSpPr/>
                <p:nvPr/>
              </p:nvSpPr>
              <p:spPr>
                <a:xfrm>
                  <a:off x="7551300" y="4882475"/>
                  <a:ext cx="55050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234" extrusionOk="0">
                      <a:moveTo>
                        <a:pt x="2202" y="1"/>
                      </a:moveTo>
                      <a:cubicBezTo>
                        <a:pt x="1535" y="1"/>
                        <a:pt x="901" y="34"/>
                        <a:pt x="234" y="34"/>
                      </a:cubicBezTo>
                      <a:cubicBezTo>
                        <a:pt x="167" y="101"/>
                        <a:pt x="67" y="167"/>
                        <a:pt x="0" y="234"/>
                      </a:cubicBezTo>
                      <a:lnTo>
                        <a:pt x="1902" y="234"/>
                      </a:lnTo>
                      <a:cubicBezTo>
                        <a:pt x="2002" y="167"/>
                        <a:pt x="2102" y="101"/>
                        <a:pt x="220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26" name="Google Shape;1044;p23">
                  <a:extLst>
                    <a:ext uri="{FF2B5EF4-FFF2-40B4-BE49-F238E27FC236}">
                      <a16:creationId xmlns:a16="http://schemas.microsoft.com/office/drawing/2014/main" id="{5FA0B944-39E4-4DBD-A373-D59A634551C1}"/>
                    </a:ext>
                  </a:extLst>
                </p:cNvPr>
                <p:cNvSpPr/>
                <p:nvPr/>
              </p:nvSpPr>
              <p:spPr>
                <a:xfrm>
                  <a:off x="6967550" y="5022575"/>
                  <a:ext cx="433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" h="1" extrusionOk="0">
                      <a:moveTo>
                        <a:pt x="0" y="1"/>
                      </a:moveTo>
                      <a:lnTo>
                        <a:pt x="1735" y="1"/>
                      </a:lnTo>
                      <a:lnTo>
                        <a:pt x="1735" y="1"/>
                      </a:lnTo>
                      <a:cubicBezTo>
                        <a:pt x="1168" y="1"/>
                        <a:pt x="601" y="1"/>
                        <a:pt x="34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27" name="Google Shape;1045;p23">
                  <a:extLst>
                    <a:ext uri="{FF2B5EF4-FFF2-40B4-BE49-F238E27FC236}">
                      <a16:creationId xmlns:a16="http://schemas.microsoft.com/office/drawing/2014/main" id="{5EA01290-C533-4D89-A9DA-45E9F032CB14}"/>
                    </a:ext>
                  </a:extLst>
                </p:cNvPr>
                <p:cNvSpPr/>
                <p:nvPr/>
              </p:nvSpPr>
              <p:spPr>
                <a:xfrm>
                  <a:off x="9956350" y="4894975"/>
                  <a:ext cx="206825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3" h="4438" extrusionOk="0">
                      <a:moveTo>
                        <a:pt x="6572" y="1"/>
                      </a:moveTo>
                      <a:cubicBezTo>
                        <a:pt x="4637" y="1602"/>
                        <a:pt x="2302" y="3003"/>
                        <a:pt x="0" y="4437"/>
                      </a:cubicBezTo>
                      <a:cubicBezTo>
                        <a:pt x="601" y="4437"/>
                        <a:pt x="1201" y="4404"/>
                        <a:pt x="1835" y="4404"/>
                      </a:cubicBezTo>
                      <a:cubicBezTo>
                        <a:pt x="4170" y="3070"/>
                        <a:pt x="6205" y="15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28" name="Google Shape;1046;p23">
                  <a:extLst>
                    <a:ext uri="{FF2B5EF4-FFF2-40B4-BE49-F238E27FC236}">
                      <a16:creationId xmlns:a16="http://schemas.microsoft.com/office/drawing/2014/main" id="{C10A96A8-6076-472B-9842-F300165F157A}"/>
                    </a:ext>
                  </a:extLst>
                </p:cNvPr>
                <p:cNvSpPr/>
                <p:nvPr/>
              </p:nvSpPr>
              <p:spPr>
                <a:xfrm>
                  <a:off x="9742850" y="4894975"/>
                  <a:ext cx="206850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" h="4438" extrusionOk="0">
                      <a:moveTo>
                        <a:pt x="6606" y="1"/>
                      </a:moveTo>
                      <a:cubicBezTo>
                        <a:pt x="4638" y="1602"/>
                        <a:pt x="2303" y="3003"/>
                        <a:pt x="1" y="4437"/>
                      </a:cubicBezTo>
                      <a:lnTo>
                        <a:pt x="1802" y="4437"/>
                      </a:lnTo>
                      <a:cubicBezTo>
                        <a:pt x="4171" y="3070"/>
                        <a:pt x="6205" y="15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29" name="Google Shape;1047;p23">
                  <a:extLst>
                    <a:ext uri="{FF2B5EF4-FFF2-40B4-BE49-F238E27FC236}">
                      <a16:creationId xmlns:a16="http://schemas.microsoft.com/office/drawing/2014/main" id="{D88DC565-5F13-4845-AB66-469BE23EFC01}"/>
                    </a:ext>
                  </a:extLst>
                </p:cNvPr>
                <p:cNvSpPr/>
                <p:nvPr/>
              </p:nvSpPr>
              <p:spPr>
                <a:xfrm>
                  <a:off x="9849600" y="4894975"/>
                  <a:ext cx="206850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" h="4438" extrusionOk="0">
                      <a:moveTo>
                        <a:pt x="6572" y="1"/>
                      </a:moveTo>
                      <a:cubicBezTo>
                        <a:pt x="4637" y="1602"/>
                        <a:pt x="2302" y="3003"/>
                        <a:pt x="1" y="4437"/>
                      </a:cubicBezTo>
                      <a:lnTo>
                        <a:pt x="1802" y="4437"/>
                      </a:lnTo>
                      <a:cubicBezTo>
                        <a:pt x="4170" y="3070"/>
                        <a:pt x="6205" y="15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30" name="Google Shape;1048;p23">
                  <a:extLst>
                    <a:ext uri="{FF2B5EF4-FFF2-40B4-BE49-F238E27FC236}">
                      <a16:creationId xmlns:a16="http://schemas.microsoft.com/office/drawing/2014/main" id="{7B0BBFC8-BAD4-4E8B-B698-64BC5DA6266A}"/>
                    </a:ext>
                  </a:extLst>
                </p:cNvPr>
                <p:cNvSpPr/>
                <p:nvPr/>
              </p:nvSpPr>
              <p:spPr>
                <a:xfrm>
                  <a:off x="9689500" y="4894975"/>
                  <a:ext cx="206825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3" h="4438" extrusionOk="0">
                      <a:moveTo>
                        <a:pt x="6605" y="1"/>
                      </a:moveTo>
                      <a:cubicBezTo>
                        <a:pt x="4637" y="1602"/>
                        <a:pt x="2302" y="3003"/>
                        <a:pt x="0" y="4437"/>
                      </a:cubicBezTo>
                      <a:lnTo>
                        <a:pt x="1801" y="4437"/>
                      </a:lnTo>
                      <a:cubicBezTo>
                        <a:pt x="4170" y="3070"/>
                        <a:pt x="6204" y="15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31" name="Google Shape;1049;p23">
                  <a:extLst>
                    <a:ext uri="{FF2B5EF4-FFF2-40B4-BE49-F238E27FC236}">
                      <a16:creationId xmlns:a16="http://schemas.microsoft.com/office/drawing/2014/main" id="{F4E193FB-A817-4649-9E81-DB2ED69F7A7F}"/>
                    </a:ext>
                  </a:extLst>
                </p:cNvPr>
                <p:cNvSpPr/>
                <p:nvPr/>
              </p:nvSpPr>
              <p:spPr>
                <a:xfrm>
                  <a:off x="9902975" y="4894975"/>
                  <a:ext cx="206825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3" h="4438" extrusionOk="0">
                      <a:moveTo>
                        <a:pt x="6572" y="1"/>
                      </a:moveTo>
                      <a:cubicBezTo>
                        <a:pt x="4637" y="1602"/>
                        <a:pt x="2302" y="3003"/>
                        <a:pt x="0" y="4437"/>
                      </a:cubicBezTo>
                      <a:lnTo>
                        <a:pt x="1802" y="4437"/>
                      </a:lnTo>
                      <a:cubicBezTo>
                        <a:pt x="4170" y="3070"/>
                        <a:pt x="6205" y="15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32" name="Google Shape;1050;p23">
                  <a:extLst>
                    <a:ext uri="{FF2B5EF4-FFF2-40B4-BE49-F238E27FC236}">
                      <a16:creationId xmlns:a16="http://schemas.microsoft.com/office/drawing/2014/main" id="{4B6CF7D3-0724-46EC-80E7-8C921752F142}"/>
                    </a:ext>
                  </a:extLst>
                </p:cNvPr>
                <p:cNvSpPr/>
                <p:nvPr/>
              </p:nvSpPr>
              <p:spPr>
                <a:xfrm>
                  <a:off x="9796225" y="4894975"/>
                  <a:ext cx="206850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" h="4438" extrusionOk="0">
                      <a:moveTo>
                        <a:pt x="6605" y="1"/>
                      </a:moveTo>
                      <a:cubicBezTo>
                        <a:pt x="4637" y="1602"/>
                        <a:pt x="2302" y="3003"/>
                        <a:pt x="1" y="4437"/>
                      </a:cubicBezTo>
                      <a:lnTo>
                        <a:pt x="1802" y="4437"/>
                      </a:lnTo>
                      <a:cubicBezTo>
                        <a:pt x="4170" y="3070"/>
                        <a:pt x="6205" y="15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33" name="Google Shape;1051;p23">
                  <a:extLst>
                    <a:ext uri="{FF2B5EF4-FFF2-40B4-BE49-F238E27FC236}">
                      <a16:creationId xmlns:a16="http://schemas.microsoft.com/office/drawing/2014/main" id="{322C7372-9335-4F35-A137-B5A452ACE03E}"/>
                    </a:ext>
                  </a:extLst>
                </p:cNvPr>
                <p:cNvSpPr/>
                <p:nvPr/>
              </p:nvSpPr>
              <p:spPr>
                <a:xfrm>
                  <a:off x="9475175" y="4894975"/>
                  <a:ext cx="208500" cy="1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471" extrusionOk="0">
                      <a:moveTo>
                        <a:pt x="6638" y="1"/>
                      </a:moveTo>
                      <a:cubicBezTo>
                        <a:pt x="4670" y="1635"/>
                        <a:pt x="2302" y="3003"/>
                        <a:pt x="0" y="4471"/>
                      </a:cubicBezTo>
                      <a:lnTo>
                        <a:pt x="1801" y="4471"/>
                      </a:lnTo>
                      <a:cubicBezTo>
                        <a:pt x="4203" y="3103"/>
                        <a:pt x="6238" y="15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34" name="Google Shape;1052;p23">
                  <a:extLst>
                    <a:ext uri="{FF2B5EF4-FFF2-40B4-BE49-F238E27FC236}">
                      <a16:creationId xmlns:a16="http://schemas.microsoft.com/office/drawing/2014/main" id="{56B4C429-066D-4D6B-ADE2-7586E67726E8}"/>
                    </a:ext>
                  </a:extLst>
                </p:cNvPr>
                <p:cNvSpPr/>
                <p:nvPr/>
              </p:nvSpPr>
              <p:spPr>
                <a:xfrm>
                  <a:off x="9421800" y="4894975"/>
                  <a:ext cx="208500" cy="1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471" extrusionOk="0">
                      <a:moveTo>
                        <a:pt x="6638" y="1"/>
                      </a:moveTo>
                      <a:cubicBezTo>
                        <a:pt x="4670" y="1635"/>
                        <a:pt x="2335" y="3003"/>
                        <a:pt x="0" y="4471"/>
                      </a:cubicBezTo>
                      <a:lnTo>
                        <a:pt x="1802" y="4471"/>
                      </a:lnTo>
                      <a:cubicBezTo>
                        <a:pt x="4203" y="3103"/>
                        <a:pt x="6238" y="15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35" name="Google Shape;1053;p23">
                  <a:extLst>
                    <a:ext uri="{FF2B5EF4-FFF2-40B4-BE49-F238E27FC236}">
                      <a16:creationId xmlns:a16="http://schemas.microsoft.com/office/drawing/2014/main" id="{093794B3-3EF2-435A-8C22-961DF65F5A61}"/>
                    </a:ext>
                  </a:extLst>
                </p:cNvPr>
                <p:cNvSpPr/>
                <p:nvPr/>
              </p:nvSpPr>
              <p:spPr>
                <a:xfrm>
                  <a:off x="9581900" y="4894975"/>
                  <a:ext cx="208525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1" h="4438" extrusionOk="0">
                      <a:moveTo>
                        <a:pt x="6639" y="1"/>
                      </a:moveTo>
                      <a:cubicBezTo>
                        <a:pt x="4671" y="1635"/>
                        <a:pt x="2303" y="3003"/>
                        <a:pt x="1" y="4437"/>
                      </a:cubicBezTo>
                      <a:lnTo>
                        <a:pt x="1836" y="4437"/>
                      </a:lnTo>
                      <a:cubicBezTo>
                        <a:pt x="4204" y="3070"/>
                        <a:pt x="6239" y="1502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36" name="Google Shape;1054;p23">
                  <a:extLst>
                    <a:ext uri="{FF2B5EF4-FFF2-40B4-BE49-F238E27FC236}">
                      <a16:creationId xmlns:a16="http://schemas.microsoft.com/office/drawing/2014/main" id="{421F2EDD-E888-45A2-8804-25323DC42782}"/>
                    </a:ext>
                  </a:extLst>
                </p:cNvPr>
                <p:cNvSpPr/>
                <p:nvPr/>
              </p:nvSpPr>
              <p:spPr>
                <a:xfrm>
                  <a:off x="9528550" y="4894975"/>
                  <a:ext cx="208500" cy="1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471" extrusionOk="0">
                      <a:moveTo>
                        <a:pt x="6638" y="1"/>
                      </a:moveTo>
                      <a:cubicBezTo>
                        <a:pt x="4670" y="1635"/>
                        <a:pt x="2302" y="3003"/>
                        <a:pt x="0" y="4471"/>
                      </a:cubicBezTo>
                      <a:cubicBezTo>
                        <a:pt x="600" y="4471"/>
                        <a:pt x="1201" y="4437"/>
                        <a:pt x="1835" y="4437"/>
                      </a:cubicBezTo>
                      <a:cubicBezTo>
                        <a:pt x="4203" y="3070"/>
                        <a:pt x="6238" y="1502"/>
                        <a:pt x="833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37" name="Google Shape;1055;p23">
                  <a:extLst>
                    <a:ext uri="{FF2B5EF4-FFF2-40B4-BE49-F238E27FC236}">
                      <a16:creationId xmlns:a16="http://schemas.microsoft.com/office/drawing/2014/main" id="{38E165D7-CF73-4F78-9CF0-9E514C1CAAF7}"/>
                    </a:ext>
                  </a:extLst>
                </p:cNvPr>
                <p:cNvSpPr/>
                <p:nvPr/>
              </p:nvSpPr>
              <p:spPr>
                <a:xfrm>
                  <a:off x="9636125" y="4894975"/>
                  <a:ext cx="206825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3" h="4438" extrusionOk="0">
                      <a:moveTo>
                        <a:pt x="6605" y="1"/>
                      </a:moveTo>
                      <a:cubicBezTo>
                        <a:pt x="4637" y="1635"/>
                        <a:pt x="2302" y="3003"/>
                        <a:pt x="0" y="4437"/>
                      </a:cubicBezTo>
                      <a:lnTo>
                        <a:pt x="1801" y="4437"/>
                      </a:lnTo>
                      <a:cubicBezTo>
                        <a:pt x="4170" y="3070"/>
                        <a:pt x="6205" y="15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38" name="Google Shape;1056;p23">
                  <a:extLst>
                    <a:ext uri="{FF2B5EF4-FFF2-40B4-BE49-F238E27FC236}">
                      <a16:creationId xmlns:a16="http://schemas.microsoft.com/office/drawing/2014/main" id="{26D0D59C-9D27-401E-B811-0734C52F0B3E}"/>
                    </a:ext>
                  </a:extLst>
                </p:cNvPr>
                <p:cNvSpPr/>
                <p:nvPr/>
              </p:nvSpPr>
              <p:spPr>
                <a:xfrm>
                  <a:off x="10436700" y="4872475"/>
                  <a:ext cx="1675" cy="1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634" extrusionOk="0">
                      <a:moveTo>
                        <a:pt x="67" y="0"/>
                      </a:moveTo>
                      <a:cubicBezTo>
                        <a:pt x="33" y="34"/>
                        <a:pt x="33" y="34"/>
                        <a:pt x="0" y="67"/>
                      </a:cubicBezTo>
                      <a:cubicBezTo>
                        <a:pt x="0" y="234"/>
                        <a:pt x="0" y="434"/>
                        <a:pt x="0" y="634"/>
                      </a:cubicBezTo>
                      <a:lnTo>
                        <a:pt x="67" y="634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39" name="Google Shape;1057;p23">
                  <a:extLst>
                    <a:ext uri="{FF2B5EF4-FFF2-40B4-BE49-F238E27FC236}">
                      <a16:creationId xmlns:a16="http://schemas.microsoft.com/office/drawing/2014/main" id="{2A3AE98D-66E3-45BE-83E5-4B38CB3699F0}"/>
                    </a:ext>
                  </a:extLst>
                </p:cNvPr>
                <p:cNvSpPr/>
                <p:nvPr/>
              </p:nvSpPr>
              <p:spPr>
                <a:xfrm>
                  <a:off x="10248225" y="4875800"/>
                  <a:ext cx="1420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01" extrusionOk="0">
                      <a:moveTo>
                        <a:pt x="0" y="1"/>
                      </a:moveTo>
                      <a:cubicBezTo>
                        <a:pt x="67" y="167"/>
                        <a:pt x="134" y="334"/>
                        <a:pt x="167" y="501"/>
                      </a:cubicBezTo>
                      <a:lnTo>
                        <a:pt x="567" y="501"/>
                      </a:lnTo>
                      <a:cubicBezTo>
                        <a:pt x="567" y="334"/>
                        <a:pt x="567" y="167"/>
                        <a:pt x="5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40" name="Google Shape;1058;p23">
                  <a:extLst>
                    <a:ext uri="{FF2B5EF4-FFF2-40B4-BE49-F238E27FC236}">
                      <a16:creationId xmlns:a16="http://schemas.microsoft.com/office/drawing/2014/main" id="{D9F5A914-31E5-45E3-85EF-D5FEF7C99B3F}"/>
                    </a:ext>
                  </a:extLst>
                </p:cNvPr>
                <p:cNvSpPr/>
                <p:nvPr/>
              </p:nvSpPr>
              <p:spPr>
                <a:xfrm>
                  <a:off x="9368425" y="4894975"/>
                  <a:ext cx="208500" cy="1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471" extrusionOk="0">
                      <a:moveTo>
                        <a:pt x="6639" y="1"/>
                      </a:moveTo>
                      <a:cubicBezTo>
                        <a:pt x="4670" y="1635"/>
                        <a:pt x="2302" y="3003"/>
                        <a:pt x="0" y="4471"/>
                      </a:cubicBezTo>
                      <a:lnTo>
                        <a:pt x="1802" y="4471"/>
                      </a:lnTo>
                      <a:cubicBezTo>
                        <a:pt x="4203" y="3103"/>
                        <a:pt x="6238" y="15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41" name="Google Shape;1059;p23">
                  <a:extLst>
                    <a:ext uri="{FF2B5EF4-FFF2-40B4-BE49-F238E27FC236}">
                      <a16:creationId xmlns:a16="http://schemas.microsoft.com/office/drawing/2014/main" id="{E6B99258-857D-4D46-BD71-29100D4098CA}"/>
                    </a:ext>
                  </a:extLst>
                </p:cNvPr>
                <p:cNvSpPr/>
                <p:nvPr/>
              </p:nvSpPr>
              <p:spPr>
                <a:xfrm>
                  <a:off x="10281575" y="4875800"/>
                  <a:ext cx="13680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501" extrusionOk="0">
                      <a:moveTo>
                        <a:pt x="1" y="1"/>
                      </a:moveTo>
                      <a:cubicBezTo>
                        <a:pt x="1" y="167"/>
                        <a:pt x="1" y="334"/>
                        <a:pt x="34" y="501"/>
                      </a:cubicBezTo>
                      <a:lnTo>
                        <a:pt x="5438" y="501"/>
                      </a:lnTo>
                      <a:cubicBezTo>
                        <a:pt x="5438" y="334"/>
                        <a:pt x="5471" y="167"/>
                        <a:pt x="547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42" name="Google Shape;1060;p23">
                  <a:extLst>
                    <a:ext uri="{FF2B5EF4-FFF2-40B4-BE49-F238E27FC236}">
                      <a16:creationId xmlns:a16="http://schemas.microsoft.com/office/drawing/2014/main" id="{AE77F3D5-4C70-427A-A201-974ED374E299}"/>
                    </a:ext>
                  </a:extLst>
                </p:cNvPr>
                <p:cNvSpPr/>
                <p:nvPr/>
              </p:nvSpPr>
              <p:spPr>
                <a:xfrm>
                  <a:off x="10009725" y="4894975"/>
                  <a:ext cx="206825" cy="11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3" h="4404" extrusionOk="0">
                      <a:moveTo>
                        <a:pt x="6572" y="1"/>
                      </a:moveTo>
                      <a:cubicBezTo>
                        <a:pt x="4637" y="1602"/>
                        <a:pt x="2302" y="2970"/>
                        <a:pt x="0" y="4404"/>
                      </a:cubicBezTo>
                      <a:lnTo>
                        <a:pt x="1835" y="4404"/>
                      </a:lnTo>
                      <a:cubicBezTo>
                        <a:pt x="4170" y="3070"/>
                        <a:pt x="6205" y="15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43" name="Google Shape;1061;p23">
                  <a:extLst>
                    <a:ext uri="{FF2B5EF4-FFF2-40B4-BE49-F238E27FC236}">
                      <a16:creationId xmlns:a16="http://schemas.microsoft.com/office/drawing/2014/main" id="{36CE2FB6-A347-4E4A-A86A-A46655F0A201}"/>
                    </a:ext>
                  </a:extLst>
                </p:cNvPr>
                <p:cNvSpPr/>
                <p:nvPr/>
              </p:nvSpPr>
              <p:spPr>
                <a:xfrm>
                  <a:off x="10251550" y="4894975"/>
                  <a:ext cx="10875" cy="6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2770" extrusionOk="0">
                      <a:moveTo>
                        <a:pt x="101" y="1"/>
                      </a:moveTo>
                      <a:cubicBezTo>
                        <a:pt x="201" y="868"/>
                        <a:pt x="1" y="1769"/>
                        <a:pt x="168" y="2603"/>
                      </a:cubicBezTo>
                      <a:cubicBezTo>
                        <a:pt x="168" y="2669"/>
                        <a:pt x="201" y="2703"/>
                        <a:pt x="201" y="2770"/>
                      </a:cubicBezTo>
                      <a:cubicBezTo>
                        <a:pt x="401" y="1869"/>
                        <a:pt x="434" y="935"/>
                        <a:pt x="43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44" name="Google Shape;1062;p23">
                  <a:extLst>
                    <a:ext uri="{FF2B5EF4-FFF2-40B4-BE49-F238E27FC236}">
                      <a16:creationId xmlns:a16="http://schemas.microsoft.com/office/drawing/2014/main" id="{1AF15B0C-3BB4-4C30-A991-C47AA261CB03}"/>
                    </a:ext>
                  </a:extLst>
                </p:cNvPr>
                <p:cNvSpPr/>
                <p:nvPr/>
              </p:nvSpPr>
              <p:spPr>
                <a:xfrm>
                  <a:off x="10063100" y="4900000"/>
                  <a:ext cx="157625" cy="10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5" h="4203" extrusionOk="0">
                      <a:moveTo>
                        <a:pt x="6305" y="0"/>
                      </a:moveTo>
                      <a:cubicBezTo>
                        <a:pt x="4403" y="1501"/>
                        <a:pt x="2202" y="2835"/>
                        <a:pt x="0" y="4203"/>
                      </a:cubicBezTo>
                      <a:lnTo>
                        <a:pt x="1835" y="4203"/>
                      </a:lnTo>
                      <a:cubicBezTo>
                        <a:pt x="3436" y="3269"/>
                        <a:pt x="4870" y="2268"/>
                        <a:pt x="6305" y="1234"/>
                      </a:cubicBezTo>
                      <a:cubicBezTo>
                        <a:pt x="6271" y="834"/>
                        <a:pt x="6271" y="400"/>
                        <a:pt x="63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45" name="Google Shape;1063;p23">
                  <a:extLst>
                    <a:ext uri="{FF2B5EF4-FFF2-40B4-BE49-F238E27FC236}">
                      <a16:creationId xmlns:a16="http://schemas.microsoft.com/office/drawing/2014/main" id="{7DAAC07C-941E-4C76-BA06-FAD81ADC384E}"/>
                    </a:ext>
                  </a:extLst>
                </p:cNvPr>
                <p:cNvSpPr/>
                <p:nvPr/>
              </p:nvSpPr>
              <p:spPr>
                <a:xfrm>
                  <a:off x="10117300" y="4938350"/>
                  <a:ext cx="10925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0" h="2669" extrusionOk="0">
                      <a:moveTo>
                        <a:pt x="4170" y="0"/>
                      </a:moveTo>
                      <a:cubicBezTo>
                        <a:pt x="2836" y="901"/>
                        <a:pt x="1401" y="1802"/>
                        <a:pt x="0" y="2669"/>
                      </a:cubicBezTo>
                      <a:lnTo>
                        <a:pt x="1802" y="2669"/>
                      </a:lnTo>
                      <a:cubicBezTo>
                        <a:pt x="2702" y="2135"/>
                        <a:pt x="3536" y="1602"/>
                        <a:pt x="4370" y="1035"/>
                      </a:cubicBezTo>
                      <a:cubicBezTo>
                        <a:pt x="4303" y="701"/>
                        <a:pt x="4237" y="367"/>
                        <a:pt x="41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46" name="Google Shape;1064;p23">
                  <a:extLst>
                    <a:ext uri="{FF2B5EF4-FFF2-40B4-BE49-F238E27FC236}">
                      <a16:creationId xmlns:a16="http://schemas.microsoft.com/office/drawing/2014/main" id="{1B4D7465-1953-410A-B53D-CCAA07635269}"/>
                    </a:ext>
                  </a:extLst>
                </p:cNvPr>
                <p:cNvSpPr/>
                <p:nvPr/>
              </p:nvSpPr>
              <p:spPr>
                <a:xfrm>
                  <a:off x="10170675" y="4969200"/>
                  <a:ext cx="59225" cy="3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1435" extrusionOk="0">
                      <a:moveTo>
                        <a:pt x="2268" y="1"/>
                      </a:moveTo>
                      <a:cubicBezTo>
                        <a:pt x="1501" y="468"/>
                        <a:pt x="734" y="968"/>
                        <a:pt x="0" y="1435"/>
                      </a:cubicBezTo>
                      <a:lnTo>
                        <a:pt x="1801" y="1435"/>
                      </a:lnTo>
                      <a:cubicBezTo>
                        <a:pt x="1968" y="1335"/>
                        <a:pt x="2135" y="1235"/>
                        <a:pt x="2335" y="1101"/>
                      </a:cubicBezTo>
                      <a:cubicBezTo>
                        <a:pt x="2335" y="801"/>
                        <a:pt x="2368" y="501"/>
                        <a:pt x="2335" y="368"/>
                      </a:cubicBezTo>
                      <a:cubicBezTo>
                        <a:pt x="2302" y="234"/>
                        <a:pt x="2302" y="134"/>
                        <a:pt x="22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47" name="Google Shape;1065;p23">
                  <a:extLst>
                    <a:ext uri="{FF2B5EF4-FFF2-40B4-BE49-F238E27FC236}">
                      <a16:creationId xmlns:a16="http://schemas.microsoft.com/office/drawing/2014/main" id="{A185B714-3465-4B48-B5FA-1B56404603FB}"/>
                    </a:ext>
                  </a:extLst>
                </p:cNvPr>
                <p:cNvSpPr/>
                <p:nvPr/>
              </p:nvSpPr>
              <p:spPr>
                <a:xfrm>
                  <a:off x="10224025" y="5001725"/>
                  <a:ext cx="5050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134" extrusionOk="0">
                      <a:moveTo>
                        <a:pt x="201" y="1"/>
                      </a:moveTo>
                      <a:cubicBezTo>
                        <a:pt x="134" y="34"/>
                        <a:pt x="68" y="101"/>
                        <a:pt x="1" y="134"/>
                      </a:cubicBezTo>
                      <a:lnTo>
                        <a:pt x="201" y="134"/>
                      </a:lnTo>
                      <a:cubicBezTo>
                        <a:pt x="201" y="101"/>
                        <a:pt x="201" y="34"/>
                        <a:pt x="2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48" name="Google Shape;1066;p23">
                  <a:extLst>
                    <a:ext uri="{FF2B5EF4-FFF2-40B4-BE49-F238E27FC236}">
                      <a16:creationId xmlns:a16="http://schemas.microsoft.com/office/drawing/2014/main" id="{8C3EC23B-64C2-49DC-A77F-EA8F5C708BAC}"/>
                    </a:ext>
                  </a:extLst>
                </p:cNvPr>
                <p:cNvSpPr/>
                <p:nvPr/>
              </p:nvSpPr>
              <p:spPr>
                <a:xfrm>
                  <a:off x="8940625" y="4894975"/>
                  <a:ext cx="210175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05" extrusionOk="0">
                      <a:moveTo>
                        <a:pt x="6705" y="1"/>
                      </a:moveTo>
                      <a:cubicBezTo>
                        <a:pt x="4737" y="1635"/>
                        <a:pt x="2335" y="3036"/>
                        <a:pt x="0" y="4504"/>
                      </a:cubicBezTo>
                      <a:lnTo>
                        <a:pt x="1802" y="4504"/>
                      </a:lnTo>
                      <a:cubicBezTo>
                        <a:pt x="4203" y="3136"/>
                        <a:pt x="6271" y="1535"/>
                        <a:pt x="84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49" name="Google Shape;1067;p23">
                  <a:extLst>
                    <a:ext uri="{FF2B5EF4-FFF2-40B4-BE49-F238E27FC236}">
                      <a16:creationId xmlns:a16="http://schemas.microsoft.com/office/drawing/2014/main" id="{FEC2651E-AC20-4839-8D5D-DEEC83CB559C}"/>
                    </a:ext>
                  </a:extLst>
                </p:cNvPr>
                <p:cNvSpPr/>
                <p:nvPr/>
              </p:nvSpPr>
              <p:spPr>
                <a:xfrm>
                  <a:off x="8459450" y="4894975"/>
                  <a:ext cx="211825" cy="1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3" h="4538" extrusionOk="0">
                      <a:moveTo>
                        <a:pt x="6772" y="1"/>
                      </a:moveTo>
                      <a:cubicBezTo>
                        <a:pt x="4770" y="1669"/>
                        <a:pt x="2369" y="3070"/>
                        <a:pt x="0" y="4537"/>
                      </a:cubicBezTo>
                      <a:lnTo>
                        <a:pt x="1801" y="4537"/>
                      </a:lnTo>
                      <a:cubicBezTo>
                        <a:pt x="4237" y="3170"/>
                        <a:pt x="6338" y="1535"/>
                        <a:pt x="84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50" name="Google Shape;1068;p23">
                  <a:extLst>
                    <a:ext uri="{FF2B5EF4-FFF2-40B4-BE49-F238E27FC236}">
                      <a16:creationId xmlns:a16="http://schemas.microsoft.com/office/drawing/2014/main" id="{13B81FB3-BF45-440F-B9B7-099609A46B94}"/>
                    </a:ext>
                  </a:extLst>
                </p:cNvPr>
                <p:cNvSpPr/>
                <p:nvPr/>
              </p:nvSpPr>
              <p:spPr>
                <a:xfrm>
                  <a:off x="8512825" y="4894975"/>
                  <a:ext cx="211825" cy="1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3" h="4538" extrusionOk="0">
                      <a:moveTo>
                        <a:pt x="6772" y="1"/>
                      </a:moveTo>
                      <a:cubicBezTo>
                        <a:pt x="4770" y="1669"/>
                        <a:pt x="2368" y="3070"/>
                        <a:pt x="0" y="4537"/>
                      </a:cubicBezTo>
                      <a:lnTo>
                        <a:pt x="1801" y="4537"/>
                      </a:lnTo>
                      <a:cubicBezTo>
                        <a:pt x="4236" y="3136"/>
                        <a:pt x="6338" y="1535"/>
                        <a:pt x="84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51" name="Google Shape;1069;p23">
                  <a:extLst>
                    <a:ext uri="{FF2B5EF4-FFF2-40B4-BE49-F238E27FC236}">
                      <a16:creationId xmlns:a16="http://schemas.microsoft.com/office/drawing/2014/main" id="{0339C9F7-3576-4605-89C8-E219375A9851}"/>
                    </a:ext>
                  </a:extLst>
                </p:cNvPr>
                <p:cNvSpPr/>
                <p:nvPr/>
              </p:nvSpPr>
              <p:spPr>
                <a:xfrm>
                  <a:off x="8620400" y="4894975"/>
                  <a:ext cx="210175" cy="1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38" extrusionOk="0">
                      <a:moveTo>
                        <a:pt x="6738" y="1"/>
                      </a:moveTo>
                      <a:cubicBezTo>
                        <a:pt x="4737" y="1635"/>
                        <a:pt x="2335" y="3070"/>
                        <a:pt x="0" y="4537"/>
                      </a:cubicBezTo>
                      <a:lnTo>
                        <a:pt x="1768" y="4537"/>
                      </a:lnTo>
                      <a:cubicBezTo>
                        <a:pt x="4203" y="3136"/>
                        <a:pt x="6271" y="1535"/>
                        <a:pt x="84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52" name="Google Shape;1070;p23">
                  <a:extLst>
                    <a:ext uri="{FF2B5EF4-FFF2-40B4-BE49-F238E27FC236}">
                      <a16:creationId xmlns:a16="http://schemas.microsoft.com/office/drawing/2014/main" id="{0198B2EF-29FD-4351-8E02-1A4AA6962475}"/>
                    </a:ext>
                  </a:extLst>
                </p:cNvPr>
                <p:cNvSpPr/>
                <p:nvPr/>
              </p:nvSpPr>
              <p:spPr>
                <a:xfrm>
                  <a:off x="8567025" y="4894975"/>
                  <a:ext cx="210175" cy="1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38" extrusionOk="0">
                      <a:moveTo>
                        <a:pt x="6738" y="1"/>
                      </a:moveTo>
                      <a:cubicBezTo>
                        <a:pt x="4737" y="1635"/>
                        <a:pt x="2335" y="3070"/>
                        <a:pt x="0" y="4537"/>
                      </a:cubicBezTo>
                      <a:lnTo>
                        <a:pt x="1768" y="4537"/>
                      </a:lnTo>
                      <a:cubicBezTo>
                        <a:pt x="4203" y="3136"/>
                        <a:pt x="6305" y="1535"/>
                        <a:pt x="84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53" name="Google Shape;1071;p23">
                  <a:extLst>
                    <a:ext uri="{FF2B5EF4-FFF2-40B4-BE49-F238E27FC236}">
                      <a16:creationId xmlns:a16="http://schemas.microsoft.com/office/drawing/2014/main" id="{9D6222DB-D9D8-4F29-8A7E-CFAA6FEB46FA}"/>
                    </a:ext>
                  </a:extLst>
                </p:cNvPr>
                <p:cNvSpPr/>
                <p:nvPr/>
              </p:nvSpPr>
              <p:spPr>
                <a:xfrm>
                  <a:off x="8401900" y="4894975"/>
                  <a:ext cx="216000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0" h="4571" extrusionOk="0">
                      <a:moveTo>
                        <a:pt x="6805" y="1"/>
                      </a:moveTo>
                      <a:cubicBezTo>
                        <a:pt x="4771" y="1669"/>
                        <a:pt x="2369" y="3070"/>
                        <a:pt x="1" y="4571"/>
                      </a:cubicBezTo>
                      <a:cubicBezTo>
                        <a:pt x="668" y="4571"/>
                        <a:pt x="1301" y="4537"/>
                        <a:pt x="1969" y="4537"/>
                      </a:cubicBezTo>
                      <a:cubicBezTo>
                        <a:pt x="4404" y="3170"/>
                        <a:pt x="6505" y="1535"/>
                        <a:pt x="86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54" name="Google Shape;1072;p23">
                  <a:extLst>
                    <a:ext uri="{FF2B5EF4-FFF2-40B4-BE49-F238E27FC236}">
                      <a16:creationId xmlns:a16="http://schemas.microsoft.com/office/drawing/2014/main" id="{01FD165B-B2A2-4B67-8AEC-94CE21C9286B}"/>
                    </a:ext>
                  </a:extLst>
                </p:cNvPr>
                <p:cNvSpPr/>
                <p:nvPr/>
              </p:nvSpPr>
              <p:spPr>
                <a:xfrm>
                  <a:off x="8345200" y="4894975"/>
                  <a:ext cx="215175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7" h="4571" extrusionOk="0">
                      <a:moveTo>
                        <a:pt x="6772" y="1"/>
                      </a:moveTo>
                      <a:cubicBezTo>
                        <a:pt x="4770" y="1669"/>
                        <a:pt x="2335" y="3070"/>
                        <a:pt x="0" y="4571"/>
                      </a:cubicBezTo>
                      <a:cubicBezTo>
                        <a:pt x="634" y="4571"/>
                        <a:pt x="1268" y="4537"/>
                        <a:pt x="1935" y="4537"/>
                      </a:cubicBezTo>
                      <a:cubicBezTo>
                        <a:pt x="4370" y="3170"/>
                        <a:pt x="6472" y="1569"/>
                        <a:pt x="86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55" name="Google Shape;1073;p23">
                  <a:extLst>
                    <a:ext uri="{FF2B5EF4-FFF2-40B4-BE49-F238E27FC236}">
                      <a16:creationId xmlns:a16="http://schemas.microsoft.com/office/drawing/2014/main" id="{135BCCD4-A927-443E-9706-C0E2564459EF}"/>
                    </a:ext>
                  </a:extLst>
                </p:cNvPr>
                <p:cNvSpPr/>
                <p:nvPr/>
              </p:nvSpPr>
              <p:spPr>
                <a:xfrm>
                  <a:off x="8691275" y="4880800"/>
                  <a:ext cx="5340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301" extrusionOk="0">
                      <a:moveTo>
                        <a:pt x="101" y="1"/>
                      </a:moveTo>
                      <a:cubicBezTo>
                        <a:pt x="201" y="1"/>
                        <a:pt x="267" y="68"/>
                        <a:pt x="201" y="101"/>
                      </a:cubicBezTo>
                      <a:cubicBezTo>
                        <a:pt x="134" y="168"/>
                        <a:pt x="67" y="234"/>
                        <a:pt x="0" y="301"/>
                      </a:cubicBezTo>
                      <a:lnTo>
                        <a:pt x="1735" y="301"/>
                      </a:lnTo>
                      <a:cubicBezTo>
                        <a:pt x="1868" y="201"/>
                        <a:pt x="2002" y="101"/>
                        <a:pt x="213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56" name="Google Shape;1074;p23">
                  <a:extLst>
                    <a:ext uri="{FF2B5EF4-FFF2-40B4-BE49-F238E27FC236}">
                      <a16:creationId xmlns:a16="http://schemas.microsoft.com/office/drawing/2014/main" id="{34D33694-E99D-487E-9DE5-F468733128B2}"/>
                    </a:ext>
                  </a:extLst>
                </p:cNvPr>
                <p:cNvSpPr/>
                <p:nvPr/>
              </p:nvSpPr>
              <p:spPr>
                <a:xfrm>
                  <a:off x="8673750" y="4894975"/>
                  <a:ext cx="211025" cy="1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1" h="4538" extrusionOk="0">
                      <a:moveTo>
                        <a:pt x="6739" y="1"/>
                      </a:moveTo>
                      <a:cubicBezTo>
                        <a:pt x="4738" y="1635"/>
                        <a:pt x="2336" y="3070"/>
                        <a:pt x="1" y="4537"/>
                      </a:cubicBezTo>
                      <a:lnTo>
                        <a:pt x="1802" y="4537"/>
                      </a:lnTo>
                      <a:cubicBezTo>
                        <a:pt x="4204" y="3136"/>
                        <a:pt x="6305" y="1535"/>
                        <a:pt x="84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57" name="Google Shape;1075;p23">
                  <a:extLst>
                    <a:ext uri="{FF2B5EF4-FFF2-40B4-BE49-F238E27FC236}">
                      <a16:creationId xmlns:a16="http://schemas.microsoft.com/office/drawing/2014/main" id="{C7C3971B-9C8B-4341-AB4A-D81179BB31D7}"/>
                    </a:ext>
                  </a:extLst>
                </p:cNvPr>
                <p:cNvSpPr/>
                <p:nvPr/>
              </p:nvSpPr>
              <p:spPr>
                <a:xfrm>
                  <a:off x="8637900" y="4880800"/>
                  <a:ext cx="5340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301" extrusionOk="0">
                      <a:moveTo>
                        <a:pt x="134" y="1"/>
                      </a:moveTo>
                      <a:cubicBezTo>
                        <a:pt x="201" y="1"/>
                        <a:pt x="267" y="68"/>
                        <a:pt x="234" y="101"/>
                      </a:cubicBezTo>
                      <a:cubicBezTo>
                        <a:pt x="134" y="168"/>
                        <a:pt x="67" y="234"/>
                        <a:pt x="1" y="301"/>
                      </a:cubicBezTo>
                      <a:lnTo>
                        <a:pt x="1735" y="301"/>
                      </a:lnTo>
                      <a:cubicBezTo>
                        <a:pt x="1869" y="201"/>
                        <a:pt x="2002" y="101"/>
                        <a:pt x="213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58" name="Google Shape;1076;p23">
                  <a:extLst>
                    <a:ext uri="{FF2B5EF4-FFF2-40B4-BE49-F238E27FC236}">
                      <a16:creationId xmlns:a16="http://schemas.microsoft.com/office/drawing/2014/main" id="{11484D81-28DA-4A57-BBBF-B25A4EF88B64}"/>
                    </a:ext>
                  </a:extLst>
                </p:cNvPr>
                <p:cNvSpPr/>
                <p:nvPr/>
              </p:nvSpPr>
              <p:spPr>
                <a:xfrm>
                  <a:off x="8744650" y="4874975"/>
                  <a:ext cx="1485250" cy="1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10" h="534" extrusionOk="0">
                      <a:moveTo>
                        <a:pt x="59409" y="0"/>
                      </a:moveTo>
                      <a:lnTo>
                        <a:pt x="59409" y="0"/>
                      </a:lnTo>
                      <a:cubicBezTo>
                        <a:pt x="46901" y="34"/>
                        <a:pt x="34392" y="34"/>
                        <a:pt x="21849" y="67"/>
                      </a:cubicBezTo>
                      <a:cubicBezTo>
                        <a:pt x="14644" y="67"/>
                        <a:pt x="7406" y="100"/>
                        <a:pt x="167" y="100"/>
                      </a:cubicBezTo>
                      <a:cubicBezTo>
                        <a:pt x="267" y="134"/>
                        <a:pt x="367" y="167"/>
                        <a:pt x="301" y="234"/>
                      </a:cubicBezTo>
                      <a:cubicBezTo>
                        <a:pt x="134" y="401"/>
                        <a:pt x="67" y="467"/>
                        <a:pt x="0" y="534"/>
                      </a:cubicBezTo>
                      <a:lnTo>
                        <a:pt x="1735" y="534"/>
                      </a:lnTo>
                      <a:cubicBezTo>
                        <a:pt x="1868" y="434"/>
                        <a:pt x="2002" y="334"/>
                        <a:pt x="2135" y="234"/>
                      </a:cubicBezTo>
                      <a:cubicBezTo>
                        <a:pt x="2158" y="218"/>
                        <a:pt x="2187" y="212"/>
                        <a:pt x="2216" y="212"/>
                      </a:cubicBezTo>
                      <a:cubicBezTo>
                        <a:pt x="2312" y="212"/>
                        <a:pt x="2412" y="283"/>
                        <a:pt x="2335" y="334"/>
                      </a:cubicBezTo>
                      <a:cubicBezTo>
                        <a:pt x="2269" y="401"/>
                        <a:pt x="2202" y="467"/>
                        <a:pt x="2135" y="534"/>
                      </a:cubicBezTo>
                      <a:lnTo>
                        <a:pt x="3870" y="534"/>
                      </a:lnTo>
                      <a:cubicBezTo>
                        <a:pt x="4003" y="434"/>
                        <a:pt x="4137" y="334"/>
                        <a:pt x="4270" y="234"/>
                      </a:cubicBezTo>
                      <a:cubicBezTo>
                        <a:pt x="4293" y="218"/>
                        <a:pt x="4322" y="212"/>
                        <a:pt x="4351" y="212"/>
                      </a:cubicBezTo>
                      <a:cubicBezTo>
                        <a:pt x="4447" y="212"/>
                        <a:pt x="4547" y="283"/>
                        <a:pt x="4470" y="334"/>
                      </a:cubicBezTo>
                      <a:cubicBezTo>
                        <a:pt x="4403" y="401"/>
                        <a:pt x="4337" y="467"/>
                        <a:pt x="4270" y="501"/>
                      </a:cubicBezTo>
                      <a:lnTo>
                        <a:pt x="6005" y="501"/>
                      </a:lnTo>
                      <a:cubicBezTo>
                        <a:pt x="6138" y="434"/>
                        <a:pt x="6271" y="334"/>
                        <a:pt x="6405" y="234"/>
                      </a:cubicBezTo>
                      <a:cubicBezTo>
                        <a:pt x="6428" y="218"/>
                        <a:pt x="6457" y="212"/>
                        <a:pt x="6486" y="212"/>
                      </a:cubicBezTo>
                      <a:cubicBezTo>
                        <a:pt x="6582" y="212"/>
                        <a:pt x="6682" y="283"/>
                        <a:pt x="6605" y="334"/>
                      </a:cubicBezTo>
                      <a:cubicBezTo>
                        <a:pt x="6538" y="401"/>
                        <a:pt x="6472" y="434"/>
                        <a:pt x="6405" y="501"/>
                      </a:cubicBezTo>
                      <a:lnTo>
                        <a:pt x="8139" y="501"/>
                      </a:lnTo>
                      <a:cubicBezTo>
                        <a:pt x="8273" y="434"/>
                        <a:pt x="8406" y="334"/>
                        <a:pt x="8540" y="234"/>
                      </a:cubicBezTo>
                      <a:cubicBezTo>
                        <a:pt x="8563" y="218"/>
                        <a:pt x="8592" y="212"/>
                        <a:pt x="8621" y="212"/>
                      </a:cubicBezTo>
                      <a:cubicBezTo>
                        <a:pt x="8717" y="212"/>
                        <a:pt x="8817" y="283"/>
                        <a:pt x="8740" y="334"/>
                      </a:cubicBezTo>
                      <a:cubicBezTo>
                        <a:pt x="8673" y="401"/>
                        <a:pt x="8606" y="434"/>
                        <a:pt x="8540" y="501"/>
                      </a:cubicBezTo>
                      <a:lnTo>
                        <a:pt x="10274" y="501"/>
                      </a:lnTo>
                      <a:cubicBezTo>
                        <a:pt x="10408" y="401"/>
                        <a:pt x="10541" y="334"/>
                        <a:pt x="10675" y="234"/>
                      </a:cubicBezTo>
                      <a:cubicBezTo>
                        <a:pt x="10703" y="215"/>
                        <a:pt x="10738" y="207"/>
                        <a:pt x="10773" y="207"/>
                      </a:cubicBezTo>
                      <a:cubicBezTo>
                        <a:pt x="10863" y="207"/>
                        <a:pt x="10947" y="262"/>
                        <a:pt x="10875" y="334"/>
                      </a:cubicBezTo>
                      <a:cubicBezTo>
                        <a:pt x="10808" y="367"/>
                        <a:pt x="10741" y="434"/>
                        <a:pt x="10675" y="501"/>
                      </a:cubicBezTo>
                      <a:lnTo>
                        <a:pt x="12409" y="501"/>
                      </a:lnTo>
                      <a:cubicBezTo>
                        <a:pt x="12543" y="401"/>
                        <a:pt x="12676" y="301"/>
                        <a:pt x="12809" y="234"/>
                      </a:cubicBezTo>
                      <a:cubicBezTo>
                        <a:pt x="12839" y="214"/>
                        <a:pt x="12877" y="206"/>
                        <a:pt x="12913" y="206"/>
                      </a:cubicBezTo>
                      <a:cubicBezTo>
                        <a:pt x="13001" y="206"/>
                        <a:pt x="13080" y="253"/>
                        <a:pt x="13010" y="301"/>
                      </a:cubicBezTo>
                      <a:cubicBezTo>
                        <a:pt x="12943" y="367"/>
                        <a:pt x="12876" y="434"/>
                        <a:pt x="12809" y="501"/>
                      </a:cubicBezTo>
                      <a:lnTo>
                        <a:pt x="14544" y="501"/>
                      </a:lnTo>
                      <a:cubicBezTo>
                        <a:pt x="14677" y="401"/>
                        <a:pt x="14811" y="301"/>
                        <a:pt x="14944" y="234"/>
                      </a:cubicBezTo>
                      <a:cubicBezTo>
                        <a:pt x="14975" y="203"/>
                        <a:pt x="15014" y="191"/>
                        <a:pt x="15052" y="191"/>
                      </a:cubicBezTo>
                      <a:cubicBezTo>
                        <a:pt x="15138" y="191"/>
                        <a:pt x="15214" y="254"/>
                        <a:pt x="15144" y="301"/>
                      </a:cubicBezTo>
                      <a:cubicBezTo>
                        <a:pt x="15078" y="367"/>
                        <a:pt x="15011" y="434"/>
                        <a:pt x="14944" y="501"/>
                      </a:cubicBezTo>
                      <a:lnTo>
                        <a:pt x="16679" y="501"/>
                      </a:lnTo>
                      <a:cubicBezTo>
                        <a:pt x="16812" y="401"/>
                        <a:pt x="16946" y="301"/>
                        <a:pt x="17079" y="200"/>
                      </a:cubicBezTo>
                      <a:cubicBezTo>
                        <a:pt x="17102" y="185"/>
                        <a:pt x="17131" y="178"/>
                        <a:pt x="17160" y="178"/>
                      </a:cubicBezTo>
                      <a:cubicBezTo>
                        <a:pt x="17256" y="178"/>
                        <a:pt x="17356" y="249"/>
                        <a:pt x="17279" y="301"/>
                      </a:cubicBezTo>
                      <a:cubicBezTo>
                        <a:pt x="17213" y="367"/>
                        <a:pt x="17146" y="434"/>
                        <a:pt x="17079" y="501"/>
                      </a:cubicBezTo>
                      <a:lnTo>
                        <a:pt x="18814" y="501"/>
                      </a:lnTo>
                      <a:cubicBezTo>
                        <a:pt x="18947" y="401"/>
                        <a:pt x="19081" y="301"/>
                        <a:pt x="19214" y="200"/>
                      </a:cubicBezTo>
                      <a:cubicBezTo>
                        <a:pt x="19237" y="185"/>
                        <a:pt x="19266" y="178"/>
                        <a:pt x="19295" y="178"/>
                      </a:cubicBezTo>
                      <a:cubicBezTo>
                        <a:pt x="19391" y="178"/>
                        <a:pt x="19491" y="249"/>
                        <a:pt x="19414" y="301"/>
                      </a:cubicBezTo>
                      <a:cubicBezTo>
                        <a:pt x="19347" y="367"/>
                        <a:pt x="19281" y="434"/>
                        <a:pt x="19214" y="501"/>
                      </a:cubicBezTo>
                      <a:lnTo>
                        <a:pt x="20949" y="501"/>
                      </a:lnTo>
                      <a:cubicBezTo>
                        <a:pt x="21082" y="401"/>
                        <a:pt x="21215" y="301"/>
                        <a:pt x="21349" y="200"/>
                      </a:cubicBezTo>
                      <a:cubicBezTo>
                        <a:pt x="21372" y="185"/>
                        <a:pt x="21401" y="178"/>
                        <a:pt x="21430" y="178"/>
                      </a:cubicBezTo>
                      <a:cubicBezTo>
                        <a:pt x="21526" y="178"/>
                        <a:pt x="21626" y="249"/>
                        <a:pt x="21549" y="301"/>
                      </a:cubicBezTo>
                      <a:cubicBezTo>
                        <a:pt x="21482" y="367"/>
                        <a:pt x="21416" y="434"/>
                        <a:pt x="21349" y="467"/>
                      </a:cubicBezTo>
                      <a:lnTo>
                        <a:pt x="23083" y="467"/>
                      </a:lnTo>
                      <a:cubicBezTo>
                        <a:pt x="23217" y="401"/>
                        <a:pt x="23350" y="301"/>
                        <a:pt x="23484" y="200"/>
                      </a:cubicBezTo>
                      <a:cubicBezTo>
                        <a:pt x="23507" y="185"/>
                        <a:pt x="23536" y="178"/>
                        <a:pt x="23565" y="178"/>
                      </a:cubicBezTo>
                      <a:cubicBezTo>
                        <a:pt x="23661" y="178"/>
                        <a:pt x="23761" y="249"/>
                        <a:pt x="23684" y="301"/>
                      </a:cubicBezTo>
                      <a:cubicBezTo>
                        <a:pt x="23617" y="367"/>
                        <a:pt x="23550" y="401"/>
                        <a:pt x="23484" y="467"/>
                      </a:cubicBezTo>
                      <a:lnTo>
                        <a:pt x="25218" y="467"/>
                      </a:lnTo>
                      <a:cubicBezTo>
                        <a:pt x="25352" y="401"/>
                        <a:pt x="25485" y="301"/>
                        <a:pt x="25619" y="200"/>
                      </a:cubicBezTo>
                      <a:cubicBezTo>
                        <a:pt x="25642" y="185"/>
                        <a:pt x="25671" y="178"/>
                        <a:pt x="25700" y="178"/>
                      </a:cubicBezTo>
                      <a:cubicBezTo>
                        <a:pt x="25796" y="178"/>
                        <a:pt x="25896" y="249"/>
                        <a:pt x="25819" y="301"/>
                      </a:cubicBezTo>
                      <a:cubicBezTo>
                        <a:pt x="25752" y="367"/>
                        <a:pt x="25685" y="401"/>
                        <a:pt x="25619" y="467"/>
                      </a:cubicBezTo>
                      <a:lnTo>
                        <a:pt x="27353" y="467"/>
                      </a:lnTo>
                      <a:cubicBezTo>
                        <a:pt x="27487" y="367"/>
                        <a:pt x="27620" y="301"/>
                        <a:pt x="27753" y="200"/>
                      </a:cubicBezTo>
                      <a:cubicBezTo>
                        <a:pt x="27781" y="182"/>
                        <a:pt x="27817" y="174"/>
                        <a:pt x="27852" y="174"/>
                      </a:cubicBezTo>
                      <a:cubicBezTo>
                        <a:pt x="27942" y="174"/>
                        <a:pt x="28026" y="228"/>
                        <a:pt x="27954" y="301"/>
                      </a:cubicBezTo>
                      <a:cubicBezTo>
                        <a:pt x="27887" y="334"/>
                        <a:pt x="27820" y="401"/>
                        <a:pt x="27753" y="467"/>
                      </a:cubicBezTo>
                      <a:lnTo>
                        <a:pt x="29488" y="467"/>
                      </a:lnTo>
                      <a:cubicBezTo>
                        <a:pt x="29621" y="367"/>
                        <a:pt x="29755" y="267"/>
                        <a:pt x="29888" y="200"/>
                      </a:cubicBezTo>
                      <a:cubicBezTo>
                        <a:pt x="29918" y="181"/>
                        <a:pt x="29956" y="173"/>
                        <a:pt x="29992" y="173"/>
                      </a:cubicBezTo>
                      <a:cubicBezTo>
                        <a:pt x="30080" y="173"/>
                        <a:pt x="30159" y="220"/>
                        <a:pt x="30088" y="267"/>
                      </a:cubicBezTo>
                      <a:cubicBezTo>
                        <a:pt x="30022" y="334"/>
                        <a:pt x="29955" y="401"/>
                        <a:pt x="29888" y="467"/>
                      </a:cubicBezTo>
                      <a:lnTo>
                        <a:pt x="31623" y="467"/>
                      </a:lnTo>
                      <a:cubicBezTo>
                        <a:pt x="31756" y="367"/>
                        <a:pt x="31890" y="267"/>
                        <a:pt x="32023" y="200"/>
                      </a:cubicBezTo>
                      <a:cubicBezTo>
                        <a:pt x="32054" y="170"/>
                        <a:pt x="32093" y="158"/>
                        <a:pt x="32131" y="158"/>
                      </a:cubicBezTo>
                      <a:cubicBezTo>
                        <a:pt x="32217" y="158"/>
                        <a:pt x="32293" y="221"/>
                        <a:pt x="32223" y="267"/>
                      </a:cubicBezTo>
                      <a:cubicBezTo>
                        <a:pt x="32157" y="334"/>
                        <a:pt x="32090" y="401"/>
                        <a:pt x="32023" y="467"/>
                      </a:cubicBezTo>
                      <a:lnTo>
                        <a:pt x="33758" y="467"/>
                      </a:lnTo>
                      <a:cubicBezTo>
                        <a:pt x="33891" y="367"/>
                        <a:pt x="34025" y="267"/>
                        <a:pt x="34158" y="167"/>
                      </a:cubicBezTo>
                      <a:cubicBezTo>
                        <a:pt x="34181" y="152"/>
                        <a:pt x="34210" y="145"/>
                        <a:pt x="34239" y="145"/>
                      </a:cubicBezTo>
                      <a:cubicBezTo>
                        <a:pt x="34335" y="145"/>
                        <a:pt x="34435" y="216"/>
                        <a:pt x="34358" y="267"/>
                      </a:cubicBezTo>
                      <a:cubicBezTo>
                        <a:pt x="34291" y="334"/>
                        <a:pt x="34225" y="401"/>
                        <a:pt x="34158" y="467"/>
                      </a:cubicBezTo>
                      <a:lnTo>
                        <a:pt x="35893" y="467"/>
                      </a:lnTo>
                      <a:cubicBezTo>
                        <a:pt x="36026" y="367"/>
                        <a:pt x="36160" y="267"/>
                        <a:pt x="36293" y="167"/>
                      </a:cubicBezTo>
                      <a:cubicBezTo>
                        <a:pt x="36316" y="152"/>
                        <a:pt x="36345" y="145"/>
                        <a:pt x="36374" y="145"/>
                      </a:cubicBezTo>
                      <a:cubicBezTo>
                        <a:pt x="36470" y="145"/>
                        <a:pt x="36570" y="216"/>
                        <a:pt x="36493" y="267"/>
                      </a:cubicBezTo>
                      <a:cubicBezTo>
                        <a:pt x="36426" y="334"/>
                        <a:pt x="36360" y="401"/>
                        <a:pt x="36293" y="467"/>
                      </a:cubicBezTo>
                      <a:lnTo>
                        <a:pt x="38028" y="467"/>
                      </a:lnTo>
                      <a:cubicBezTo>
                        <a:pt x="38161" y="367"/>
                        <a:pt x="38294" y="267"/>
                        <a:pt x="38428" y="167"/>
                      </a:cubicBezTo>
                      <a:cubicBezTo>
                        <a:pt x="38451" y="152"/>
                        <a:pt x="38480" y="145"/>
                        <a:pt x="38509" y="145"/>
                      </a:cubicBezTo>
                      <a:cubicBezTo>
                        <a:pt x="38605" y="145"/>
                        <a:pt x="38705" y="216"/>
                        <a:pt x="38628" y="267"/>
                      </a:cubicBezTo>
                      <a:cubicBezTo>
                        <a:pt x="38561" y="334"/>
                        <a:pt x="38495" y="401"/>
                        <a:pt x="38428" y="434"/>
                      </a:cubicBezTo>
                      <a:lnTo>
                        <a:pt x="40162" y="434"/>
                      </a:lnTo>
                      <a:cubicBezTo>
                        <a:pt x="40296" y="367"/>
                        <a:pt x="40429" y="267"/>
                        <a:pt x="40563" y="167"/>
                      </a:cubicBezTo>
                      <a:cubicBezTo>
                        <a:pt x="40586" y="152"/>
                        <a:pt x="40615" y="145"/>
                        <a:pt x="40644" y="145"/>
                      </a:cubicBezTo>
                      <a:cubicBezTo>
                        <a:pt x="40740" y="145"/>
                        <a:pt x="40840" y="216"/>
                        <a:pt x="40763" y="267"/>
                      </a:cubicBezTo>
                      <a:cubicBezTo>
                        <a:pt x="40696" y="334"/>
                        <a:pt x="40629" y="367"/>
                        <a:pt x="40563" y="434"/>
                      </a:cubicBezTo>
                      <a:lnTo>
                        <a:pt x="42297" y="434"/>
                      </a:lnTo>
                      <a:cubicBezTo>
                        <a:pt x="42431" y="367"/>
                        <a:pt x="42564" y="267"/>
                        <a:pt x="42698" y="167"/>
                      </a:cubicBezTo>
                      <a:cubicBezTo>
                        <a:pt x="42721" y="152"/>
                        <a:pt x="42749" y="145"/>
                        <a:pt x="42778" y="145"/>
                      </a:cubicBezTo>
                      <a:cubicBezTo>
                        <a:pt x="42874" y="145"/>
                        <a:pt x="42974" y="216"/>
                        <a:pt x="42898" y="267"/>
                      </a:cubicBezTo>
                      <a:cubicBezTo>
                        <a:pt x="42831" y="334"/>
                        <a:pt x="42764" y="367"/>
                        <a:pt x="42698" y="434"/>
                      </a:cubicBezTo>
                      <a:lnTo>
                        <a:pt x="44432" y="434"/>
                      </a:lnTo>
                      <a:cubicBezTo>
                        <a:pt x="44566" y="334"/>
                        <a:pt x="44699" y="267"/>
                        <a:pt x="44832" y="167"/>
                      </a:cubicBezTo>
                      <a:cubicBezTo>
                        <a:pt x="44860" y="148"/>
                        <a:pt x="44896" y="140"/>
                        <a:pt x="44931" y="140"/>
                      </a:cubicBezTo>
                      <a:cubicBezTo>
                        <a:pt x="45021" y="140"/>
                        <a:pt x="45105" y="195"/>
                        <a:pt x="45033" y="267"/>
                      </a:cubicBezTo>
                      <a:cubicBezTo>
                        <a:pt x="44966" y="301"/>
                        <a:pt x="44899" y="367"/>
                        <a:pt x="44832" y="434"/>
                      </a:cubicBezTo>
                      <a:lnTo>
                        <a:pt x="46567" y="434"/>
                      </a:lnTo>
                      <a:cubicBezTo>
                        <a:pt x="46700" y="334"/>
                        <a:pt x="46834" y="234"/>
                        <a:pt x="46967" y="167"/>
                      </a:cubicBezTo>
                      <a:cubicBezTo>
                        <a:pt x="46997" y="148"/>
                        <a:pt x="47034" y="139"/>
                        <a:pt x="47071" y="139"/>
                      </a:cubicBezTo>
                      <a:cubicBezTo>
                        <a:pt x="47159" y="139"/>
                        <a:pt x="47238" y="187"/>
                        <a:pt x="47167" y="234"/>
                      </a:cubicBezTo>
                      <a:cubicBezTo>
                        <a:pt x="47101" y="301"/>
                        <a:pt x="47034" y="367"/>
                        <a:pt x="46967" y="434"/>
                      </a:cubicBezTo>
                      <a:lnTo>
                        <a:pt x="48702" y="434"/>
                      </a:lnTo>
                      <a:cubicBezTo>
                        <a:pt x="48835" y="334"/>
                        <a:pt x="48969" y="234"/>
                        <a:pt x="49102" y="167"/>
                      </a:cubicBezTo>
                      <a:cubicBezTo>
                        <a:pt x="49132" y="137"/>
                        <a:pt x="49172" y="125"/>
                        <a:pt x="49210" y="125"/>
                      </a:cubicBezTo>
                      <a:cubicBezTo>
                        <a:pt x="49296" y="125"/>
                        <a:pt x="49372" y="187"/>
                        <a:pt x="49302" y="234"/>
                      </a:cubicBezTo>
                      <a:cubicBezTo>
                        <a:pt x="49236" y="301"/>
                        <a:pt x="49169" y="367"/>
                        <a:pt x="49102" y="434"/>
                      </a:cubicBezTo>
                      <a:lnTo>
                        <a:pt x="50837" y="434"/>
                      </a:lnTo>
                      <a:cubicBezTo>
                        <a:pt x="50970" y="334"/>
                        <a:pt x="51104" y="234"/>
                        <a:pt x="51237" y="134"/>
                      </a:cubicBezTo>
                      <a:cubicBezTo>
                        <a:pt x="51260" y="118"/>
                        <a:pt x="51289" y="112"/>
                        <a:pt x="51318" y="112"/>
                      </a:cubicBezTo>
                      <a:cubicBezTo>
                        <a:pt x="51414" y="112"/>
                        <a:pt x="51514" y="183"/>
                        <a:pt x="51437" y="234"/>
                      </a:cubicBezTo>
                      <a:cubicBezTo>
                        <a:pt x="51370" y="301"/>
                        <a:pt x="51304" y="367"/>
                        <a:pt x="51237" y="434"/>
                      </a:cubicBezTo>
                      <a:lnTo>
                        <a:pt x="52972" y="434"/>
                      </a:lnTo>
                      <a:cubicBezTo>
                        <a:pt x="53105" y="334"/>
                        <a:pt x="53238" y="234"/>
                        <a:pt x="53372" y="134"/>
                      </a:cubicBezTo>
                      <a:cubicBezTo>
                        <a:pt x="53395" y="118"/>
                        <a:pt x="53424" y="112"/>
                        <a:pt x="53453" y="112"/>
                      </a:cubicBezTo>
                      <a:cubicBezTo>
                        <a:pt x="53549" y="112"/>
                        <a:pt x="53649" y="183"/>
                        <a:pt x="53572" y="234"/>
                      </a:cubicBezTo>
                      <a:cubicBezTo>
                        <a:pt x="53505" y="301"/>
                        <a:pt x="53439" y="367"/>
                        <a:pt x="53372" y="434"/>
                      </a:cubicBezTo>
                      <a:lnTo>
                        <a:pt x="55106" y="434"/>
                      </a:lnTo>
                      <a:cubicBezTo>
                        <a:pt x="55240" y="334"/>
                        <a:pt x="55373" y="234"/>
                        <a:pt x="55507" y="134"/>
                      </a:cubicBezTo>
                      <a:cubicBezTo>
                        <a:pt x="55530" y="118"/>
                        <a:pt x="55559" y="112"/>
                        <a:pt x="55588" y="112"/>
                      </a:cubicBezTo>
                      <a:cubicBezTo>
                        <a:pt x="55684" y="112"/>
                        <a:pt x="55784" y="183"/>
                        <a:pt x="55707" y="234"/>
                      </a:cubicBezTo>
                      <a:cubicBezTo>
                        <a:pt x="55640" y="301"/>
                        <a:pt x="55573" y="367"/>
                        <a:pt x="55507" y="401"/>
                      </a:cubicBezTo>
                      <a:lnTo>
                        <a:pt x="57241" y="401"/>
                      </a:lnTo>
                      <a:cubicBezTo>
                        <a:pt x="57375" y="334"/>
                        <a:pt x="57508" y="234"/>
                        <a:pt x="57642" y="134"/>
                      </a:cubicBezTo>
                      <a:cubicBezTo>
                        <a:pt x="57665" y="118"/>
                        <a:pt x="57693" y="112"/>
                        <a:pt x="57722" y="112"/>
                      </a:cubicBezTo>
                      <a:cubicBezTo>
                        <a:pt x="57818" y="112"/>
                        <a:pt x="57918" y="183"/>
                        <a:pt x="57842" y="234"/>
                      </a:cubicBezTo>
                      <a:cubicBezTo>
                        <a:pt x="57775" y="301"/>
                        <a:pt x="57708" y="334"/>
                        <a:pt x="57642" y="401"/>
                      </a:cubicBezTo>
                      <a:lnTo>
                        <a:pt x="59243" y="401"/>
                      </a:lnTo>
                      <a:cubicBezTo>
                        <a:pt x="59309" y="267"/>
                        <a:pt x="59343" y="134"/>
                        <a:pt x="5940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59" name="Google Shape;1077;p23">
                  <a:extLst>
                    <a:ext uri="{FF2B5EF4-FFF2-40B4-BE49-F238E27FC236}">
                      <a16:creationId xmlns:a16="http://schemas.microsoft.com/office/drawing/2014/main" id="{ECFF21EF-C559-4BC5-83BF-82533083AC99}"/>
                    </a:ext>
                  </a:extLst>
                </p:cNvPr>
                <p:cNvSpPr/>
                <p:nvPr/>
              </p:nvSpPr>
              <p:spPr>
                <a:xfrm>
                  <a:off x="8287650" y="4894975"/>
                  <a:ext cx="216025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1" h="4571" extrusionOk="0">
                      <a:moveTo>
                        <a:pt x="6805" y="1"/>
                      </a:moveTo>
                      <a:cubicBezTo>
                        <a:pt x="4771" y="1669"/>
                        <a:pt x="2369" y="3070"/>
                        <a:pt x="1" y="4571"/>
                      </a:cubicBezTo>
                      <a:lnTo>
                        <a:pt x="1935" y="4571"/>
                      </a:lnTo>
                      <a:cubicBezTo>
                        <a:pt x="4404" y="3170"/>
                        <a:pt x="6472" y="1569"/>
                        <a:pt x="86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60" name="Google Shape;1078;p23">
                  <a:extLst>
                    <a:ext uri="{FF2B5EF4-FFF2-40B4-BE49-F238E27FC236}">
                      <a16:creationId xmlns:a16="http://schemas.microsoft.com/office/drawing/2014/main" id="{80ED02DC-EACA-4F51-AF5B-377E31809251}"/>
                    </a:ext>
                  </a:extLst>
                </p:cNvPr>
                <p:cNvSpPr/>
                <p:nvPr/>
              </p:nvSpPr>
              <p:spPr>
                <a:xfrm>
                  <a:off x="9208300" y="4894975"/>
                  <a:ext cx="208525" cy="1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1" h="4471" extrusionOk="0">
                      <a:moveTo>
                        <a:pt x="6672" y="1"/>
                      </a:moveTo>
                      <a:cubicBezTo>
                        <a:pt x="4671" y="1635"/>
                        <a:pt x="2303" y="3036"/>
                        <a:pt x="1" y="4471"/>
                      </a:cubicBezTo>
                      <a:lnTo>
                        <a:pt x="1802" y="4471"/>
                      </a:lnTo>
                      <a:cubicBezTo>
                        <a:pt x="4204" y="3103"/>
                        <a:pt x="6239" y="15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61" name="Google Shape;1079;p23">
                  <a:extLst>
                    <a:ext uri="{FF2B5EF4-FFF2-40B4-BE49-F238E27FC236}">
                      <a16:creationId xmlns:a16="http://schemas.microsoft.com/office/drawing/2014/main" id="{7302C989-F76C-40C2-9B15-218A6FDE8A73}"/>
                    </a:ext>
                  </a:extLst>
                </p:cNvPr>
                <p:cNvSpPr/>
                <p:nvPr/>
              </p:nvSpPr>
              <p:spPr>
                <a:xfrm>
                  <a:off x="9154950" y="4894975"/>
                  <a:ext cx="208500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505" extrusionOk="0">
                      <a:moveTo>
                        <a:pt x="6671" y="1"/>
                      </a:moveTo>
                      <a:cubicBezTo>
                        <a:pt x="4670" y="1635"/>
                        <a:pt x="2302" y="3036"/>
                        <a:pt x="0" y="4504"/>
                      </a:cubicBezTo>
                      <a:cubicBezTo>
                        <a:pt x="600" y="4504"/>
                        <a:pt x="1201" y="4471"/>
                        <a:pt x="1801" y="4471"/>
                      </a:cubicBezTo>
                      <a:cubicBezTo>
                        <a:pt x="4203" y="3103"/>
                        <a:pt x="6238" y="1535"/>
                        <a:pt x="833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62" name="Google Shape;1080;p23">
                  <a:extLst>
                    <a:ext uri="{FF2B5EF4-FFF2-40B4-BE49-F238E27FC236}">
                      <a16:creationId xmlns:a16="http://schemas.microsoft.com/office/drawing/2014/main" id="{59370D3C-5769-449C-9647-B34BD33070FD}"/>
                    </a:ext>
                  </a:extLst>
                </p:cNvPr>
                <p:cNvSpPr/>
                <p:nvPr/>
              </p:nvSpPr>
              <p:spPr>
                <a:xfrm>
                  <a:off x="9100725" y="4894975"/>
                  <a:ext cx="210175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05" extrusionOk="0">
                      <a:moveTo>
                        <a:pt x="6706" y="1"/>
                      </a:moveTo>
                      <a:cubicBezTo>
                        <a:pt x="4704" y="1635"/>
                        <a:pt x="2336" y="3036"/>
                        <a:pt x="1" y="4504"/>
                      </a:cubicBezTo>
                      <a:lnTo>
                        <a:pt x="1835" y="4504"/>
                      </a:lnTo>
                      <a:cubicBezTo>
                        <a:pt x="4237" y="3103"/>
                        <a:pt x="6272" y="1535"/>
                        <a:pt x="840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63" name="Google Shape;1081;p23">
                  <a:extLst>
                    <a:ext uri="{FF2B5EF4-FFF2-40B4-BE49-F238E27FC236}">
                      <a16:creationId xmlns:a16="http://schemas.microsoft.com/office/drawing/2014/main" id="{056B5D20-37F7-4E6E-89EE-9D43CDD75DC4}"/>
                    </a:ext>
                  </a:extLst>
                </p:cNvPr>
                <p:cNvSpPr/>
                <p:nvPr/>
              </p:nvSpPr>
              <p:spPr>
                <a:xfrm>
                  <a:off x="9047350" y="4894975"/>
                  <a:ext cx="210175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05" extrusionOk="0">
                      <a:moveTo>
                        <a:pt x="6706" y="1"/>
                      </a:moveTo>
                      <a:cubicBezTo>
                        <a:pt x="4738" y="1635"/>
                        <a:pt x="2336" y="3036"/>
                        <a:pt x="1" y="4504"/>
                      </a:cubicBezTo>
                      <a:lnTo>
                        <a:pt x="1802" y="4504"/>
                      </a:lnTo>
                      <a:cubicBezTo>
                        <a:pt x="4237" y="3103"/>
                        <a:pt x="6272" y="1535"/>
                        <a:pt x="840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64" name="Google Shape;1082;p23">
                  <a:extLst>
                    <a:ext uri="{FF2B5EF4-FFF2-40B4-BE49-F238E27FC236}">
                      <a16:creationId xmlns:a16="http://schemas.microsoft.com/office/drawing/2014/main" id="{7B00FB51-9499-46E8-AF84-F94369804823}"/>
                    </a:ext>
                  </a:extLst>
                </p:cNvPr>
                <p:cNvSpPr/>
                <p:nvPr/>
              </p:nvSpPr>
              <p:spPr>
                <a:xfrm>
                  <a:off x="9315050" y="4894975"/>
                  <a:ext cx="208500" cy="1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471" extrusionOk="0">
                      <a:moveTo>
                        <a:pt x="6639" y="1"/>
                      </a:moveTo>
                      <a:cubicBezTo>
                        <a:pt x="4671" y="1635"/>
                        <a:pt x="2302" y="3036"/>
                        <a:pt x="1" y="4471"/>
                      </a:cubicBezTo>
                      <a:lnTo>
                        <a:pt x="1802" y="4471"/>
                      </a:lnTo>
                      <a:cubicBezTo>
                        <a:pt x="4204" y="3103"/>
                        <a:pt x="6238" y="15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65" name="Google Shape;1083;p23">
                  <a:extLst>
                    <a:ext uri="{FF2B5EF4-FFF2-40B4-BE49-F238E27FC236}">
                      <a16:creationId xmlns:a16="http://schemas.microsoft.com/office/drawing/2014/main" id="{452254ED-E713-44C6-97E9-6B4DC569CC6F}"/>
                    </a:ext>
                  </a:extLst>
                </p:cNvPr>
                <p:cNvSpPr/>
                <p:nvPr/>
              </p:nvSpPr>
              <p:spPr>
                <a:xfrm>
                  <a:off x="9261675" y="4894975"/>
                  <a:ext cx="208525" cy="1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1" h="4471" extrusionOk="0">
                      <a:moveTo>
                        <a:pt x="6672" y="1"/>
                      </a:moveTo>
                      <a:cubicBezTo>
                        <a:pt x="4671" y="1635"/>
                        <a:pt x="2302" y="3036"/>
                        <a:pt x="1" y="4471"/>
                      </a:cubicBezTo>
                      <a:lnTo>
                        <a:pt x="1802" y="4471"/>
                      </a:lnTo>
                      <a:cubicBezTo>
                        <a:pt x="4204" y="3103"/>
                        <a:pt x="6239" y="15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66" name="Google Shape;1084;p23">
                  <a:extLst>
                    <a:ext uri="{FF2B5EF4-FFF2-40B4-BE49-F238E27FC236}">
                      <a16:creationId xmlns:a16="http://schemas.microsoft.com/office/drawing/2014/main" id="{FFB90C74-3E42-4536-90C0-C60173A317BD}"/>
                    </a:ext>
                  </a:extLst>
                </p:cNvPr>
                <p:cNvSpPr/>
                <p:nvPr/>
              </p:nvSpPr>
              <p:spPr>
                <a:xfrm>
                  <a:off x="8833875" y="4894975"/>
                  <a:ext cx="210175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05" extrusionOk="0">
                      <a:moveTo>
                        <a:pt x="6705" y="1"/>
                      </a:moveTo>
                      <a:cubicBezTo>
                        <a:pt x="4737" y="1635"/>
                        <a:pt x="2336" y="3036"/>
                        <a:pt x="1" y="4504"/>
                      </a:cubicBezTo>
                      <a:lnTo>
                        <a:pt x="1802" y="4504"/>
                      </a:lnTo>
                      <a:cubicBezTo>
                        <a:pt x="4204" y="3136"/>
                        <a:pt x="6272" y="1535"/>
                        <a:pt x="840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67" name="Google Shape;1085;p23">
                  <a:extLst>
                    <a:ext uri="{FF2B5EF4-FFF2-40B4-BE49-F238E27FC236}">
                      <a16:creationId xmlns:a16="http://schemas.microsoft.com/office/drawing/2014/main" id="{01F6E5A0-5E30-42C7-9614-EA2B152FB285}"/>
                    </a:ext>
                  </a:extLst>
                </p:cNvPr>
                <p:cNvSpPr/>
                <p:nvPr/>
              </p:nvSpPr>
              <p:spPr>
                <a:xfrm>
                  <a:off x="8780500" y="4894975"/>
                  <a:ext cx="210175" cy="1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38" extrusionOk="0">
                      <a:moveTo>
                        <a:pt x="6739" y="1"/>
                      </a:moveTo>
                      <a:cubicBezTo>
                        <a:pt x="4737" y="1635"/>
                        <a:pt x="2336" y="3070"/>
                        <a:pt x="1" y="4537"/>
                      </a:cubicBezTo>
                      <a:cubicBezTo>
                        <a:pt x="601" y="4537"/>
                        <a:pt x="1202" y="4504"/>
                        <a:pt x="1802" y="4504"/>
                      </a:cubicBezTo>
                      <a:cubicBezTo>
                        <a:pt x="4204" y="3136"/>
                        <a:pt x="6272" y="1535"/>
                        <a:pt x="840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68" name="Google Shape;1086;p23">
                  <a:extLst>
                    <a:ext uri="{FF2B5EF4-FFF2-40B4-BE49-F238E27FC236}">
                      <a16:creationId xmlns:a16="http://schemas.microsoft.com/office/drawing/2014/main" id="{C7382FD0-EF5C-4C9C-A3DB-43863C2A581D}"/>
                    </a:ext>
                  </a:extLst>
                </p:cNvPr>
                <p:cNvSpPr/>
                <p:nvPr/>
              </p:nvSpPr>
              <p:spPr>
                <a:xfrm>
                  <a:off x="8994000" y="4894975"/>
                  <a:ext cx="210175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05" extrusionOk="0">
                      <a:moveTo>
                        <a:pt x="6705" y="1"/>
                      </a:moveTo>
                      <a:cubicBezTo>
                        <a:pt x="4737" y="1635"/>
                        <a:pt x="2335" y="3036"/>
                        <a:pt x="0" y="4504"/>
                      </a:cubicBezTo>
                      <a:lnTo>
                        <a:pt x="1801" y="4504"/>
                      </a:lnTo>
                      <a:cubicBezTo>
                        <a:pt x="4236" y="3136"/>
                        <a:pt x="6271" y="1535"/>
                        <a:pt x="84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69" name="Google Shape;1087;p23">
                  <a:extLst>
                    <a:ext uri="{FF2B5EF4-FFF2-40B4-BE49-F238E27FC236}">
                      <a16:creationId xmlns:a16="http://schemas.microsoft.com/office/drawing/2014/main" id="{C6CA83AE-2561-43C2-8F99-496213375B14}"/>
                    </a:ext>
                  </a:extLst>
                </p:cNvPr>
                <p:cNvSpPr/>
                <p:nvPr/>
              </p:nvSpPr>
              <p:spPr>
                <a:xfrm>
                  <a:off x="8727125" y="4894975"/>
                  <a:ext cx="210175" cy="1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38" extrusionOk="0">
                      <a:moveTo>
                        <a:pt x="6739" y="1"/>
                      </a:moveTo>
                      <a:cubicBezTo>
                        <a:pt x="4738" y="1635"/>
                        <a:pt x="2336" y="3070"/>
                        <a:pt x="1" y="4537"/>
                      </a:cubicBezTo>
                      <a:cubicBezTo>
                        <a:pt x="601" y="4537"/>
                        <a:pt x="1202" y="4504"/>
                        <a:pt x="1802" y="4504"/>
                      </a:cubicBezTo>
                      <a:cubicBezTo>
                        <a:pt x="4204" y="3136"/>
                        <a:pt x="6272" y="1535"/>
                        <a:pt x="840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70" name="Google Shape;1088;p23">
                  <a:extLst>
                    <a:ext uri="{FF2B5EF4-FFF2-40B4-BE49-F238E27FC236}">
                      <a16:creationId xmlns:a16="http://schemas.microsoft.com/office/drawing/2014/main" id="{AA2B0403-2AFD-4089-8058-E218F7AE482C}"/>
                    </a:ext>
                  </a:extLst>
                </p:cNvPr>
                <p:cNvSpPr/>
                <p:nvPr/>
              </p:nvSpPr>
              <p:spPr>
                <a:xfrm>
                  <a:off x="8887250" y="4894975"/>
                  <a:ext cx="210175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05" extrusionOk="0">
                      <a:moveTo>
                        <a:pt x="6705" y="1"/>
                      </a:moveTo>
                      <a:cubicBezTo>
                        <a:pt x="4737" y="1635"/>
                        <a:pt x="2335" y="3036"/>
                        <a:pt x="0" y="4504"/>
                      </a:cubicBezTo>
                      <a:lnTo>
                        <a:pt x="1802" y="4504"/>
                      </a:lnTo>
                      <a:cubicBezTo>
                        <a:pt x="4237" y="3136"/>
                        <a:pt x="6272" y="1535"/>
                        <a:pt x="84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71" name="Google Shape;1089;p23">
                  <a:extLst>
                    <a:ext uri="{FF2B5EF4-FFF2-40B4-BE49-F238E27FC236}">
                      <a16:creationId xmlns:a16="http://schemas.microsoft.com/office/drawing/2014/main" id="{0036021F-7CF9-4EDB-AF7B-5EBC94863F01}"/>
                    </a:ext>
                  </a:extLst>
                </p:cNvPr>
                <p:cNvSpPr/>
                <p:nvPr/>
              </p:nvSpPr>
              <p:spPr>
                <a:xfrm>
                  <a:off x="8580350" y="4880800"/>
                  <a:ext cx="57575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301" extrusionOk="0">
                      <a:moveTo>
                        <a:pt x="168" y="1"/>
                      </a:moveTo>
                      <a:cubicBezTo>
                        <a:pt x="234" y="34"/>
                        <a:pt x="268" y="68"/>
                        <a:pt x="234" y="101"/>
                      </a:cubicBezTo>
                      <a:cubicBezTo>
                        <a:pt x="168" y="168"/>
                        <a:pt x="68" y="234"/>
                        <a:pt x="1" y="301"/>
                      </a:cubicBezTo>
                      <a:lnTo>
                        <a:pt x="1902" y="301"/>
                      </a:lnTo>
                      <a:cubicBezTo>
                        <a:pt x="2036" y="201"/>
                        <a:pt x="2169" y="101"/>
                        <a:pt x="23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72" name="Google Shape;1090;p23">
                  <a:extLst>
                    <a:ext uri="{FF2B5EF4-FFF2-40B4-BE49-F238E27FC236}">
                      <a16:creationId xmlns:a16="http://schemas.microsoft.com/office/drawing/2014/main" id="{5C40AABB-D68C-484F-96EF-2B86241776EA}"/>
                    </a:ext>
                  </a:extLst>
                </p:cNvPr>
                <p:cNvSpPr/>
                <p:nvPr/>
              </p:nvSpPr>
              <p:spPr>
                <a:xfrm>
                  <a:off x="4038775" y="4894975"/>
                  <a:ext cx="218525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1" h="4638" extrusionOk="0">
                      <a:moveTo>
                        <a:pt x="6906" y="1"/>
                      </a:moveTo>
                      <a:cubicBezTo>
                        <a:pt x="4871" y="1669"/>
                        <a:pt x="2403" y="3136"/>
                        <a:pt x="1" y="4638"/>
                      </a:cubicBezTo>
                      <a:lnTo>
                        <a:pt x="1936" y="4638"/>
                      </a:lnTo>
                      <a:cubicBezTo>
                        <a:pt x="4437" y="3237"/>
                        <a:pt x="6572" y="1569"/>
                        <a:pt x="87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73" name="Google Shape;1091;p23">
                  <a:extLst>
                    <a:ext uri="{FF2B5EF4-FFF2-40B4-BE49-F238E27FC236}">
                      <a16:creationId xmlns:a16="http://schemas.microsoft.com/office/drawing/2014/main" id="{2A78D367-BCCD-4503-9E71-80A49126D9F7}"/>
                    </a:ext>
                  </a:extLst>
                </p:cNvPr>
                <p:cNvSpPr/>
                <p:nvPr/>
              </p:nvSpPr>
              <p:spPr>
                <a:xfrm>
                  <a:off x="4506625" y="4882475"/>
                  <a:ext cx="55050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234" extrusionOk="0">
                      <a:moveTo>
                        <a:pt x="234" y="1"/>
                      </a:moveTo>
                      <a:cubicBezTo>
                        <a:pt x="234" y="1"/>
                        <a:pt x="234" y="34"/>
                        <a:pt x="200" y="34"/>
                      </a:cubicBezTo>
                      <a:cubicBezTo>
                        <a:pt x="134" y="101"/>
                        <a:pt x="67" y="167"/>
                        <a:pt x="0" y="234"/>
                      </a:cubicBezTo>
                      <a:lnTo>
                        <a:pt x="1902" y="234"/>
                      </a:lnTo>
                      <a:cubicBezTo>
                        <a:pt x="2002" y="134"/>
                        <a:pt x="2102" y="67"/>
                        <a:pt x="220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74" name="Google Shape;1092;p23">
                  <a:extLst>
                    <a:ext uri="{FF2B5EF4-FFF2-40B4-BE49-F238E27FC236}">
                      <a16:creationId xmlns:a16="http://schemas.microsoft.com/office/drawing/2014/main" id="{1231C0ED-91E4-4230-B901-5444ED77B1FC}"/>
                    </a:ext>
                  </a:extLst>
                </p:cNvPr>
                <p:cNvSpPr/>
                <p:nvPr/>
              </p:nvSpPr>
              <p:spPr>
                <a:xfrm>
                  <a:off x="4449075" y="4882475"/>
                  <a:ext cx="55900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6" h="234" extrusionOk="0">
                      <a:moveTo>
                        <a:pt x="234" y="1"/>
                      </a:moveTo>
                      <a:cubicBezTo>
                        <a:pt x="234" y="1"/>
                        <a:pt x="234" y="34"/>
                        <a:pt x="234" y="34"/>
                      </a:cubicBezTo>
                      <a:cubicBezTo>
                        <a:pt x="167" y="101"/>
                        <a:pt x="67" y="167"/>
                        <a:pt x="1" y="234"/>
                      </a:cubicBezTo>
                      <a:lnTo>
                        <a:pt x="1902" y="234"/>
                      </a:lnTo>
                      <a:cubicBezTo>
                        <a:pt x="2002" y="134"/>
                        <a:pt x="2102" y="67"/>
                        <a:pt x="22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75" name="Google Shape;1093;p23">
                  <a:extLst>
                    <a:ext uri="{FF2B5EF4-FFF2-40B4-BE49-F238E27FC236}">
                      <a16:creationId xmlns:a16="http://schemas.microsoft.com/office/drawing/2014/main" id="{ACD0D0BE-1407-4C93-851B-D0974301BA33}"/>
                    </a:ext>
                  </a:extLst>
                </p:cNvPr>
                <p:cNvSpPr/>
                <p:nvPr/>
              </p:nvSpPr>
              <p:spPr>
                <a:xfrm>
                  <a:off x="4325650" y="4894975"/>
                  <a:ext cx="217675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7" h="4605" extrusionOk="0">
                      <a:moveTo>
                        <a:pt x="6872" y="1"/>
                      </a:moveTo>
                      <a:cubicBezTo>
                        <a:pt x="4838" y="1669"/>
                        <a:pt x="2403" y="3103"/>
                        <a:pt x="1" y="4604"/>
                      </a:cubicBezTo>
                      <a:lnTo>
                        <a:pt x="1936" y="4604"/>
                      </a:lnTo>
                      <a:cubicBezTo>
                        <a:pt x="4437" y="3203"/>
                        <a:pt x="6539" y="1569"/>
                        <a:pt x="870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76" name="Google Shape;1094;p23">
                  <a:extLst>
                    <a:ext uri="{FF2B5EF4-FFF2-40B4-BE49-F238E27FC236}">
                      <a16:creationId xmlns:a16="http://schemas.microsoft.com/office/drawing/2014/main" id="{63486C6F-E59E-4AD7-B499-3129950DC6C6}"/>
                    </a:ext>
                  </a:extLst>
                </p:cNvPr>
                <p:cNvSpPr/>
                <p:nvPr/>
              </p:nvSpPr>
              <p:spPr>
                <a:xfrm>
                  <a:off x="4563325" y="4881650"/>
                  <a:ext cx="559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6" h="267" extrusionOk="0">
                      <a:moveTo>
                        <a:pt x="2236" y="0"/>
                      </a:moveTo>
                      <a:cubicBezTo>
                        <a:pt x="1568" y="0"/>
                        <a:pt x="901" y="34"/>
                        <a:pt x="234" y="34"/>
                      </a:cubicBezTo>
                      <a:cubicBezTo>
                        <a:pt x="267" y="34"/>
                        <a:pt x="234" y="67"/>
                        <a:pt x="234" y="67"/>
                      </a:cubicBezTo>
                      <a:cubicBezTo>
                        <a:pt x="167" y="134"/>
                        <a:pt x="67" y="200"/>
                        <a:pt x="1" y="267"/>
                      </a:cubicBezTo>
                      <a:lnTo>
                        <a:pt x="1902" y="267"/>
                      </a:lnTo>
                      <a:cubicBezTo>
                        <a:pt x="2002" y="167"/>
                        <a:pt x="2135" y="100"/>
                        <a:pt x="223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77" name="Google Shape;1095;p23">
                  <a:extLst>
                    <a:ext uri="{FF2B5EF4-FFF2-40B4-BE49-F238E27FC236}">
                      <a16:creationId xmlns:a16="http://schemas.microsoft.com/office/drawing/2014/main" id="{6CD6CE68-2171-4CBD-8250-E0BD2C301CBE}"/>
                    </a:ext>
                  </a:extLst>
                </p:cNvPr>
                <p:cNvSpPr/>
                <p:nvPr/>
              </p:nvSpPr>
              <p:spPr>
                <a:xfrm>
                  <a:off x="4383200" y="4894975"/>
                  <a:ext cx="217675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7" h="4605" extrusionOk="0">
                      <a:moveTo>
                        <a:pt x="6872" y="1"/>
                      </a:moveTo>
                      <a:cubicBezTo>
                        <a:pt x="4837" y="1669"/>
                        <a:pt x="2369" y="3103"/>
                        <a:pt x="0" y="4604"/>
                      </a:cubicBezTo>
                      <a:lnTo>
                        <a:pt x="1935" y="4604"/>
                      </a:lnTo>
                      <a:cubicBezTo>
                        <a:pt x="4437" y="3203"/>
                        <a:pt x="6538" y="1569"/>
                        <a:pt x="870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78" name="Google Shape;1096;p23">
                  <a:extLst>
                    <a:ext uri="{FF2B5EF4-FFF2-40B4-BE49-F238E27FC236}">
                      <a16:creationId xmlns:a16="http://schemas.microsoft.com/office/drawing/2014/main" id="{0FA6F338-B3AA-4EDA-8DC1-DCCFF955FDBF}"/>
                    </a:ext>
                  </a:extLst>
                </p:cNvPr>
                <p:cNvSpPr/>
                <p:nvPr/>
              </p:nvSpPr>
              <p:spPr>
                <a:xfrm>
                  <a:off x="4440750" y="4894975"/>
                  <a:ext cx="216825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3" h="4605" extrusionOk="0">
                      <a:moveTo>
                        <a:pt x="6838" y="1"/>
                      </a:moveTo>
                      <a:cubicBezTo>
                        <a:pt x="4804" y="1669"/>
                        <a:pt x="2368" y="3103"/>
                        <a:pt x="0" y="4604"/>
                      </a:cubicBezTo>
                      <a:lnTo>
                        <a:pt x="1935" y="4604"/>
                      </a:lnTo>
                      <a:cubicBezTo>
                        <a:pt x="4403" y="3203"/>
                        <a:pt x="6538" y="1569"/>
                        <a:pt x="8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79" name="Google Shape;1097;p23">
                  <a:extLst>
                    <a:ext uri="{FF2B5EF4-FFF2-40B4-BE49-F238E27FC236}">
                      <a16:creationId xmlns:a16="http://schemas.microsoft.com/office/drawing/2014/main" id="{3BBE9C8B-3BC4-4639-9213-89D32B8A8BE0}"/>
                    </a:ext>
                  </a:extLst>
                </p:cNvPr>
                <p:cNvSpPr/>
                <p:nvPr/>
              </p:nvSpPr>
              <p:spPr>
                <a:xfrm>
                  <a:off x="4153875" y="4894975"/>
                  <a:ext cx="218500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0" h="4638" extrusionOk="0">
                      <a:moveTo>
                        <a:pt x="6872" y="1"/>
                      </a:moveTo>
                      <a:cubicBezTo>
                        <a:pt x="4837" y="1669"/>
                        <a:pt x="2369" y="3136"/>
                        <a:pt x="0" y="4638"/>
                      </a:cubicBezTo>
                      <a:cubicBezTo>
                        <a:pt x="634" y="4638"/>
                        <a:pt x="1268" y="4604"/>
                        <a:pt x="1935" y="4604"/>
                      </a:cubicBezTo>
                      <a:cubicBezTo>
                        <a:pt x="4437" y="3203"/>
                        <a:pt x="6538" y="1569"/>
                        <a:pt x="87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80" name="Google Shape;1098;p23">
                  <a:extLst>
                    <a:ext uri="{FF2B5EF4-FFF2-40B4-BE49-F238E27FC236}">
                      <a16:creationId xmlns:a16="http://schemas.microsoft.com/office/drawing/2014/main" id="{095689A8-D91F-4FEE-88C4-808411660B08}"/>
                    </a:ext>
                  </a:extLst>
                </p:cNvPr>
                <p:cNvSpPr/>
                <p:nvPr/>
              </p:nvSpPr>
              <p:spPr>
                <a:xfrm>
                  <a:off x="4268125" y="4894975"/>
                  <a:ext cx="218500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0" h="4605" extrusionOk="0">
                      <a:moveTo>
                        <a:pt x="6905" y="1"/>
                      </a:moveTo>
                      <a:cubicBezTo>
                        <a:pt x="4837" y="1669"/>
                        <a:pt x="2402" y="3103"/>
                        <a:pt x="0" y="4604"/>
                      </a:cubicBezTo>
                      <a:lnTo>
                        <a:pt x="1935" y="4604"/>
                      </a:lnTo>
                      <a:cubicBezTo>
                        <a:pt x="4437" y="3203"/>
                        <a:pt x="6572" y="1569"/>
                        <a:pt x="87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81" name="Google Shape;1099;p23">
                  <a:extLst>
                    <a:ext uri="{FF2B5EF4-FFF2-40B4-BE49-F238E27FC236}">
                      <a16:creationId xmlns:a16="http://schemas.microsoft.com/office/drawing/2014/main" id="{9EE0FF61-C514-4A66-A8D8-B2B4C0EF2C30}"/>
                    </a:ext>
                  </a:extLst>
                </p:cNvPr>
                <p:cNvSpPr/>
                <p:nvPr/>
              </p:nvSpPr>
              <p:spPr>
                <a:xfrm>
                  <a:off x="4334825" y="4882475"/>
                  <a:ext cx="55075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234" extrusionOk="0">
                      <a:moveTo>
                        <a:pt x="234" y="1"/>
                      </a:moveTo>
                      <a:cubicBezTo>
                        <a:pt x="234" y="34"/>
                        <a:pt x="234" y="34"/>
                        <a:pt x="234" y="34"/>
                      </a:cubicBezTo>
                      <a:cubicBezTo>
                        <a:pt x="168" y="101"/>
                        <a:pt x="67" y="167"/>
                        <a:pt x="1" y="234"/>
                      </a:cubicBezTo>
                      <a:lnTo>
                        <a:pt x="1902" y="234"/>
                      </a:lnTo>
                      <a:cubicBezTo>
                        <a:pt x="2002" y="134"/>
                        <a:pt x="2102" y="67"/>
                        <a:pt x="220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82" name="Google Shape;1100;p23">
                  <a:extLst>
                    <a:ext uri="{FF2B5EF4-FFF2-40B4-BE49-F238E27FC236}">
                      <a16:creationId xmlns:a16="http://schemas.microsoft.com/office/drawing/2014/main" id="{29A936C2-3675-4645-81CD-AAD942FF9677}"/>
                    </a:ext>
                  </a:extLst>
                </p:cNvPr>
                <p:cNvSpPr/>
                <p:nvPr/>
              </p:nvSpPr>
              <p:spPr>
                <a:xfrm>
                  <a:off x="4392375" y="4882475"/>
                  <a:ext cx="55050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234" extrusionOk="0">
                      <a:moveTo>
                        <a:pt x="201" y="1"/>
                      </a:moveTo>
                      <a:cubicBezTo>
                        <a:pt x="201" y="1"/>
                        <a:pt x="234" y="34"/>
                        <a:pt x="201" y="34"/>
                      </a:cubicBezTo>
                      <a:cubicBezTo>
                        <a:pt x="134" y="101"/>
                        <a:pt x="67" y="167"/>
                        <a:pt x="0" y="234"/>
                      </a:cubicBezTo>
                      <a:lnTo>
                        <a:pt x="1868" y="234"/>
                      </a:lnTo>
                      <a:cubicBezTo>
                        <a:pt x="2002" y="134"/>
                        <a:pt x="2102" y="67"/>
                        <a:pt x="220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83" name="Google Shape;1101;p23">
                  <a:extLst>
                    <a:ext uri="{FF2B5EF4-FFF2-40B4-BE49-F238E27FC236}">
                      <a16:creationId xmlns:a16="http://schemas.microsoft.com/office/drawing/2014/main" id="{4101EE52-8759-4ABB-BFE7-08353E2F184D}"/>
                    </a:ext>
                  </a:extLst>
                </p:cNvPr>
                <p:cNvSpPr/>
                <p:nvPr/>
              </p:nvSpPr>
              <p:spPr>
                <a:xfrm>
                  <a:off x="4211400" y="4894975"/>
                  <a:ext cx="217675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7" h="4605" extrusionOk="0">
                      <a:moveTo>
                        <a:pt x="6872" y="1"/>
                      </a:moveTo>
                      <a:cubicBezTo>
                        <a:pt x="4838" y="1669"/>
                        <a:pt x="2369" y="3103"/>
                        <a:pt x="1" y="4604"/>
                      </a:cubicBezTo>
                      <a:lnTo>
                        <a:pt x="1902" y="4604"/>
                      </a:lnTo>
                      <a:cubicBezTo>
                        <a:pt x="4404" y="3203"/>
                        <a:pt x="6539" y="1569"/>
                        <a:pt x="870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84" name="Google Shape;1102;p23">
                  <a:extLst>
                    <a:ext uri="{FF2B5EF4-FFF2-40B4-BE49-F238E27FC236}">
                      <a16:creationId xmlns:a16="http://schemas.microsoft.com/office/drawing/2014/main" id="{A326A945-D577-4032-A1BE-90349463272F}"/>
                    </a:ext>
                  </a:extLst>
                </p:cNvPr>
                <p:cNvSpPr/>
                <p:nvPr/>
              </p:nvSpPr>
              <p:spPr>
                <a:xfrm>
                  <a:off x="4735125" y="4881650"/>
                  <a:ext cx="56725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267" extrusionOk="0">
                      <a:moveTo>
                        <a:pt x="234" y="0"/>
                      </a:moveTo>
                      <a:cubicBezTo>
                        <a:pt x="234" y="34"/>
                        <a:pt x="234" y="34"/>
                        <a:pt x="234" y="67"/>
                      </a:cubicBezTo>
                      <a:cubicBezTo>
                        <a:pt x="134" y="134"/>
                        <a:pt x="67" y="200"/>
                        <a:pt x="0" y="267"/>
                      </a:cubicBezTo>
                      <a:lnTo>
                        <a:pt x="1902" y="267"/>
                      </a:lnTo>
                      <a:cubicBezTo>
                        <a:pt x="2002" y="167"/>
                        <a:pt x="2135" y="100"/>
                        <a:pt x="22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85" name="Google Shape;1103;p23">
                  <a:extLst>
                    <a:ext uri="{FF2B5EF4-FFF2-40B4-BE49-F238E27FC236}">
                      <a16:creationId xmlns:a16="http://schemas.microsoft.com/office/drawing/2014/main" id="{ACBD68BC-DFE0-4931-88D2-37C93DF53D06}"/>
                    </a:ext>
                  </a:extLst>
                </p:cNvPr>
                <p:cNvSpPr/>
                <p:nvPr/>
              </p:nvSpPr>
              <p:spPr>
                <a:xfrm>
                  <a:off x="4849375" y="4881650"/>
                  <a:ext cx="56725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267" extrusionOk="0">
                      <a:moveTo>
                        <a:pt x="200" y="0"/>
                      </a:moveTo>
                      <a:cubicBezTo>
                        <a:pt x="234" y="34"/>
                        <a:pt x="267" y="34"/>
                        <a:pt x="234" y="67"/>
                      </a:cubicBezTo>
                      <a:cubicBezTo>
                        <a:pt x="167" y="134"/>
                        <a:pt x="67" y="200"/>
                        <a:pt x="0" y="267"/>
                      </a:cubicBezTo>
                      <a:lnTo>
                        <a:pt x="1901" y="267"/>
                      </a:lnTo>
                      <a:cubicBezTo>
                        <a:pt x="2035" y="167"/>
                        <a:pt x="2135" y="67"/>
                        <a:pt x="22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86" name="Google Shape;1104;p23">
                  <a:extLst>
                    <a:ext uri="{FF2B5EF4-FFF2-40B4-BE49-F238E27FC236}">
                      <a16:creationId xmlns:a16="http://schemas.microsoft.com/office/drawing/2014/main" id="{0EBD83FC-A2D2-4723-9469-61332242BA26}"/>
                    </a:ext>
                  </a:extLst>
                </p:cNvPr>
                <p:cNvSpPr/>
                <p:nvPr/>
              </p:nvSpPr>
              <p:spPr>
                <a:xfrm>
                  <a:off x="4670075" y="4894975"/>
                  <a:ext cx="216850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4" h="4571" extrusionOk="0">
                      <a:moveTo>
                        <a:pt x="6805" y="1"/>
                      </a:moveTo>
                      <a:cubicBezTo>
                        <a:pt x="4804" y="1669"/>
                        <a:pt x="2369" y="3103"/>
                        <a:pt x="0" y="4571"/>
                      </a:cubicBezTo>
                      <a:lnTo>
                        <a:pt x="1935" y="4571"/>
                      </a:lnTo>
                      <a:cubicBezTo>
                        <a:pt x="4403" y="3170"/>
                        <a:pt x="6505" y="1569"/>
                        <a:pt x="8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87" name="Google Shape;1105;p23">
                  <a:extLst>
                    <a:ext uri="{FF2B5EF4-FFF2-40B4-BE49-F238E27FC236}">
                      <a16:creationId xmlns:a16="http://schemas.microsoft.com/office/drawing/2014/main" id="{7F99AC83-1B09-4B11-98A6-CCC933DD5B13}"/>
                    </a:ext>
                  </a:extLst>
                </p:cNvPr>
                <p:cNvSpPr/>
                <p:nvPr/>
              </p:nvSpPr>
              <p:spPr>
                <a:xfrm>
                  <a:off x="4727600" y="4894975"/>
                  <a:ext cx="216025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1" h="4571" extrusionOk="0">
                      <a:moveTo>
                        <a:pt x="6806" y="1"/>
                      </a:moveTo>
                      <a:cubicBezTo>
                        <a:pt x="4771" y="1669"/>
                        <a:pt x="2369" y="3103"/>
                        <a:pt x="1" y="4571"/>
                      </a:cubicBezTo>
                      <a:lnTo>
                        <a:pt x="1936" y="4571"/>
                      </a:lnTo>
                      <a:cubicBezTo>
                        <a:pt x="4404" y="3170"/>
                        <a:pt x="6472" y="1569"/>
                        <a:pt x="86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88" name="Google Shape;1106;p23">
                  <a:extLst>
                    <a:ext uri="{FF2B5EF4-FFF2-40B4-BE49-F238E27FC236}">
                      <a16:creationId xmlns:a16="http://schemas.microsoft.com/office/drawing/2014/main" id="{2F92345B-5210-4E33-8AAE-B12F6EC39CAD}"/>
                    </a:ext>
                  </a:extLst>
                </p:cNvPr>
                <p:cNvSpPr/>
                <p:nvPr/>
              </p:nvSpPr>
              <p:spPr>
                <a:xfrm>
                  <a:off x="4620875" y="4881650"/>
                  <a:ext cx="559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6" h="267" extrusionOk="0">
                      <a:moveTo>
                        <a:pt x="2235" y="0"/>
                      </a:moveTo>
                      <a:cubicBezTo>
                        <a:pt x="1568" y="0"/>
                        <a:pt x="901" y="34"/>
                        <a:pt x="234" y="34"/>
                      </a:cubicBezTo>
                      <a:cubicBezTo>
                        <a:pt x="234" y="34"/>
                        <a:pt x="234" y="67"/>
                        <a:pt x="200" y="67"/>
                      </a:cubicBezTo>
                      <a:cubicBezTo>
                        <a:pt x="134" y="134"/>
                        <a:pt x="67" y="200"/>
                        <a:pt x="0" y="267"/>
                      </a:cubicBezTo>
                      <a:lnTo>
                        <a:pt x="1902" y="267"/>
                      </a:lnTo>
                      <a:cubicBezTo>
                        <a:pt x="2002" y="167"/>
                        <a:pt x="2135" y="100"/>
                        <a:pt x="223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89" name="Google Shape;1107;p23">
                  <a:extLst>
                    <a:ext uri="{FF2B5EF4-FFF2-40B4-BE49-F238E27FC236}">
                      <a16:creationId xmlns:a16="http://schemas.microsoft.com/office/drawing/2014/main" id="{6C3A4869-8933-4753-9271-52EDD8B2B209}"/>
                    </a:ext>
                  </a:extLst>
                </p:cNvPr>
                <p:cNvSpPr/>
                <p:nvPr/>
              </p:nvSpPr>
              <p:spPr>
                <a:xfrm>
                  <a:off x="4906900" y="4881650"/>
                  <a:ext cx="56725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267" extrusionOk="0">
                      <a:moveTo>
                        <a:pt x="201" y="0"/>
                      </a:moveTo>
                      <a:cubicBezTo>
                        <a:pt x="234" y="34"/>
                        <a:pt x="234" y="34"/>
                        <a:pt x="201" y="67"/>
                      </a:cubicBezTo>
                      <a:cubicBezTo>
                        <a:pt x="134" y="134"/>
                        <a:pt x="67" y="200"/>
                        <a:pt x="1" y="267"/>
                      </a:cubicBezTo>
                      <a:lnTo>
                        <a:pt x="1902" y="267"/>
                      </a:lnTo>
                      <a:cubicBezTo>
                        <a:pt x="2002" y="167"/>
                        <a:pt x="2136" y="67"/>
                        <a:pt x="2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90" name="Google Shape;1108;p23">
                  <a:extLst>
                    <a:ext uri="{FF2B5EF4-FFF2-40B4-BE49-F238E27FC236}">
                      <a16:creationId xmlns:a16="http://schemas.microsoft.com/office/drawing/2014/main" id="{C6712397-F4FB-4214-B06A-9B38BB753C27}"/>
                    </a:ext>
                  </a:extLst>
                </p:cNvPr>
                <p:cNvSpPr/>
                <p:nvPr/>
              </p:nvSpPr>
              <p:spPr>
                <a:xfrm>
                  <a:off x="4791825" y="4881650"/>
                  <a:ext cx="56725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267" extrusionOk="0">
                      <a:moveTo>
                        <a:pt x="234" y="0"/>
                      </a:moveTo>
                      <a:cubicBezTo>
                        <a:pt x="267" y="34"/>
                        <a:pt x="267" y="67"/>
                        <a:pt x="234" y="67"/>
                      </a:cubicBezTo>
                      <a:cubicBezTo>
                        <a:pt x="167" y="134"/>
                        <a:pt x="101" y="200"/>
                        <a:pt x="0" y="267"/>
                      </a:cubicBezTo>
                      <a:lnTo>
                        <a:pt x="1902" y="267"/>
                      </a:lnTo>
                      <a:cubicBezTo>
                        <a:pt x="2035" y="167"/>
                        <a:pt x="2169" y="67"/>
                        <a:pt x="2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91" name="Google Shape;1109;p23">
                  <a:extLst>
                    <a:ext uri="{FF2B5EF4-FFF2-40B4-BE49-F238E27FC236}">
                      <a16:creationId xmlns:a16="http://schemas.microsoft.com/office/drawing/2014/main" id="{86A0BC1B-B680-4C5D-AFFB-DC5770EF648A}"/>
                    </a:ext>
                  </a:extLst>
                </p:cNvPr>
                <p:cNvSpPr/>
                <p:nvPr/>
              </p:nvSpPr>
              <p:spPr>
                <a:xfrm>
                  <a:off x="4677575" y="4881650"/>
                  <a:ext cx="56725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267" extrusionOk="0">
                      <a:moveTo>
                        <a:pt x="234" y="0"/>
                      </a:moveTo>
                      <a:cubicBezTo>
                        <a:pt x="267" y="34"/>
                        <a:pt x="267" y="67"/>
                        <a:pt x="234" y="67"/>
                      </a:cubicBezTo>
                      <a:cubicBezTo>
                        <a:pt x="167" y="134"/>
                        <a:pt x="67" y="200"/>
                        <a:pt x="1" y="267"/>
                      </a:cubicBezTo>
                      <a:lnTo>
                        <a:pt x="1902" y="267"/>
                      </a:lnTo>
                      <a:lnTo>
                        <a:pt x="226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92" name="Google Shape;1110;p23">
                  <a:extLst>
                    <a:ext uri="{FF2B5EF4-FFF2-40B4-BE49-F238E27FC236}">
                      <a16:creationId xmlns:a16="http://schemas.microsoft.com/office/drawing/2014/main" id="{8F0BB977-4542-44DC-96D3-CD1E991A4FE2}"/>
                    </a:ext>
                  </a:extLst>
                </p:cNvPr>
                <p:cNvSpPr/>
                <p:nvPr/>
              </p:nvSpPr>
              <p:spPr>
                <a:xfrm>
                  <a:off x="4612525" y="4894975"/>
                  <a:ext cx="216850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4" h="4605" extrusionOk="0">
                      <a:moveTo>
                        <a:pt x="6839" y="1"/>
                      </a:moveTo>
                      <a:cubicBezTo>
                        <a:pt x="4804" y="1669"/>
                        <a:pt x="2369" y="3103"/>
                        <a:pt x="1" y="4604"/>
                      </a:cubicBezTo>
                      <a:cubicBezTo>
                        <a:pt x="634" y="4604"/>
                        <a:pt x="1302" y="4571"/>
                        <a:pt x="1935" y="4571"/>
                      </a:cubicBezTo>
                      <a:cubicBezTo>
                        <a:pt x="4404" y="3170"/>
                        <a:pt x="6505" y="1569"/>
                        <a:pt x="867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93" name="Google Shape;1111;p23">
                  <a:extLst>
                    <a:ext uri="{FF2B5EF4-FFF2-40B4-BE49-F238E27FC236}">
                      <a16:creationId xmlns:a16="http://schemas.microsoft.com/office/drawing/2014/main" id="{ACA2D706-296E-45E7-BD15-455FE3AF0851}"/>
                    </a:ext>
                  </a:extLst>
                </p:cNvPr>
                <p:cNvSpPr/>
                <p:nvPr/>
              </p:nvSpPr>
              <p:spPr>
                <a:xfrm>
                  <a:off x="4498275" y="4894975"/>
                  <a:ext cx="216850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4" h="4605" extrusionOk="0">
                      <a:moveTo>
                        <a:pt x="6839" y="1"/>
                      </a:moveTo>
                      <a:cubicBezTo>
                        <a:pt x="4804" y="1669"/>
                        <a:pt x="2369" y="3103"/>
                        <a:pt x="1" y="4604"/>
                      </a:cubicBezTo>
                      <a:lnTo>
                        <a:pt x="1902" y="4604"/>
                      </a:lnTo>
                      <a:cubicBezTo>
                        <a:pt x="4404" y="3203"/>
                        <a:pt x="6505" y="1569"/>
                        <a:pt x="867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94" name="Google Shape;1112;p23">
                  <a:extLst>
                    <a:ext uri="{FF2B5EF4-FFF2-40B4-BE49-F238E27FC236}">
                      <a16:creationId xmlns:a16="http://schemas.microsoft.com/office/drawing/2014/main" id="{C9686380-5397-4419-A302-D5DBFC2C6122}"/>
                    </a:ext>
                  </a:extLst>
                </p:cNvPr>
                <p:cNvSpPr/>
                <p:nvPr/>
              </p:nvSpPr>
              <p:spPr>
                <a:xfrm>
                  <a:off x="4277300" y="4882475"/>
                  <a:ext cx="55050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234" extrusionOk="0">
                      <a:moveTo>
                        <a:pt x="234" y="1"/>
                      </a:moveTo>
                      <a:cubicBezTo>
                        <a:pt x="234" y="34"/>
                        <a:pt x="234" y="34"/>
                        <a:pt x="234" y="34"/>
                      </a:cubicBezTo>
                      <a:cubicBezTo>
                        <a:pt x="167" y="101"/>
                        <a:pt x="100" y="167"/>
                        <a:pt x="0" y="234"/>
                      </a:cubicBezTo>
                      <a:lnTo>
                        <a:pt x="1901" y="234"/>
                      </a:lnTo>
                      <a:cubicBezTo>
                        <a:pt x="2002" y="134"/>
                        <a:pt x="2102" y="67"/>
                        <a:pt x="220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95" name="Google Shape;1113;p23">
                  <a:extLst>
                    <a:ext uri="{FF2B5EF4-FFF2-40B4-BE49-F238E27FC236}">
                      <a16:creationId xmlns:a16="http://schemas.microsoft.com/office/drawing/2014/main" id="{92D3A4FB-AA1E-4168-9A04-195F48564BB7}"/>
                    </a:ext>
                  </a:extLst>
                </p:cNvPr>
                <p:cNvSpPr/>
                <p:nvPr/>
              </p:nvSpPr>
              <p:spPr>
                <a:xfrm>
                  <a:off x="4555000" y="4894975"/>
                  <a:ext cx="217675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7" h="4605" extrusionOk="0">
                      <a:moveTo>
                        <a:pt x="6838" y="1"/>
                      </a:moveTo>
                      <a:cubicBezTo>
                        <a:pt x="4837" y="1669"/>
                        <a:pt x="2368" y="3103"/>
                        <a:pt x="0" y="4604"/>
                      </a:cubicBezTo>
                      <a:cubicBezTo>
                        <a:pt x="667" y="4604"/>
                        <a:pt x="1301" y="4571"/>
                        <a:pt x="1935" y="4571"/>
                      </a:cubicBezTo>
                      <a:cubicBezTo>
                        <a:pt x="4437" y="3203"/>
                        <a:pt x="6538" y="1569"/>
                        <a:pt x="87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96" name="Google Shape;1114;p23">
                  <a:extLst>
                    <a:ext uri="{FF2B5EF4-FFF2-40B4-BE49-F238E27FC236}">
                      <a16:creationId xmlns:a16="http://schemas.microsoft.com/office/drawing/2014/main" id="{F134F617-1A22-4569-8EB8-5C23E56E436E}"/>
                    </a:ext>
                  </a:extLst>
                </p:cNvPr>
                <p:cNvSpPr/>
                <p:nvPr/>
              </p:nvSpPr>
              <p:spPr>
                <a:xfrm>
                  <a:off x="3580125" y="4894975"/>
                  <a:ext cx="220175" cy="11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7" h="4671" extrusionOk="0">
                      <a:moveTo>
                        <a:pt x="6972" y="1"/>
                      </a:moveTo>
                      <a:cubicBezTo>
                        <a:pt x="4904" y="1702"/>
                        <a:pt x="2402" y="3136"/>
                        <a:pt x="1" y="4671"/>
                      </a:cubicBezTo>
                      <a:lnTo>
                        <a:pt x="1935" y="4671"/>
                      </a:lnTo>
                      <a:cubicBezTo>
                        <a:pt x="4470" y="3237"/>
                        <a:pt x="6605" y="1602"/>
                        <a:pt x="880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97" name="Google Shape;1115;p23">
                  <a:extLst>
                    <a:ext uri="{FF2B5EF4-FFF2-40B4-BE49-F238E27FC236}">
                      <a16:creationId xmlns:a16="http://schemas.microsoft.com/office/drawing/2014/main" id="{99AC5550-A462-482F-8D6D-096A8F2994DE}"/>
                    </a:ext>
                  </a:extLst>
                </p:cNvPr>
                <p:cNvSpPr/>
                <p:nvPr/>
              </p:nvSpPr>
              <p:spPr>
                <a:xfrm>
                  <a:off x="3820300" y="4883300"/>
                  <a:ext cx="53400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201" extrusionOk="0">
                      <a:moveTo>
                        <a:pt x="2135" y="1"/>
                      </a:moveTo>
                      <a:cubicBezTo>
                        <a:pt x="1501" y="1"/>
                        <a:pt x="834" y="34"/>
                        <a:pt x="201" y="34"/>
                      </a:cubicBezTo>
                      <a:cubicBezTo>
                        <a:pt x="134" y="68"/>
                        <a:pt x="67" y="134"/>
                        <a:pt x="0" y="201"/>
                      </a:cubicBezTo>
                      <a:lnTo>
                        <a:pt x="1902" y="201"/>
                      </a:lnTo>
                      <a:cubicBezTo>
                        <a:pt x="1968" y="134"/>
                        <a:pt x="2069" y="68"/>
                        <a:pt x="213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98" name="Google Shape;1116;p23">
                  <a:extLst>
                    <a:ext uri="{FF2B5EF4-FFF2-40B4-BE49-F238E27FC236}">
                      <a16:creationId xmlns:a16="http://schemas.microsoft.com/office/drawing/2014/main" id="{28EB7D9E-EEB3-411D-9C5A-87D93F6940EA}"/>
                    </a:ext>
                  </a:extLst>
                </p:cNvPr>
                <p:cNvSpPr/>
                <p:nvPr/>
              </p:nvSpPr>
              <p:spPr>
                <a:xfrm>
                  <a:off x="3637675" y="4894975"/>
                  <a:ext cx="220175" cy="11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7" h="4671" extrusionOk="0">
                      <a:moveTo>
                        <a:pt x="6938" y="1"/>
                      </a:moveTo>
                      <a:cubicBezTo>
                        <a:pt x="4904" y="1702"/>
                        <a:pt x="2402" y="3136"/>
                        <a:pt x="0" y="4671"/>
                      </a:cubicBezTo>
                      <a:lnTo>
                        <a:pt x="1902" y="4671"/>
                      </a:lnTo>
                      <a:cubicBezTo>
                        <a:pt x="4437" y="3237"/>
                        <a:pt x="6605" y="1602"/>
                        <a:pt x="88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099" name="Google Shape;1117;p23">
                  <a:extLst>
                    <a:ext uri="{FF2B5EF4-FFF2-40B4-BE49-F238E27FC236}">
                      <a16:creationId xmlns:a16="http://schemas.microsoft.com/office/drawing/2014/main" id="{BB3369B6-0CC0-4C5A-AA00-A499DCE96C9E}"/>
                    </a:ext>
                  </a:extLst>
                </p:cNvPr>
                <p:cNvSpPr/>
                <p:nvPr/>
              </p:nvSpPr>
              <p:spPr>
                <a:xfrm>
                  <a:off x="3695200" y="4894975"/>
                  <a:ext cx="219350" cy="11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4671" extrusionOk="0">
                      <a:moveTo>
                        <a:pt x="6939" y="1"/>
                      </a:moveTo>
                      <a:cubicBezTo>
                        <a:pt x="4871" y="1702"/>
                        <a:pt x="2403" y="3136"/>
                        <a:pt x="1" y="4671"/>
                      </a:cubicBezTo>
                      <a:lnTo>
                        <a:pt x="1902" y="4671"/>
                      </a:lnTo>
                      <a:cubicBezTo>
                        <a:pt x="4437" y="3237"/>
                        <a:pt x="6572" y="1602"/>
                        <a:pt x="877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00" name="Google Shape;1118;p23">
                  <a:extLst>
                    <a:ext uri="{FF2B5EF4-FFF2-40B4-BE49-F238E27FC236}">
                      <a16:creationId xmlns:a16="http://schemas.microsoft.com/office/drawing/2014/main" id="{E498FD7D-6915-411C-BAD9-5C8F3CFD7088}"/>
                    </a:ext>
                  </a:extLst>
                </p:cNvPr>
                <p:cNvSpPr/>
                <p:nvPr/>
              </p:nvSpPr>
              <p:spPr>
                <a:xfrm>
                  <a:off x="3877850" y="4883300"/>
                  <a:ext cx="5337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201" extrusionOk="0">
                      <a:moveTo>
                        <a:pt x="2135" y="1"/>
                      </a:moveTo>
                      <a:cubicBezTo>
                        <a:pt x="1501" y="1"/>
                        <a:pt x="834" y="34"/>
                        <a:pt x="200" y="34"/>
                      </a:cubicBezTo>
                      <a:cubicBezTo>
                        <a:pt x="133" y="68"/>
                        <a:pt x="67" y="134"/>
                        <a:pt x="0" y="201"/>
                      </a:cubicBezTo>
                      <a:lnTo>
                        <a:pt x="1868" y="201"/>
                      </a:lnTo>
                      <a:cubicBezTo>
                        <a:pt x="1968" y="134"/>
                        <a:pt x="2035" y="68"/>
                        <a:pt x="213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01" name="Google Shape;1119;p23">
                  <a:extLst>
                    <a:ext uri="{FF2B5EF4-FFF2-40B4-BE49-F238E27FC236}">
                      <a16:creationId xmlns:a16="http://schemas.microsoft.com/office/drawing/2014/main" id="{30F27027-CCC5-435A-A2E0-493AD5C7D39C}"/>
                    </a:ext>
                  </a:extLst>
                </p:cNvPr>
                <p:cNvSpPr/>
                <p:nvPr/>
              </p:nvSpPr>
              <p:spPr>
                <a:xfrm>
                  <a:off x="3762750" y="4884150"/>
                  <a:ext cx="53400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7" extrusionOk="0">
                      <a:moveTo>
                        <a:pt x="201" y="0"/>
                      </a:moveTo>
                      <a:cubicBezTo>
                        <a:pt x="168" y="34"/>
                        <a:pt x="67" y="100"/>
                        <a:pt x="1" y="167"/>
                      </a:cubicBezTo>
                      <a:lnTo>
                        <a:pt x="1902" y="167"/>
                      </a:lnTo>
                      <a:cubicBezTo>
                        <a:pt x="2002" y="100"/>
                        <a:pt x="2069" y="34"/>
                        <a:pt x="213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02" name="Google Shape;1120;p23">
                  <a:extLst>
                    <a:ext uri="{FF2B5EF4-FFF2-40B4-BE49-F238E27FC236}">
                      <a16:creationId xmlns:a16="http://schemas.microsoft.com/office/drawing/2014/main" id="{E9134E21-6225-4A98-B90F-BB3E8789ECD8}"/>
                    </a:ext>
                  </a:extLst>
                </p:cNvPr>
                <p:cNvSpPr/>
                <p:nvPr/>
              </p:nvSpPr>
              <p:spPr>
                <a:xfrm>
                  <a:off x="3751925" y="4894975"/>
                  <a:ext cx="220175" cy="11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7" h="4671" extrusionOk="0">
                      <a:moveTo>
                        <a:pt x="6972" y="1"/>
                      </a:moveTo>
                      <a:cubicBezTo>
                        <a:pt x="4904" y="1702"/>
                        <a:pt x="2435" y="3136"/>
                        <a:pt x="0" y="4671"/>
                      </a:cubicBezTo>
                      <a:cubicBezTo>
                        <a:pt x="667" y="4671"/>
                        <a:pt x="1301" y="4638"/>
                        <a:pt x="1935" y="4638"/>
                      </a:cubicBezTo>
                      <a:cubicBezTo>
                        <a:pt x="4470" y="3237"/>
                        <a:pt x="6605" y="1602"/>
                        <a:pt x="88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03" name="Google Shape;1121;p23">
                  <a:extLst>
                    <a:ext uri="{FF2B5EF4-FFF2-40B4-BE49-F238E27FC236}">
                      <a16:creationId xmlns:a16="http://schemas.microsoft.com/office/drawing/2014/main" id="{3B406C22-45EB-4AE4-8A53-0A1F63F3CD20}"/>
                    </a:ext>
                  </a:extLst>
                </p:cNvPr>
                <p:cNvSpPr/>
                <p:nvPr/>
              </p:nvSpPr>
              <p:spPr>
                <a:xfrm>
                  <a:off x="3648500" y="4884150"/>
                  <a:ext cx="53400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7" extrusionOk="0">
                      <a:moveTo>
                        <a:pt x="201" y="0"/>
                      </a:moveTo>
                      <a:cubicBezTo>
                        <a:pt x="134" y="67"/>
                        <a:pt x="68" y="100"/>
                        <a:pt x="1" y="167"/>
                      </a:cubicBezTo>
                      <a:lnTo>
                        <a:pt x="1902" y="167"/>
                      </a:lnTo>
                      <a:cubicBezTo>
                        <a:pt x="1969" y="100"/>
                        <a:pt x="2069" y="34"/>
                        <a:pt x="213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04" name="Google Shape;1122;p23">
                  <a:extLst>
                    <a:ext uri="{FF2B5EF4-FFF2-40B4-BE49-F238E27FC236}">
                      <a16:creationId xmlns:a16="http://schemas.microsoft.com/office/drawing/2014/main" id="{44CE5C7E-A0FF-41C6-9AD8-22D9E604E22C}"/>
                    </a:ext>
                  </a:extLst>
                </p:cNvPr>
                <p:cNvSpPr/>
                <p:nvPr/>
              </p:nvSpPr>
              <p:spPr>
                <a:xfrm>
                  <a:off x="3465875" y="4894975"/>
                  <a:ext cx="220175" cy="11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7" h="4671" extrusionOk="0">
                      <a:moveTo>
                        <a:pt x="6972" y="1"/>
                      </a:moveTo>
                      <a:cubicBezTo>
                        <a:pt x="4904" y="1702"/>
                        <a:pt x="2402" y="3136"/>
                        <a:pt x="1" y="4671"/>
                      </a:cubicBezTo>
                      <a:lnTo>
                        <a:pt x="1902" y="4671"/>
                      </a:lnTo>
                      <a:cubicBezTo>
                        <a:pt x="4437" y="3270"/>
                        <a:pt x="6605" y="1602"/>
                        <a:pt x="880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05" name="Google Shape;1123;p23">
                  <a:extLst>
                    <a:ext uri="{FF2B5EF4-FFF2-40B4-BE49-F238E27FC236}">
                      <a16:creationId xmlns:a16="http://schemas.microsoft.com/office/drawing/2014/main" id="{48963233-7341-4695-AD42-3005034FDC09}"/>
                    </a:ext>
                  </a:extLst>
                </p:cNvPr>
                <p:cNvSpPr/>
                <p:nvPr/>
              </p:nvSpPr>
              <p:spPr>
                <a:xfrm>
                  <a:off x="3522575" y="4894975"/>
                  <a:ext cx="221025" cy="11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4671" extrusionOk="0">
                      <a:moveTo>
                        <a:pt x="6973" y="1"/>
                      </a:moveTo>
                      <a:cubicBezTo>
                        <a:pt x="4938" y="1702"/>
                        <a:pt x="2436" y="3136"/>
                        <a:pt x="1" y="4671"/>
                      </a:cubicBezTo>
                      <a:lnTo>
                        <a:pt x="1936" y="4671"/>
                      </a:lnTo>
                      <a:cubicBezTo>
                        <a:pt x="4471" y="3237"/>
                        <a:pt x="6639" y="1602"/>
                        <a:pt x="88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06" name="Google Shape;1124;p23">
                  <a:extLst>
                    <a:ext uri="{FF2B5EF4-FFF2-40B4-BE49-F238E27FC236}">
                      <a16:creationId xmlns:a16="http://schemas.microsoft.com/office/drawing/2014/main" id="{9482941B-6B82-4814-98B7-480775A401C7}"/>
                    </a:ext>
                  </a:extLst>
                </p:cNvPr>
                <p:cNvSpPr/>
                <p:nvPr/>
              </p:nvSpPr>
              <p:spPr>
                <a:xfrm>
                  <a:off x="4784325" y="4894975"/>
                  <a:ext cx="216825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3" h="4571" extrusionOk="0">
                      <a:moveTo>
                        <a:pt x="6838" y="1"/>
                      </a:moveTo>
                      <a:cubicBezTo>
                        <a:pt x="4804" y="1669"/>
                        <a:pt x="2369" y="3103"/>
                        <a:pt x="0" y="4571"/>
                      </a:cubicBezTo>
                      <a:lnTo>
                        <a:pt x="1968" y="4571"/>
                      </a:lnTo>
                      <a:cubicBezTo>
                        <a:pt x="4403" y="3170"/>
                        <a:pt x="6505" y="1569"/>
                        <a:pt x="8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07" name="Google Shape;1125;p23">
                  <a:extLst>
                    <a:ext uri="{FF2B5EF4-FFF2-40B4-BE49-F238E27FC236}">
                      <a16:creationId xmlns:a16="http://schemas.microsoft.com/office/drawing/2014/main" id="{19BC1F23-839F-45AA-913D-066508F2B1B6}"/>
                    </a:ext>
                  </a:extLst>
                </p:cNvPr>
                <p:cNvSpPr/>
                <p:nvPr/>
              </p:nvSpPr>
              <p:spPr>
                <a:xfrm>
                  <a:off x="3706050" y="4884150"/>
                  <a:ext cx="53400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7" extrusionOk="0">
                      <a:moveTo>
                        <a:pt x="201" y="0"/>
                      </a:moveTo>
                      <a:cubicBezTo>
                        <a:pt x="134" y="67"/>
                        <a:pt x="67" y="100"/>
                        <a:pt x="0" y="167"/>
                      </a:cubicBezTo>
                      <a:lnTo>
                        <a:pt x="1902" y="167"/>
                      </a:lnTo>
                      <a:cubicBezTo>
                        <a:pt x="1969" y="100"/>
                        <a:pt x="2035" y="34"/>
                        <a:pt x="213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08" name="Google Shape;1126;p23">
                  <a:extLst>
                    <a:ext uri="{FF2B5EF4-FFF2-40B4-BE49-F238E27FC236}">
                      <a16:creationId xmlns:a16="http://schemas.microsoft.com/office/drawing/2014/main" id="{3E697E73-B6DB-4D2E-9FCB-0B78BA08A93F}"/>
                    </a:ext>
                  </a:extLst>
                </p:cNvPr>
                <p:cNvSpPr/>
                <p:nvPr/>
              </p:nvSpPr>
              <p:spPr>
                <a:xfrm>
                  <a:off x="3591800" y="4884150"/>
                  <a:ext cx="52550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7" extrusionOk="0">
                      <a:moveTo>
                        <a:pt x="167" y="0"/>
                      </a:moveTo>
                      <a:cubicBezTo>
                        <a:pt x="101" y="67"/>
                        <a:pt x="34" y="100"/>
                        <a:pt x="1" y="167"/>
                      </a:cubicBezTo>
                      <a:lnTo>
                        <a:pt x="1902" y="167"/>
                      </a:lnTo>
                      <a:cubicBezTo>
                        <a:pt x="1969" y="100"/>
                        <a:pt x="2035" y="67"/>
                        <a:pt x="21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09" name="Google Shape;1127;p23">
                  <a:extLst>
                    <a:ext uri="{FF2B5EF4-FFF2-40B4-BE49-F238E27FC236}">
                      <a16:creationId xmlns:a16="http://schemas.microsoft.com/office/drawing/2014/main" id="{1AE9097E-8308-430F-A0F6-569B62AC1D0B}"/>
                    </a:ext>
                  </a:extLst>
                </p:cNvPr>
                <p:cNvSpPr/>
                <p:nvPr/>
              </p:nvSpPr>
              <p:spPr>
                <a:xfrm>
                  <a:off x="4163050" y="4882475"/>
                  <a:ext cx="55050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234" extrusionOk="0">
                      <a:moveTo>
                        <a:pt x="2202" y="1"/>
                      </a:moveTo>
                      <a:cubicBezTo>
                        <a:pt x="1535" y="1"/>
                        <a:pt x="901" y="34"/>
                        <a:pt x="234" y="34"/>
                      </a:cubicBezTo>
                      <a:cubicBezTo>
                        <a:pt x="167" y="101"/>
                        <a:pt x="100" y="167"/>
                        <a:pt x="0" y="234"/>
                      </a:cubicBezTo>
                      <a:lnTo>
                        <a:pt x="1902" y="234"/>
                      </a:lnTo>
                      <a:cubicBezTo>
                        <a:pt x="2002" y="167"/>
                        <a:pt x="2102" y="101"/>
                        <a:pt x="220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10" name="Google Shape;1128;p23">
                  <a:extLst>
                    <a:ext uri="{FF2B5EF4-FFF2-40B4-BE49-F238E27FC236}">
                      <a16:creationId xmlns:a16="http://schemas.microsoft.com/office/drawing/2014/main" id="{32D2CDBE-DC86-4504-98E9-14B5B6BBB0DF}"/>
                    </a:ext>
                  </a:extLst>
                </p:cNvPr>
                <p:cNvSpPr/>
                <p:nvPr/>
              </p:nvSpPr>
              <p:spPr>
                <a:xfrm>
                  <a:off x="3982075" y="4894975"/>
                  <a:ext cx="218525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1" h="4638" extrusionOk="0">
                      <a:moveTo>
                        <a:pt x="6906" y="1"/>
                      </a:moveTo>
                      <a:cubicBezTo>
                        <a:pt x="4837" y="1669"/>
                        <a:pt x="2369" y="3136"/>
                        <a:pt x="1" y="4638"/>
                      </a:cubicBezTo>
                      <a:lnTo>
                        <a:pt x="1902" y="4638"/>
                      </a:lnTo>
                      <a:cubicBezTo>
                        <a:pt x="4437" y="3237"/>
                        <a:pt x="6539" y="1569"/>
                        <a:pt x="87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11" name="Google Shape;1129;p23">
                  <a:extLst>
                    <a:ext uri="{FF2B5EF4-FFF2-40B4-BE49-F238E27FC236}">
                      <a16:creationId xmlns:a16="http://schemas.microsoft.com/office/drawing/2014/main" id="{15AEB3F4-4819-4268-A161-D43E47F67750}"/>
                    </a:ext>
                  </a:extLst>
                </p:cNvPr>
                <p:cNvSpPr/>
                <p:nvPr/>
              </p:nvSpPr>
              <p:spPr>
                <a:xfrm>
                  <a:off x="3934550" y="4883300"/>
                  <a:ext cx="542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201" extrusionOk="0">
                      <a:moveTo>
                        <a:pt x="234" y="1"/>
                      </a:moveTo>
                      <a:cubicBezTo>
                        <a:pt x="167" y="68"/>
                        <a:pt x="67" y="134"/>
                        <a:pt x="0" y="201"/>
                      </a:cubicBezTo>
                      <a:lnTo>
                        <a:pt x="1902" y="201"/>
                      </a:lnTo>
                      <a:cubicBezTo>
                        <a:pt x="2002" y="134"/>
                        <a:pt x="2068" y="68"/>
                        <a:pt x="2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12" name="Google Shape;1130;p23">
                  <a:extLst>
                    <a:ext uri="{FF2B5EF4-FFF2-40B4-BE49-F238E27FC236}">
                      <a16:creationId xmlns:a16="http://schemas.microsoft.com/office/drawing/2014/main" id="{35BF90A1-700D-41DB-A322-6D035F45B040}"/>
                    </a:ext>
                  </a:extLst>
                </p:cNvPr>
                <p:cNvSpPr/>
                <p:nvPr/>
              </p:nvSpPr>
              <p:spPr>
                <a:xfrm>
                  <a:off x="4220575" y="4882475"/>
                  <a:ext cx="55075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234" extrusionOk="0">
                      <a:moveTo>
                        <a:pt x="2202" y="1"/>
                      </a:moveTo>
                      <a:cubicBezTo>
                        <a:pt x="1535" y="1"/>
                        <a:pt x="868" y="34"/>
                        <a:pt x="234" y="34"/>
                      </a:cubicBezTo>
                      <a:cubicBezTo>
                        <a:pt x="134" y="101"/>
                        <a:pt x="68" y="167"/>
                        <a:pt x="1" y="234"/>
                      </a:cubicBezTo>
                      <a:lnTo>
                        <a:pt x="1902" y="234"/>
                      </a:lnTo>
                      <a:cubicBezTo>
                        <a:pt x="2002" y="167"/>
                        <a:pt x="2102" y="101"/>
                        <a:pt x="220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13" name="Google Shape;1131;p23">
                  <a:extLst>
                    <a:ext uri="{FF2B5EF4-FFF2-40B4-BE49-F238E27FC236}">
                      <a16:creationId xmlns:a16="http://schemas.microsoft.com/office/drawing/2014/main" id="{827FE0AF-A451-4620-A8ED-E26999A0CC27}"/>
                    </a:ext>
                  </a:extLst>
                </p:cNvPr>
                <p:cNvSpPr/>
                <p:nvPr/>
              </p:nvSpPr>
              <p:spPr>
                <a:xfrm>
                  <a:off x="4096325" y="4894975"/>
                  <a:ext cx="218525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1" h="4638" extrusionOk="0">
                      <a:moveTo>
                        <a:pt x="6906" y="1"/>
                      </a:moveTo>
                      <a:cubicBezTo>
                        <a:pt x="4871" y="1669"/>
                        <a:pt x="2402" y="3136"/>
                        <a:pt x="1" y="4638"/>
                      </a:cubicBezTo>
                      <a:lnTo>
                        <a:pt x="1935" y="4638"/>
                      </a:lnTo>
                      <a:cubicBezTo>
                        <a:pt x="4437" y="3203"/>
                        <a:pt x="6572" y="1569"/>
                        <a:pt x="87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14" name="Google Shape;1132;p23">
                  <a:extLst>
                    <a:ext uri="{FF2B5EF4-FFF2-40B4-BE49-F238E27FC236}">
                      <a16:creationId xmlns:a16="http://schemas.microsoft.com/office/drawing/2014/main" id="{24E9728C-87CF-49B9-BCB3-7F16CA63D828}"/>
                    </a:ext>
                  </a:extLst>
                </p:cNvPr>
                <p:cNvSpPr/>
                <p:nvPr/>
              </p:nvSpPr>
              <p:spPr>
                <a:xfrm>
                  <a:off x="4106325" y="4883300"/>
                  <a:ext cx="542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201" extrusionOk="0">
                      <a:moveTo>
                        <a:pt x="201" y="1"/>
                      </a:moveTo>
                      <a:cubicBezTo>
                        <a:pt x="134" y="68"/>
                        <a:pt x="68" y="134"/>
                        <a:pt x="1" y="201"/>
                      </a:cubicBezTo>
                      <a:lnTo>
                        <a:pt x="1902" y="201"/>
                      </a:lnTo>
                      <a:cubicBezTo>
                        <a:pt x="2002" y="134"/>
                        <a:pt x="2069" y="68"/>
                        <a:pt x="2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15" name="Google Shape;1133;p23">
                  <a:extLst>
                    <a:ext uri="{FF2B5EF4-FFF2-40B4-BE49-F238E27FC236}">
                      <a16:creationId xmlns:a16="http://schemas.microsoft.com/office/drawing/2014/main" id="{F8B5B49D-89E6-4669-B924-B8A8E2ACB177}"/>
                    </a:ext>
                  </a:extLst>
                </p:cNvPr>
                <p:cNvSpPr/>
                <p:nvPr/>
              </p:nvSpPr>
              <p:spPr>
                <a:xfrm>
                  <a:off x="3809450" y="4894975"/>
                  <a:ext cx="219350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4638" extrusionOk="0">
                      <a:moveTo>
                        <a:pt x="6939" y="1"/>
                      </a:moveTo>
                      <a:cubicBezTo>
                        <a:pt x="4871" y="1702"/>
                        <a:pt x="2402" y="3136"/>
                        <a:pt x="1" y="4638"/>
                      </a:cubicBezTo>
                      <a:lnTo>
                        <a:pt x="1935" y="4638"/>
                      </a:lnTo>
                      <a:cubicBezTo>
                        <a:pt x="4437" y="3237"/>
                        <a:pt x="6572" y="1602"/>
                        <a:pt x="877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16" name="Google Shape;1134;p23">
                  <a:extLst>
                    <a:ext uri="{FF2B5EF4-FFF2-40B4-BE49-F238E27FC236}">
                      <a16:creationId xmlns:a16="http://schemas.microsoft.com/office/drawing/2014/main" id="{062A4B72-F77F-46C8-8410-C5F16794222D}"/>
                    </a:ext>
                  </a:extLst>
                </p:cNvPr>
                <p:cNvSpPr/>
                <p:nvPr/>
              </p:nvSpPr>
              <p:spPr>
                <a:xfrm>
                  <a:off x="3992075" y="4883300"/>
                  <a:ext cx="54250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0" h="201" extrusionOk="0">
                      <a:moveTo>
                        <a:pt x="201" y="1"/>
                      </a:moveTo>
                      <a:cubicBezTo>
                        <a:pt x="134" y="68"/>
                        <a:pt x="68" y="134"/>
                        <a:pt x="1" y="201"/>
                      </a:cubicBezTo>
                      <a:lnTo>
                        <a:pt x="1902" y="201"/>
                      </a:lnTo>
                      <a:cubicBezTo>
                        <a:pt x="1969" y="134"/>
                        <a:pt x="2069" y="68"/>
                        <a:pt x="2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17" name="Google Shape;1135;p23">
                  <a:extLst>
                    <a:ext uri="{FF2B5EF4-FFF2-40B4-BE49-F238E27FC236}">
                      <a16:creationId xmlns:a16="http://schemas.microsoft.com/office/drawing/2014/main" id="{C7CB0517-D062-48D9-AD47-93CE21D72D49}"/>
                    </a:ext>
                  </a:extLst>
                </p:cNvPr>
                <p:cNvSpPr/>
                <p:nvPr/>
              </p:nvSpPr>
              <p:spPr>
                <a:xfrm>
                  <a:off x="4048800" y="4883300"/>
                  <a:ext cx="542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201" extrusionOk="0">
                      <a:moveTo>
                        <a:pt x="234" y="1"/>
                      </a:moveTo>
                      <a:cubicBezTo>
                        <a:pt x="167" y="68"/>
                        <a:pt x="100" y="134"/>
                        <a:pt x="0" y="201"/>
                      </a:cubicBezTo>
                      <a:lnTo>
                        <a:pt x="1902" y="201"/>
                      </a:lnTo>
                      <a:cubicBezTo>
                        <a:pt x="2002" y="134"/>
                        <a:pt x="2102" y="68"/>
                        <a:pt x="21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18" name="Google Shape;1136;p23">
                  <a:extLst>
                    <a:ext uri="{FF2B5EF4-FFF2-40B4-BE49-F238E27FC236}">
                      <a16:creationId xmlns:a16="http://schemas.microsoft.com/office/drawing/2014/main" id="{A4DE6545-518D-44A6-98B0-A7F9845F9813}"/>
                    </a:ext>
                  </a:extLst>
                </p:cNvPr>
                <p:cNvSpPr/>
                <p:nvPr/>
              </p:nvSpPr>
              <p:spPr>
                <a:xfrm>
                  <a:off x="3867000" y="4894975"/>
                  <a:ext cx="219350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4638" extrusionOk="0">
                      <a:moveTo>
                        <a:pt x="6939" y="1"/>
                      </a:moveTo>
                      <a:cubicBezTo>
                        <a:pt x="4871" y="1702"/>
                        <a:pt x="2402" y="3136"/>
                        <a:pt x="0" y="4638"/>
                      </a:cubicBezTo>
                      <a:lnTo>
                        <a:pt x="1935" y="4638"/>
                      </a:lnTo>
                      <a:cubicBezTo>
                        <a:pt x="4437" y="3237"/>
                        <a:pt x="6572" y="1602"/>
                        <a:pt x="87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19" name="Google Shape;1137;p23">
                  <a:extLst>
                    <a:ext uri="{FF2B5EF4-FFF2-40B4-BE49-F238E27FC236}">
                      <a16:creationId xmlns:a16="http://schemas.microsoft.com/office/drawing/2014/main" id="{DDC4E47A-F5B7-4E92-92EC-73CBC21B3DC8}"/>
                    </a:ext>
                  </a:extLst>
                </p:cNvPr>
                <p:cNvSpPr/>
                <p:nvPr/>
              </p:nvSpPr>
              <p:spPr>
                <a:xfrm>
                  <a:off x="3924550" y="4894975"/>
                  <a:ext cx="218500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0" h="4638" extrusionOk="0">
                      <a:moveTo>
                        <a:pt x="6905" y="1"/>
                      </a:moveTo>
                      <a:cubicBezTo>
                        <a:pt x="4870" y="1669"/>
                        <a:pt x="2402" y="3136"/>
                        <a:pt x="0" y="4638"/>
                      </a:cubicBezTo>
                      <a:lnTo>
                        <a:pt x="1901" y="4638"/>
                      </a:lnTo>
                      <a:cubicBezTo>
                        <a:pt x="4437" y="3237"/>
                        <a:pt x="6571" y="1602"/>
                        <a:pt x="87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20" name="Google Shape;1138;p23">
                  <a:extLst>
                    <a:ext uri="{FF2B5EF4-FFF2-40B4-BE49-F238E27FC236}">
                      <a16:creationId xmlns:a16="http://schemas.microsoft.com/office/drawing/2014/main" id="{E40E8624-F9C3-46E9-982C-B84E640B5408}"/>
                    </a:ext>
                  </a:extLst>
                </p:cNvPr>
                <p:cNvSpPr/>
                <p:nvPr/>
              </p:nvSpPr>
              <p:spPr>
                <a:xfrm>
                  <a:off x="5303025" y="4880800"/>
                  <a:ext cx="5340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301" extrusionOk="0">
                      <a:moveTo>
                        <a:pt x="100" y="1"/>
                      </a:moveTo>
                      <a:cubicBezTo>
                        <a:pt x="201" y="1"/>
                        <a:pt x="267" y="68"/>
                        <a:pt x="201" y="101"/>
                      </a:cubicBezTo>
                      <a:cubicBezTo>
                        <a:pt x="134" y="168"/>
                        <a:pt x="67" y="234"/>
                        <a:pt x="0" y="301"/>
                      </a:cubicBezTo>
                      <a:lnTo>
                        <a:pt x="1735" y="301"/>
                      </a:lnTo>
                      <a:cubicBezTo>
                        <a:pt x="1868" y="201"/>
                        <a:pt x="2002" y="101"/>
                        <a:pt x="213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21" name="Google Shape;1139;p23">
                  <a:extLst>
                    <a:ext uri="{FF2B5EF4-FFF2-40B4-BE49-F238E27FC236}">
                      <a16:creationId xmlns:a16="http://schemas.microsoft.com/office/drawing/2014/main" id="{ECBA6E4B-64C2-46F2-A015-7590A9B217C1}"/>
                    </a:ext>
                  </a:extLst>
                </p:cNvPr>
                <p:cNvSpPr/>
                <p:nvPr/>
              </p:nvSpPr>
              <p:spPr>
                <a:xfrm>
                  <a:off x="6086925" y="4894975"/>
                  <a:ext cx="208500" cy="1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471" extrusionOk="0">
                      <a:moveTo>
                        <a:pt x="6638" y="1"/>
                      </a:moveTo>
                      <a:cubicBezTo>
                        <a:pt x="4670" y="1635"/>
                        <a:pt x="2335" y="3003"/>
                        <a:pt x="0" y="4471"/>
                      </a:cubicBezTo>
                      <a:lnTo>
                        <a:pt x="1801" y="4471"/>
                      </a:lnTo>
                      <a:cubicBezTo>
                        <a:pt x="4203" y="3103"/>
                        <a:pt x="6238" y="1535"/>
                        <a:pt x="833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22" name="Google Shape;1140;p23">
                  <a:extLst>
                    <a:ext uri="{FF2B5EF4-FFF2-40B4-BE49-F238E27FC236}">
                      <a16:creationId xmlns:a16="http://schemas.microsoft.com/office/drawing/2014/main" id="{3A83A00C-7320-495E-A748-DFD03D4ECE97}"/>
                    </a:ext>
                  </a:extLst>
                </p:cNvPr>
                <p:cNvSpPr/>
                <p:nvPr/>
              </p:nvSpPr>
              <p:spPr>
                <a:xfrm>
                  <a:off x="6033550" y="4894975"/>
                  <a:ext cx="208500" cy="1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471" extrusionOk="0">
                      <a:moveTo>
                        <a:pt x="6638" y="1"/>
                      </a:moveTo>
                      <a:cubicBezTo>
                        <a:pt x="4670" y="1635"/>
                        <a:pt x="2335" y="3003"/>
                        <a:pt x="0" y="4471"/>
                      </a:cubicBezTo>
                      <a:lnTo>
                        <a:pt x="1802" y="4471"/>
                      </a:lnTo>
                      <a:cubicBezTo>
                        <a:pt x="4203" y="3103"/>
                        <a:pt x="6238" y="15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23" name="Google Shape;1141;p23">
                  <a:extLst>
                    <a:ext uri="{FF2B5EF4-FFF2-40B4-BE49-F238E27FC236}">
                      <a16:creationId xmlns:a16="http://schemas.microsoft.com/office/drawing/2014/main" id="{1EFCB053-423C-40E5-B409-FA92A58344E3}"/>
                    </a:ext>
                  </a:extLst>
                </p:cNvPr>
                <p:cNvSpPr/>
                <p:nvPr/>
              </p:nvSpPr>
              <p:spPr>
                <a:xfrm>
                  <a:off x="6247875" y="4894975"/>
                  <a:ext cx="207650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6" h="4438" extrusionOk="0">
                      <a:moveTo>
                        <a:pt x="6605" y="1"/>
                      </a:moveTo>
                      <a:cubicBezTo>
                        <a:pt x="4637" y="1635"/>
                        <a:pt x="2302" y="3003"/>
                        <a:pt x="0" y="4437"/>
                      </a:cubicBezTo>
                      <a:lnTo>
                        <a:pt x="1801" y="4437"/>
                      </a:lnTo>
                      <a:cubicBezTo>
                        <a:pt x="4170" y="3070"/>
                        <a:pt x="6204" y="1502"/>
                        <a:pt x="83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24" name="Google Shape;1142;p23">
                  <a:extLst>
                    <a:ext uri="{FF2B5EF4-FFF2-40B4-BE49-F238E27FC236}">
                      <a16:creationId xmlns:a16="http://schemas.microsoft.com/office/drawing/2014/main" id="{BC5C1990-7520-49DE-8727-186411C4B6B6}"/>
                    </a:ext>
                  </a:extLst>
                </p:cNvPr>
                <p:cNvSpPr/>
                <p:nvPr/>
              </p:nvSpPr>
              <p:spPr>
                <a:xfrm>
                  <a:off x="6194500" y="4894975"/>
                  <a:ext cx="207675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7" h="4438" extrusionOk="0">
                      <a:moveTo>
                        <a:pt x="6605" y="1"/>
                      </a:moveTo>
                      <a:cubicBezTo>
                        <a:pt x="4637" y="1635"/>
                        <a:pt x="2302" y="3003"/>
                        <a:pt x="0" y="4437"/>
                      </a:cubicBezTo>
                      <a:lnTo>
                        <a:pt x="1801" y="4437"/>
                      </a:lnTo>
                      <a:cubicBezTo>
                        <a:pt x="4170" y="3070"/>
                        <a:pt x="6205" y="1502"/>
                        <a:pt x="83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25" name="Google Shape;1143;p23">
                  <a:extLst>
                    <a:ext uri="{FF2B5EF4-FFF2-40B4-BE49-F238E27FC236}">
                      <a16:creationId xmlns:a16="http://schemas.microsoft.com/office/drawing/2014/main" id="{0101DCEE-6F81-4AB4-B0DB-8076FC4A09C7}"/>
                    </a:ext>
                  </a:extLst>
                </p:cNvPr>
                <p:cNvSpPr/>
                <p:nvPr/>
              </p:nvSpPr>
              <p:spPr>
                <a:xfrm>
                  <a:off x="6140275" y="4894975"/>
                  <a:ext cx="208525" cy="1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1" h="4471" extrusionOk="0">
                      <a:moveTo>
                        <a:pt x="6639" y="1"/>
                      </a:moveTo>
                      <a:cubicBezTo>
                        <a:pt x="4671" y="1635"/>
                        <a:pt x="2336" y="3003"/>
                        <a:pt x="1" y="4471"/>
                      </a:cubicBezTo>
                      <a:cubicBezTo>
                        <a:pt x="635" y="4471"/>
                        <a:pt x="1235" y="4437"/>
                        <a:pt x="1836" y="4437"/>
                      </a:cubicBezTo>
                      <a:cubicBezTo>
                        <a:pt x="4204" y="3070"/>
                        <a:pt x="6239" y="1502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26" name="Google Shape;1144;p23">
                  <a:extLst>
                    <a:ext uri="{FF2B5EF4-FFF2-40B4-BE49-F238E27FC236}">
                      <a16:creationId xmlns:a16="http://schemas.microsoft.com/office/drawing/2014/main" id="{27B28D99-FEB7-44D2-A6C8-56AE4E9AE602}"/>
                    </a:ext>
                  </a:extLst>
                </p:cNvPr>
                <p:cNvSpPr/>
                <p:nvPr/>
              </p:nvSpPr>
              <p:spPr>
                <a:xfrm>
                  <a:off x="5980175" y="4894975"/>
                  <a:ext cx="208500" cy="1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471" extrusionOk="0">
                      <a:moveTo>
                        <a:pt x="6638" y="1"/>
                      </a:moveTo>
                      <a:cubicBezTo>
                        <a:pt x="4670" y="1635"/>
                        <a:pt x="2302" y="3003"/>
                        <a:pt x="0" y="4471"/>
                      </a:cubicBezTo>
                      <a:lnTo>
                        <a:pt x="1802" y="4471"/>
                      </a:lnTo>
                      <a:cubicBezTo>
                        <a:pt x="4203" y="3103"/>
                        <a:pt x="6238" y="15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27" name="Google Shape;1145;p23">
                  <a:extLst>
                    <a:ext uri="{FF2B5EF4-FFF2-40B4-BE49-F238E27FC236}">
                      <a16:creationId xmlns:a16="http://schemas.microsoft.com/office/drawing/2014/main" id="{0C2BF20D-6280-408B-83E0-6E9F27C11C99}"/>
                    </a:ext>
                  </a:extLst>
                </p:cNvPr>
                <p:cNvSpPr/>
                <p:nvPr/>
              </p:nvSpPr>
              <p:spPr>
                <a:xfrm>
                  <a:off x="5659950" y="4894975"/>
                  <a:ext cx="209325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3" h="4505" extrusionOk="0">
                      <a:moveTo>
                        <a:pt x="6672" y="1"/>
                      </a:moveTo>
                      <a:cubicBezTo>
                        <a:pt x="4704" y="1635"/>
                        <a:pt x="2302" y="3036"/>
                        <a:pt x="0" y="4504"/>
                      </a:cubicBezTo>
                      <a:lnTo>
                        <a:pt x="1768" y="4504"/>
                      </a:lnTo>
                      <a:cubicBezTo>
                        <a:pt x="4203" y="3103"/>
                        <a:pt x="6238" y="1535"/>
                        <a:pt x="83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28" name="Google Shape;1146;p23">
                  <a:extLst>
                    <a:ext uri="{FF2B5EF4-FFF2-40B4-BE49-F238E27FC236}">
                      <a16:creationId xmlns:a16="http://schemas.microsoft.com/office/drawing/2014/main" id="{CA7092E5-E832-4439-9B43-BAD9FD36A850}"/>
                    </a:ext>
                  </a:extLst>
                </p:cNvPr>
                <p:cNvSpPr/>
                <p:nvPr/>
              </p:nvSpPr>
              <p:spPr>
                <a:xfrm>
                  <a:off x="5713325" y="4894975"/>
                  <a:ext cx="209325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3" h="4505" extrusionOk="0">
                      <a:moveTo>
                        <a:pt x="6672" y="1"/>
                      </a:moveTo>
                      <a:cubicBezTo>
                        <a:pt x="4703" y="1635"/>
                        <a:pt x="2302" y="3036"/>
                        <a:pt x="0" y="4504"/>
                      </a:cubicBezTo>
                      <a:lnTo>
                        <a:pt x="1801" y="4504"/>
                      </a:lnTo>
                      <a:cubicBezTo>
                        <a:pt x="4203" y="3103"/>
                        <a:pt x="6238" y="1535"/>
                        <a:pt x="83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29" name="Google Shape;1147;p23">
                  <a:extLst>
                    <a:ext uri="{FF2B5EF4-FFF2-40B4-BE49-F238E27FC236}">
                      <a16:creationId xmlns:a16="http://schemas.microsoft.com/office/drawing/2014/main" id="{559EF1B3-1C29-441A-BAD7-044F57CE4FB3}"/>
                    </a:ext>
                  </a:extLst>
                </p:cNvPr>
                <p:cNvSpPr/>
                <p:nvPr/>
              </p:nvSpPr>
              <p:spPr>
                <a:xfrm>
                  <a:off x="5873425" y="4894975"/>
                  <a:ext cx="208500" cy="1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471" extrusionOk="0">
                      <a:moveTo>
                        <a:pt x="6672" y="1"/>
                      </a:moveTo>
                      <a:cubicBezTo>
                        <a:pt x="4704" y="1635"/>
                        <a:pt x="2302" y="3036"/>
                        <a:pt x="1" y="4471"/>
                      </a:cubicBezTo>
                      <a:lnTo>
                        <a:pt x="1802" y="4471"/>
                      </a:lnTo>
                      <a:cubicBezTo>
                        <a:pt x="4204" y="3103"/>
                        <a:pt x="6238" y="15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30" name="Google Shape;1148;p23">
                  <a:extLst>
                    <a:ext uri="{FF2B5EF4-FFF2-40B4-BE49-F238E27FC236}">
                      <a16:creationId xmlns:a16="http://schemas.microsoft.com/office/drawing/2014/main" id="{15674905-2DD0-4D7A-9CDB-26E877A95D9F}"/>
                    </a:ext>
                  </a:extLst>
                </p:cNvPr>
                <p:cNvSpPr/>
                <p:nvPr/>
              </p:nvSpPr>
              <p:spPr>
                <a:xfrm>
                  <a:off x="5820050" y="4894975"/>
                  <a:ext cx="208525" cy="1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1" h="4471" extrusionOk="0">
                      <a:moveTo>
                        <a:pt x="6672" y="1"/>
                      </a:moveTo>
                      <a:cubicBezTo>
                        <a:pt x="4671" y="1635"/>
                        <a:pt x="2302" y="3036"/>
                        <a:pt x="1" y="4471"/>
                      </a:cubicBezTo>
                      <a:lnTo>
                        <a:pt x="1802" y="4471"/>
                      </a:lnTo>
                      <a:cubicBezTo>
                        <a:pt x="4204" y="3103"/>
                        <a:pt x="6239" y="15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31" name="Google Shape;1149;p23">
                  <a:extLst>
                    <a:ext uri="{FF2B5EF4-FFF2-40B4-BE49-F238E27FC236}">
                      <a16:creationId xmlns:a16="http://schemas.microsoft.com/office/drawing/2014/main" id="{61655921-77DC-4BCA-B2C1-639A83D3DF4E}"/>
                    </a:ext>
                  </a:extLst>
                </p:cNvPr>
                <p:cNvSpPr/>
                <p:nvPr/>
              </p:nvSpPr>
              <p:spPr>
                <a:xfrm>
                  <a:off x="5926800" y="4894975"/>
                  <a:ext cx="208500" cy="1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471" extrusionOk="0">
                      <a:moveTo>
                        <a:pt x="6672" y="1"/>
                      </a:moveTo>
                      <a:cubicBezTo>
                        <a:pt x="4671" y="1635"/>
                        <a:pt x="2302" y="3036"/>
                        <a:pt x="1" y="4471"/>
                      </a:cubicBezTo>
                      <a:lnTo>
                        <a:pt x="1802" y="4471"/>
                      </a:lnTo>
                      <a:cubicBezTo>
                        <a:pt x="4204" y="3103"/>
                        <a:pt x="6238" y="15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32" name="Google Shape;1150;p23">
                  <a:extLst>
                    <a:ext uri="{FF2B5EF4-FFF2-40B4-BE49-F238E27FC236}">
                      <a16:creationId xmlns:a16="http://schemas.microsoft.com/office/drawing/2014/main" id="{EB3D2C12-43E6-451B-A126-4BFC8F77EEE6}"/>
                    </a:ext>
                  </a:extLst>
                </p:cNvPr>
                <p:cNvSpPr/>
                <p:nvPr/>
              </p:nvSpPr>
              <p:spPr>
                <a:xfrm>
                  <a:off x="5766675" y="4894975"/>
                  <a:ext cx="208525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1" h="4505" extrusionOk="0">
                      <a:moveTo>
                        <a:pt x="6672" y="1"/>
                      </a:moveTo>
                      <a:cubicBezTo>
                        <a:pt x="4704" y="1635"/>
                        <a:pt x="2303" y="3036"/>
                        <a:pt x="1" y="4504"/>
                      </a:cubicBezTo>
                      <a:cubicBezTo>
                        <a:pt x="601" y="4504"/>
                        <a:pt x="1202" y="4471"/>
                        <a:pt x="1802" y="4471"/>
                      </a:cubicBezTo>
                      <a:cubicBezTo>
                        <a:pt x="4204" y="3103"/>
                        <a:pt x="6239" y="15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33" name="Google Shape;1151;p23">
                  <a:extLst>
                    <a:ext uri="{FF2B5EF4-FFF2-40B4-BE49-F238E27FC236}">
                      <a16:creationId xmlns:a16="http://schemas.microsoft.com/office/drawing/2014/main" id="{D1FBBEC3-3D07-40AF-86FB-FB13A30CF0A0}"/>
                    </a:ext>
                  </a:extLst>
                </p:cNvPr>
                <p:cNvSpPr/>
                <p:nvPr/>
              </p:nvSpPr>
              <p:spPr>
                <a:xfrm>
                  <a:off x="6782400" y="4894975"/>
                  <a:ext cx="205175" cy="11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7" h="4404" extrusionOk="0">
                      <a:moveTo>
                        <a:pt x="6539" y="1"/>
                      </a:moveTo>
                      <a:cubicBezTo>
                        <a:pt x="5505" y="868"/>
                        <a:pt x="4337" y="1635"/>
                        <a:pt x="3170" y="2403"/>
                      </a:cubicBezTo>
                      <a:cubicBezTo>
                        <a:pt x="2136" y="3103"/>
                        <a:pt x="1068" y="3737"/>
                        <a:pt x="1" y="4404"/>
                      </a:cubicBezTo>
                      <a:lnTo>
                        <a:pt x="1802" y="4404"/>
                      </a:lnTo>
                      <a:cubicBezTo>
                        <a:pt x="2269" y="4137"/>
                        <a:pt x="2736" y="3837"/>
                        <a:pt x="3170" y="3570"/>
                      </a:cubicBezTo>
                      <a:cubicBezTo>
                        <a:pt x="4938" y="2436"/>
                        <a:pt x="6572" y="1202"/>
                        <a:pt x="820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34" name="Google Shape;1152;p23">
                  <a:extLst>
                    <a:ext uri="{FF2B5EF4-FFF2-40B4-BE49-F238E27FC236}">
                      <a16:creationId xmlns:a16="http://schemas.microsoft.com/office/drawing/2014/main" id="{B294D162-FCFB-4344-9AC1-125F337E0428}"/>
                    </a:ext>
                  </a:extLst>
                </p:cNvPr>
                <p:cNvSpPr/>
                <p:nvPr/>
              </p:nvSpPr>
              <p:spPr>
                <a:xfrm>
                  <a:off x="6729050" y="4894975"/>
                  <a:ext cx="206000" cy="11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0" h="4404" extrusionOk="0">
                      <a:moveTo>
                        <a:pt x="6538" y="1"/>
                      </a:moveTo>
                      <a:cubicBezTo>
                        <a:pt x="6138" y="368"/>
                        <a:pt x="5704" y="668"/>
                        <a:pt x="5237" y="1002"/>
                      </a:cubicBezTo>
                      <a:cubicBezTo>
                        <a:pt x="3603" y="2169"/>
                        <a:pt x="1801" y="3270"/>
                        <a:pt x="0" y="4404"/>
                      </a:cubicBezTo>
                      <a:lnTo>
                        <a:pt x="1801" y="4404"/>
                      </a:lnTo>
                      <a:cubicBezTo>
                        <a:pt x="3036" y="3704"/>
                        <a:pt x="4170" y="2936"/>
                        <a:pt x="5304" y="2136"/>
                      </a:cubicBezTo>
                      <a:cubicBezTo>
                        <a:pt x="6271" y="1435"/>
                        <a:pt x="7239" y="701"/>
                        <a:pt x="823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35" name="Google Shape;1153;p23">
                  <a:extLst>
                    <a:ext uri="{FF2B5EF4-FFF2-40B4-BE49-F238E27FC236}">
                      <a16:creationId xmlns:a16="http://schemas.microsoft.com/office/drawing/2014/main" id="{4781BDD5-1D0F-403C-8F92-7B4A8166880A}"/>
                    </a:ext>
                  </a:extLst>
                </p:cNvPr>
                <p:cNvSpPr/>
                <p:nvPr/>
              </p:nvSpPr>
              <p:spPr>
                <a:xfrm>
                  <a:off x="6835775" y="4894975"/>
                  <a:ext cx="206000" cy="11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0" h="4404" extrusionOk="0">
                      <a:moveTo>
                        <a:pt x="6539" y="1"/>
                      </a:moveTo>
                      <a:cubicBezTo>
                        <a:pt x="4871" y="1369"/>
                        <a:pt x="2970" y="2569"/>
                        <a:pt x="1035" y="3770"/>
                      </a:cubicBezTo>
                      <a:cubicBezTo>
                        <a:pt x="668" y="3970"/>
                        <a:pt x="334" y="4204"/>
                        <a:pt x="1" y="4404"/>
                      </a:cubicBezTo>
                      <a:lnTo>
                        <a:pt x="1835" y="4404"/>
                      </a:lnTo>
                      <a:cubicBezTo>
                        <a:pt x="4170" y="3070"/>
                        <a:pt x="6172" y="1502"/>
                        <a:pt x="8240" y="34"/>
                      </a:cubicBezTo>
                      <a:lnTo>
                        <a:pt x="6539" y="34"/>
                      </a:lnTo>
                      <a:lnTo>
                        <a:pt x="653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36" name="Google Shape;1154;p23">
                  <a:extLst>
                    <a:ext uri="{FF2B5EF4-FFF2-40B4-BE49-F238E27FC236}">
                      <a16:creationId xmlns:a16="http://schemas.microsoft.com/office/drawing/2014/main" id="{3AD1825E-6B93-4B29-9B34-25945007AE47}"/>
                    </a:ext>
                  </a:extLst>
                </p:cNvPr>
                <p:cNvSpPr/>
                <p:nvPr/>
              </p:nvSpPr>
              <p:spPr>
                <a:xfrm>
                  <a:off x="6675675" y="4894975"/>
                  <a:ext cx="206000" cy="11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0" h="4404" extrusionOk="0">
                      <a:moveTo>
                        <a:pt x="6538" y="1"/>
                      </a:moveTo>
                      <a:cubicBezTo>
                        <a:pt x="4604" y="1602"/>
                        <a:pt x="2269" y="2970"/>
                        <a:pt x="0" y="4404"/>
                      </a:cubicBezTo>
                      <a:lnTo>
                        <a:pt x="1802" y="4404"/>
                      </a:lnTo>
                      <a:cubicBezTo>
                        <a:pt x="3803" y="3237"/>
                        <a:pt x="5571" y="1936"/>
                        <a:pt x="7372" y="635"/>
                      </a:cubicBezTo>
                      <a:cubicBezTo>
                        <a:pt x="7639" y="435"/>
                        <a:pt x="7939" y="234"/>
                        <a:pt x="823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37" name="Google Shape;1155;p23">
                  <a:extLst>
                    <a:ext uri="{FF2B5EF4-FFF2-40B4-BE49-F238E27FC236}">
                      <a16:creationId xmlns:a16="http://schemas.microsoft.com/office/drawing/2014/main" id="{D44682D5-7AB3-4B38-BB15-047CD5191348}"/>
                    </a:ext>
                  </a:extLst>
                </p:cNvPr>
                <p:cNvSpPr/>
                <p:nvPr/>
              </p:nvSpPr>
              <p:spPr>
                <a:xfrm>
                  <a:off x="6301225" y="4894975"/>
                  <a:ext cx="206850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" h="4438" extrusionOk="0">
                      <a:moveTo>
                        <a:pt x="6606" y="1"/>
                      </a:moveTo>
                      <a:cubicBezTo>
                        <a:pt x="4638" y="1602"/>
                        <a:pt x="2303" y="3003"/>
                        <a:pt x="1" y="4437"/>
                      </a:cubicBezTo>
                      <a:lnTo>
                        <a:pt x="1802" y="4437"/>
                      </a:lnTo>
                      <a:cubicBezTo>
                        <a:pt x="4171" y="3070"/>
                        <a:pt x="6205" y="15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38" name="Google Shape;1156;p23">
                  <a:extLst>
                    <a:ext uri="{FF2B5EF4-FFF2-40B4-BE49-F238E27FC236}">
                      <a16:creationId xmlns:a16="http://schemas.microsoft.com/office/drawing/2014/main" id="{3BE59925-163E-4702-BC6D-17032264BF46}"/>
                    </a:ext>
                  </a:extLst>
                </p:cNvPr>
                <p:cNvSpPr/>
                <p:nvPr/>
              </p:nvSpPr>
              <p:spPr>
                <a:xfrm>
                  <a:off x="6889150" y="4894975"/>
                  <a:ext cx="205175" cy="11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7" h="4404" extrusionOk="0">
                      <a:moveTo>
                        <a:pt x="6539" y="1"/>
                      </a:moveTo>
                      <a:cubicBezTo>
                        <a:pt x="4604" y="1602"/>
                        <a:pt x="2269" y="2970"/>
                        <a:pt x="1" y="4404"/>
                      </a:cubicBezTo>
                      <a:lnTo>
                        <a:pt x="1835" y="4404"/>
                      </a:lnTo>
                      <a:cubicBezTo>
                        <a:pt x="4137" y="3036"/>
                        <a:pt x="6172" y="1502"/>
                        <a:pt x="820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39" name="Google Shape;1157;p23">
                  <a:extLst>
                    <a:ext uri="{FF2B5EF4-FFF2-40B4-BE49-F238E27FC236}">
                      <a16:creationId xmlns:a16="http://schemas.microsoft.com/office/drawing/2014/main" id="{CFC76C38-85B6-4A0C-A319-CA32278F2A3B}"/>
                    </a:ext>
                  </a:extLst>
                </p:cNvPr>
                <p:cNvSpPr/>
                <p:nvPr/>
              </p:nvSpPr>
              <p:spPr>
                <a:xfrm>
                  <a:off x="6354600" y="4894975"/>
                  <a:ext cx="206850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" h="4438" extrusionOk="0">
                      <a:moveTo>
                        <a:pt x="6605" y="1"/>
                      </a:moveTo>
                      <a:cubicBezTo>
                        <a:pt x="4637" y="1602"/>
                        <a:pt x="2302" y="3003"/>
                        <a:pt x="1" y="4437"/>
                      </a:cubicBezTo>
                      <a:lnTo>
                        <a:pt x="1802" y="4437"/>
                      </a:lnTo>
                      <a:cubicBezTo>
                        <a:pt x="4170" y="3070"/>
                        <a:pt x="6205" y="15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40" name="Google Shape;1158;p23">
                  <a:extLst>
                    <a:ext uri="{FF2B5EF4-FFF2-40B4-BE49-F238E27FC236}">
                      <a16:creationId xmlns:a16="http://schemas.microsoft.com/office/drawing/2014/main" id="{FEA96BEE-8225-47DE-A0D2-7FD891508022}"/>
                    </a:ext>
                  </a:extLst>
                </p:cNvPr>
                <p:cNvSpPr/>
                <p:nvPr/>
              </p:nvSpPr>
              <p:spPr>
                <a:xfrm>
                  <a:off x="6407975" y="4894975"/>
                  <a:ext cx="206850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" h="4438" extrusionOk="0">
                      <a:moveTo>
                        <a:pt x="6605" y="1"/>
                      </a:moveTo>
                      <a:cubicBezTo>
                        <a:pt x="4637" y="1602"/>
                        <a:pt x="2302" y="3003"/>
                        <a:pt x="1" y="4437"/>
                      </a:cubicBezTo>
                      <a:lnTo>
                        <a:pt x="1802" y="4437"/>
                      </a:lnTo>
                      <a:cubicBezTo>
                        <a:pt x="4170" y="3070"/>
                        <a:pt x="6205" y="15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41" name="Google Shape;1159;p23">
                  <a:extLst>
                    <a:ext uri="{FF2B5EF4-FFF2-40B4-BE49-F238E27FC236}">
                      <a16:creationId xmlns:a16="http://schemas.microsoft.com/office/drawing/2014/main" id="{2322F399-09FC-4120-A921-71C7F14C3944}"/>
                    </a:ext>
                  </a:extLst>
                </p:cNvPr>
                <p:cNvSpPr/>
                <p:nvPr/>
              </p:nvSpPr>
              <p:spPr>
                <a:xfrm>
                  <a:off x="6622300" y="4894975"/>
                  <a:ext cx="206000" cy="11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0" h="4404" extrusionOk="0">
                      <a:moveTo>
                        <a:pt x="6538" y="1"/>
                      </a:moveTo>
                      <a:cubicBezTo>
                        <a:pt x="4604" y="1602"/>
                        <a:pt x="2269" y="2970"/>
                        <a:pt x="0" y="4404"/>
                      </a:cubicBezTo>
                      <a:lnTo>
                        <a:pt x="1802" y="4404"/>
                      </a:lnTo>
                      <a:cubicBezTo>
                        <a:pt x="4137" y="3070"/>
                        <a:pt x="6171" y="1502"/>
                        <a:pt x="8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42" name="Google Shape;1160;p23">
                  <a:extLst>
                    <a:ext uri="{FF2B5EF4-FFF2-40B4-BE49-F238E27FC236}">
                      <a16:creationId xmlns:a16="http://schemas.microsoft.com/office/drawing/2014/main" id="{CD3FAD37-C3C9-4448-915B-67E3CF56EE13}"/>
                    </a:ext>
                  </a:extLst>
                </p:cNvPr>
                <p:cNvSpPr/>
                <p:nvPr/>
              </p:nvSpPr>
              <p:spPr>
                <a:xfrm>
                  <a:off x="6461350" y="4894975"/>
                  <a:ext cx="206825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3" h="4438" extrusionOk="0">
                      <a:moveTo>
                        <a:pt x="6605" y="1"/>
                      </a:moveTo>
                      <a:cubicBezTo>
                        <a:pt x="4637" y="1602"/>
                        <a:pt x="2302" y="3003"/>
                        <a:pt x="0" y="4437"/>
                      </a:cubicBezTo>
                      <a:lnTo>
                        <a:pt x="1802" y="4437"/>
                      </a:lnTo>
                      <a:cubicBezTo>
                        <a:pt x="4170" y="3070"/>
                        <a:pt x="6205" y="15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43" name="Google Shape;1161;p23">
                  <a:extLst>
                    <a:ext uri="{FF2B5EF4-FFF2-40B4-BE49-F238E27FC236}">
                      <a16:creationId xmlns:a16="http://schemas.microsoft.com/office/drawing/2014/main" id="{094A2593-173D-452D-8CD8-D4122C729F03}"/>
                    </a:ext>
                  </a:extLst>
                </p:cNvPr>
                <p:cNvSpPr/>
                <p:nvPr/>
              </p:nvSpPr>
              <p:spPr>
                <a:xfrm>
                  <a:off x="6514725" y="4894975"/>
                  <a:ext cx="206825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3" h="4438" extrusionOk="0">
                      <a:moveTo>
                        <a:pt x="6572" y="1"/>
                      </a:moveTo>
                      <a:cubicBezTo>
                        <a:pt x="4637" y="1602"/>
                        <a:pt x="2302" y="3003"/>
                        <a:pt x="0" y="4437"/>
                      </a:cubicBezTo>
                      <a:lnTo>
                        <a:pt x="1835" y="4437"/>
                      </a:lnTo>
                      <a:cubicBezTo>
                        <a:pt x="4170" y="3070"/>
                        <a:pt x="6205" y="15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44" name="Google Shape;1162;p23">
                  <a:extLst>
                    <a:ext uri="{FF2B5EF4-FFF2-40B4-BE49-F238E27FC236}">
                      <a16:creationId xmlns:a16="http://schemas.microsoft.com/office/drawing/2014/main" id="{69A95395-E0F2-4D7D-9880-0B8B627650AA}"/>
                    </a:ext>
                  </a:extLst>
                </p:cNvPr>
                <p:cNvSpPr/>
                <p:nvPr/>
              </p:nvSpPr>
              <p:spPr>
                <a:xfrm>
                  <a:off x="4899400" y="4894975"/>
                  <a:ext cx="216000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0" h="4571" extrusionOk="0">
                      <a:moveTo>
                        <a:pt x="6805" y="1"/>
                      </a:moveTo>
                      <a:cubicBezTo>
                        <a:pt x="4771" y="1669"/>
                        <a:pt x="2369" y="3070"/>
                        <a:pt x="1" y="4571"/>
                      </a:cubicBezTo>
                      <a:lnTo>
                        <a:pt x="1935" y="4571"/>
                      </a:lnTo>
                      <a:cubicBezTo>
                        <a:pt x="4404" y="3170"/>
                        <a:pt x="6505" y="1569"/>
                        <a:pt x="86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45" name="Google Shape;1163;p23">
                  <a:extLst>
                    <a:ext uri="{FF2B5EF4-FFF2-40B4-BE49-F238E27FC236}">
                      <a16:creationId xmlns:a16="http://schemas.microsoft.com/office/drawing/2014/main" id="{17803D91-467D-4E14-B626-5DA3F3F10FCC}"/>
                    </a:ext>
                  </a:extLst>
                </p:cNvPr>
                <p:cNvSpPr/>
                <p:nvPr/>
              </p:nvSpPr>
              <p:spPr>
                <a:xfrm>
                  <a:off x="5356400" y="4873300"/>
                  <a:ext cx="190887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55" h="601" extrusionOk="0">
                      <a:moveTo>
                        <a:pt x="75354" y="1"/>
                      </a:moveTo>
                      <a:cubicBezTo>
                        <a:pt x="70250" y="1"/>
                        <a:pt x="65180" y="34"/>
                        <a:pt x="60076" y="34"/>
                      </a:cubicBezTo>
                      <a:cubicBezTo>
                        <a:pt x="47334" y="67"/>
                        <a:pt x="34625" y="67"/>
                        <a:pt x="21883" y="101"/>
                      </a:cubicBezTo>
                      <a:cubicBezTo>
                        <a:pt x="14677" y="101"/>
                        <a:pt x="7439" y="134"/>
                        <a:pt x="200" y="134"/>
                      </a:cubicBezTo>
                      <a:cubicBezTo>
                        <a:pt x="300" y="167"/>
                        <a:pt x="401" y="201"/>
                        <a:pt x="334" y="267"/>
                      </a:cubicBezTo>
                      <a:cubicBezTo>
                        <a:pt x="134" y="468"/>
                        <a:pt x="67" y="534"/>
                        <a:pt x="0" y="601"/>
                      </a:cubicBezTo>
                      <a:lnTo>
                        <a:pt x="1735" y="601"/>
                      </a:lnTo>
                      <a:cubicBezTo>
                        <a:pt x="1868" y="501"/>
                        <a:pt x="2002" y="401"/>
                        <a:pt x="2135" y="301"/>
                      </a:cubicBezTo>
                      <a:cubicBezTo>
                        <a:pt x="2158" y="285"/>
                        <a:pt x="2187" y="279"/>
                        <a:pt x="2216" y="279"/>
                      </a:cubicBezTo>
                      <a:cubicBezTo>
                        <a:pt x="2312" y="279"/>
                        <a:pt x="2412" y="350"/>
                        <a:pt x="2335" y="401"/>
                      </a:cubicBezTo>
                      <a:cubicBezTo>
                        <a:pt x="2269" y="468"/>
                        <a:pt x="2202" y="534"/>
                        <a:pt x="2135" y="601"/>
                      </a:cubicBezTo>
                      <a:lnTo>
                        <a:pt x="3870" y="601"/>
                      </a:lnTo>
                      <a:cubicBezTo>
                        <a:pt x="4003" y="501"/>
                        <a:pt x="4137" y="401"/>
                        <a:pt x="4270" y="301"/>
                      </a:cubicBezTo>
                      <a:cubicBezTo>
                        <a:pt x="4293" y="285"/>
                        <a:pt x="4322" y="279"/>
                        <a:pt x="4351" y="279"/>
                      </a:cubicBezTo>
                      <a:cubicBezTo>
                        <a:pt x="4447" y="279"/>
                        <a:pt x="4547" y="350"/>
                        <a:pt x="4470" y="401"/>
                      </a:cubicBezTo>
                      <a:cubicBezTo>
                        <a:pt x="4403" y="468"/>
                        <a:pt x="4337" y="534"/>
                        <a:pt x="4270" y="568"/>
                      </a:cubicBezTo>
                      <a:lnTo>
                        <a:pt x="6005" y="568"/>
                      </a:lnTo>
                      <a:cubicBezTo>
                        <a:pt x="6138" y="501"/>
                        <a:pt x="6271" y="401"/>
                        <a:pt x="6405" y="301"/>
                      </a:cubicBezTo>
                      <a:cubicBezTo>
                        <a:pt x="6428" y="285"/>
                        <a:pt x="6457" y="279"/>
                        <a:pt x="6486" y="279"/>
                      </a:cubicBezTo>
                      <a:cubicBezTo>
                        <a:pt x="6582" y="279"/>
                        <a:pt x="6682" y="350"/>
                        <a:pt x="6605" y="401"/>
                      </a:cubicBezTo>
                      <a:cubicBezTo>
                        <a:pt x="6538" y="468"/>
                        <a:pt x="6472" y="501"/>
                        <a:pt x="6405" y="568"/>
                      </a:cubicBezTo>
                      <a:lnTo>
                        <a:pt x="8139" y="568"/>
                      </a:lnTo>
                      <a:cubicBezTo>
                        <a:pt x="8273" y="501"/>
                        <a:pt x="8406" y="401"/>
                        <a:pt x="8540" y="301"/>
                      </a:cubicBezTo>
                      <a:cubicBezTo>
                        <a:pt x="8563" y="285"/>
                        <a:pt x="8592" y="279"/>
                        <a:pt x="8621" y="279"/>
                      </a:cubicBezTo>
                      <a:cubicBezTo>
                        <a:pt x="8717" y="279"/>
                        <a:pt x="8817" y="350"/>
                        <a:pt x="8740" y="401"/>
                      </a:cubicBezTo>
                      <a:cubicBezTo>
                        <a:pt x="8673" y="468"/>
                        <a:pt x="8606" y="501"/>
                        <a:pt x="8540" y="568"/>
                      </a:cubicBezTo>
                      <a:lnTo>
                        <a:pt x="10274" y="568"/>
                      </a:lnTo>
                      <a:cubicBezTo>
                        <a:pt x="10408" y="468"/>
                        <a:pt x="10541" y="401"/>
                        <a:pt x="10675" y="301"/>
                      </a:cubicBezTo>
                      <a:cubicBezTo>
                        <a:pt x="10702" y="282"/>
                        <a:pt x="10738" y="274"/>
                        <a:pt x="10773" y="274"/>
                      </a:cubicBezTo>
                      <a:cubicBezTo>
                        <a:pt x="10863" y="274"/>
                        <a:pt x="10947" y="329"/>
                        <a:pt x="10875" y="401"/>
                      </a:cubicBezTo>
                      <a:cubicBezTo>
                        <a:pt x="10808" y="434"/>
                        <a:pt x="10741" y="501"/>
                        <a:pt x="10675" y="568"/>
                      </a:cubicBezTo>
                      <a:lnTo>
                        <a:pt x="12409" y="568"/>
                      </a:lnTo>
                      <a:cubicBezTo>
                        <a:pt x="12543" y="468"/>
                        <a:pt x="12676" y="368"/>
                        <a:pt x="12809" y="301"/>
                      </a:cubicBezTo>
                      <a:cubicBezTo>
                        <a:pt x="12839" y="281"/>
                        <a:pt x="12877" y="273"/>
                        <a:pt x="12913" y="273"/>
                      </a:cubicBezTo>
                      <a:cubicBezTo>
                        <a:pt x="13001" y="273"/>
                        <a:pt x="13080" y="320"/>
                        <a:pt x="13010" y="368"/>
                      </a:cubicBezTo>
                      <a:cubicBezTo>
                        <a:pt x="12943" y="434"/>
                        <a:pt x="12876" y="501"/>
                        <a:pt x="12809" y="568"/>
                      </a:cubicBezTo>
                      <a:lnTo>
                        <a:pt x="14544" y="568"/>
                      </a:lnTo>
                      <a:cubicBezTo>
                        <a:pt x="14677" y="468"/>
                        <a:pt x="14811" y="368"/>
                        <a:pt x="14944" y="301"/>
                      </a:cubicBezTo>
                      <a:cubicBezTo>
                        <a:pt x="14975" y="270"/>
                        <a:pt x="15014" y="258"/>
                        <a:pt x="15052" y="258"/>
                      </a:cubicBezTo>
                      <a:cubicBezTo>
                        <a:pt x="15138" y="258"/>
                        <a:pt x="15214" y="321"/>
                        <a:pt x="15144" y="368"/>
                      </a:cubicBezTo>
                      <a:cubicBezTo>
                        <a:pt x="15078" y="434"/>
                        <a:pt x="15011" y="501"/>
                        <a:pt x="14944" y="568"/>
                      </a:cubicBezTo>
                      <a:lnTo>
                        <a:pt x="16679" y="568"/>
                      </a:lnTo>
                      <a:cubicBezTo>
                        <a:pt x="16812" y="468"/>
                        <a:pt x="16946" y="368"/>
                        <a:pt x="17079" y="267"/>
                      </a:cubicBezTo>
                      <a:cubicBezTo>
                        <a:pt x="17102" y="252"/>
                        <a:pt x="17131" y="245"/>
                        <a:pt x="17160" y="245"/>
                      </a:cubicBezTo>
                      <a:cubicBezTo>
                        <a:pt x="17256" y="245"/>
                        <a:pt x="17356" y="316"/>
                        <a:pt x="17279" y="368"/>
                      </a:cubicBezTo>
                      <a:cubicBezTo>
                        <a:pt x="17213" y="434"/>
                        <a:pt x="17146" y="501"/>
                        <a:pt x="17079" y="568"/>
                      </a:cubicBezTo>
                      <a:lnTo>
                        <a:pt x="18814" y="568"/>
                      </a:lnTo>
                      <a:cubicBezTo>
                        <a:pt x="18947" y="468"/>
                        <a:pt x="19081" y="368"/>
                        <a:pt x="19214" y="267"/>
                      </a:cubicBezTo>
                      <a:cubicBezTo>
                        <a:pt x="19237" y="252"/>
                        <a:pt x="19266" y="245"/>
                        <a:pt x="19295" y="245"/>
                      </a:cubicBezTo>
                      <a:cubicBezTo>
                        <a:pt x="19391" y="245"/>
                        <a:pt x="19491" y="316"/>
                        <a:pt x="19414" y="368"/>
                      </a:cubicBezTo>
                      <a:cubicBezTo>
                        <a:pt x="19347" y="434"/>
                        <a:pt x="19281" y="501"/>
                        <a:pt x="19214" y="568"/>
                      </a:cubicBezTo>
                      <a:lnTo>
                        <a:pt x="20949" y="568"/>
                      </a:lnTo>
                      <a:cubicBezTo>
                        <a:pt x="21082" y="468"/>
                        <a:pt x="21215" y="368"/>
                        <a:pt x="21349" y="267"/>
                      </a:cubicBezTo>
                      <a:cubicBezTo>
                        <a:pt x="21372" y="252"/>
                        <a:pt x="21401" y="245"/>
                        <a:pt x="21430" y="245"/>
                      </a:cubicBezTo>
                      <a:cubicBezTo>
                        <a:pt x="21526" y="245"/>
                        <a:pt x="21626" y="316"/>
                        <a:pt x="21549" y="368"/>
                      </a:cubicBezTo>
                      <a:cubicBezTo>
                        <a:pt x="21482" y="434"/>
                        <a:pt x="21416" y="501"/>
                        <a:pt x="21349" y="534"/>
                      </a:cubicBezTo>
                      <a:lnTo>
                        <a:pt x="23083" y="534"/>
                      </a:lnTo>
                      <a:cubicBezTo>
                        <a:pt x="23217" y="468"/>
                        <a:pt x="23350" y="368"/>
                        <a:pt x="23484" y="267"/>
                      </a:cubicBezTo>
                      <a:cubicBezTo>
                        <a:pt x="23507" y="252"/>
                        <a:pt x="23536" y="245"/>
                        <a:pt x="23565" y="245"/>
                      </a:cubicBezTo>
                      <a:cubicBezTo>
                        <a:pt x="23661" y="245"/>
                        <a:pt x="23761" y="316"/>
                        <a:pt x="23684" y="368"/>
                      </a:cubicBezTo>
                      <a:cubicBezTo>
                        <a:pt x="23617" y="434"/>
                        <a:pt x="23550" y="468"/>
                        <a:pt x="23484" y="534"/>
                      </a:cubicBezTo>
                      <a:lnTo>
                        <a:pt x="25218" y="534"/>
                      </a:lnTo>
                      <a:cubicBezTo>
                        <a:pt x="25352" y="468"/>
                        <a:pt x="25485" y="368"/>
                        <a:pt x="25619" y="267"/>
                      </a:cubicBezTo>
                      <a:cubicBezTo>
                        <a:pt x="25642" y="252"/>
                        <a:pt x="25670" y="245"/>
                        <a:pt x="25699" y="245"/>
                      </a:cubicBezTo>
                      <a:cubicBezTo>
                        <a:pt x="25795" y="245"/>
                        <a:pt x="25895" y="316"/>
                        <a:pt x="25819" y="368"/>
                      </a:cubicBezTo>
                      <a:cubicBezTo>
                        <a:pt x="25752" y="434"/>
                        <a:pt x="25685" y="468"/>
                        <a:pt x="25619" y="534"/>
                      </a:cubicBezTo>
                      <a:lnTo>
                        <a:pt x="27353" y="534"/>
                      </a:lnTo>
                      <a:cubicBezTo>
                        <a:pt x="27487" y="434"/>
                        <a:pt x="27620" y="368"/>
                        <a:pt x="27753" y="267"/>
                      </a:cubicBezTo>
                      <a:cubicBezTo>
                        <a:pt x="27781" y="249"/>
                        <a:pt x="27817" y="241"/>
                        <a:pt x="27852" y="241"/>
                      </a:cubicBezTo>
                      <a:cubicBezTo>
                        <a:pt x="27942" y="241"/>
                        <a:pt x="28026" y="295"/>
                        <a:pt x="27954" y="368"/>
                      </a:cubicBezTo>
                      <a:cubicBezTo>
                        <a:pt x="27887" y="401"/>
                        <a:pt x="27820" y="468"/>
                        <a:pt x="27753" y="534"/>
                      </a:cubicBezTo>
                      <a:lnTo>
                        <a:pt x="29488" y="534"/>
                      </a:lnTo>
                      <a:cubicBezTo>
                        <a:pt x="29621" y="434"/>
                        <a:pt x="29755" y="334"/>
                        <a:pt x="29888" y="267"/>
                      </a:cubicBezTo>
                      <a:cubicBezTo>
                        <a:pt x="29918" y="248"/>
                        <a:pt x="29955" y="240"/>
                        <a:pt x="29992" y="240"/>
                      </a:cubicBezTo>
                      <a:cubicBezTo>
                        <a:pt x="30080" y="240"/>
                        <a:pt x="30159" y="287"/>
                        <a:pt x="30088" y="334"/>
                      </a:cubicBezTo>
                      <a:cubicBezTo>
                        <a:pt x="30022" y="401"/>
                        <a:pt x="29955" y="468"/>
                        <a:pt x="29888" y="534"/>
                      </a:cubicBezTo>
                      <a:lnTo>
                        <a:pt x="31623" y="534"/>
                      </a:lnTo>
                      <a:cubicBezTo>
                        <a:pt x="31756" y="434"/>
                        <a:pt x="31890" y="334"/>
                        <a:pt x="32023" y="267"/>
                      </a:cubicBezTo>
                      <a:cubicBezTo>
                        <a:pt x="32054" y="237"/>
                        <a:pt x="32093" y="225"/>
                        <a:pt x="32131" y="225"/>
                      </a:cubicBezTo>
                      <a:cubicBezTo>
                        <a:pt x="32217" y="225"/>
                        <a:pt x="32293" y="288"/>
                        <a:pt x="32223" y="334"/>
                      </a:cubicBezTo>
                      <a:cubicBezTo>
                        <a:pt x="32157" y="401"/>
                        <a:pt x="32090" y="468"/>
                        <a:pt x="32023" y="534"/>
                      </a:cubicBezTo>
                      <a:lnTo>
                        <a:pt x="33758" y="534"/>
                      </a:lnTo>
                      <a:cubicBezTo>
                        <a:pt x="33891" y="434"/>
                        <a:pt x="34025" y="334"/>
                        <a:pt x="34158" y="234"/>
                      </a:cubicBezTo>
                      <a:cubicBezTo>
                        <a:pt x="34181" y="219"/>
                        <a:pt x="34210" y="212"/>
                        <a:pt x="34239" y="212"/>
                      </a:cubicBezTo>
                      <a:cubicBezTo>
                        <a:pt x="34335" y="212"/>
                        <a:pt x="34435" y="283"/>
                        <a:pt x="34358" y="334"/>
                      </a:cubicBezTo>
                      <a:cubicBezTo>
                        <a:pt x="34291" y="401"/>
                        <a:pt x="34225" y="468"/>
                        <a:pt x="34158" y="534"/>
                      </a:cubicBezTo>
                      <a:lnTo>
                        <a:pt x="35893" y="534"/>
                      </a:lnTo>
                      <a:cubicBezTo>
                        <a:pt x="36026" y="434"/>
                        <a:pt x="36159" y="334"/>
                        <a:pt x="36293" y="234"/>
                      </a:cubicBezTo>
                      <a:cubicBezTo>
                        <a:pt x="36316" y="219"/>
                        <a:pt x="36345" y="212"/>
                        <a:pt x="36374" y="212"/>
                      </a:cubicBezTo>
                      <a:cubicBezTo>
                        <a:pt x="36470" y="212"/>
                        <a:pt x="36570" y="283"/>
                        <a:pt x="36493" y="334"/>
                      </a:cubicBezTo>
                      <a:cubicBezTo>
                        <a:pt x="36426" y="401"/>
                        <a:pt x="36360" y="468"/>
                        <a:pt x="36293" y="534"/>
                      </a:cubicBezTo>
                      <a:lnTo>
                        <a:pt x="38027" y="534"/>
                      </a:lnTo>
                      <a:cubicBezTo>
                        <a:pt x="38161" y="434"/>
                        <a:pt x="38294" y="334"/>
                        <a:pt x="38428" y="234"/>
                      </a:cubicBezTo>
                      <a:cubicBezTo>
                        <a:pt x="38451" y="219"/>
                        <a:pt x="38480" y="212"/>
                        <a:pt x="38509" y="212"/>
                      </a:cubicBezTo>
                      <a:cubicBezTo>
                        <a:pt x="38605" y="212"/>
                        <a:pt x="38705" y="283"/>
                        <a:pt x="38628" y="334"/>
                      </a:cubicBezTo>
                      <a:cubicBezTo>
                        <a:pt x="38561" y="401"/>
                        <a:pt x="38494" y="468"/>
                        <a:pt x="38428" y="501"/>
                      </a:cubicBezTo>
                      <a:lnTo>
                        <a:pt x="40162" y="501"/>
                      </a:lnTo>
                      <a:cubicBezTo>
                        <a:pt x="40296" y="434"/>
                        <a:pt x="40429" y="334"/>
                        <a:pt x="40563" y="234"/>
                      </a:cubicBezTo>
                      <a:cubicBezTo>
                        <a:pt x="40586" y="219"/>
                        <a:pt x="40614" y="212"/>
                        <a:pt x="40643" y="212"/>
                      </a:cubicBezTo>
                      <a:cubicBezTo>
                        <a:pt x="40739" y="212"/>
                        <a:pt x="40839" y="283"/>
                        <a:pt x="40763" y="334"/>
                      </a:cubicBezTo>
                      <a:cubicBezTo>
                        <a:pt x="40696" y="401"/>
                        <a:pt x="40629" y="434"/>
                        <a:pt x="40563" y="501"/>
                      </a:cubicBezTo>
                      <a:lnTo>
                        <a:pt x="42297" y="501"/>
                      </a:lnTo>
                      <a:cubicBezTo>
                        <a:pt x="42431" y="434"/>
                        <a:pt x="42564" y="334"/>
                        <a:pt x="42697" y="234"/>
                      </a:cubicBezTo>
                      <a:cubicBezTo>
                        <a:pt x="42721" y="219"/>
                        <a:pt x="42749" y="212"/>
                        <a:pt x="42778" y="212"/>
                      </a:cubicBezTo>
                      <a:cubicBezTo>
                        <a:pt x="42874" y="212"/>
                        <a:pt x="42974" y="283"/>
                        <a:pt x="42898" y="334"/>
                      </a:cubicBezTo>
                      <a:cubicBezTo>
                        <a:pt x="42831" y="401"/>
                        <a:pt x="42764" y="434"/>
                        <a:pt x="42697" y="501"/>
                      </a:cubicBezTo>
                      <a:lnTo>
                        <a:pt x="44432" y="501"/>
                      </a:lnTo>
                      <a:cubicBezTo>
                        <a:pt x="44565" y="401"/>
                        <a:pt x="44699" y="334"/>
                        <a:pt x="44832" y="234"/>
                      </a:cubicBezTo>
                      <a:cubicBezTo>
                        <a:pt x="44860" y="215"/>
                        <a:pt x="44896" y="207"/>
                        <a:pt x="44931" y="207"/>
                      </a:cubicBezTo>
                      <a:cubicBezTo>
                        <a:pt x="45021" y="207"/>
                        <a:pt x="45105" y="262"/>
                        <a:pt x="45032" y="334"/>
                      </a:cubicBezTo>
                      <a:cubicBezTo>
                        <a:pt x="44966" y="368"/>
                        <a:pt x="44899" y="434"/>
                        <a:pt x="44832" y="501"/>
                      </a:cubicBezTo>
                      <a:lnTo>
                        <a:pt x="46567" y="501"/>
                      </a:lnTo>
                      <a:cubicBezTo>
                        <a:pt x="46700" y="401"/>
                        <a:pt x="46834" y="301"/>
                        <a:pt x="46967" y="234"/>
                      </a:cubicBezTo>
                      <a:cubicBezTo>
                        <a:pt x="46996" y="215"/>
                        <a:pt x="47034" y="206"/>
                        <a:pt x="47071" y="206"/>
                      </a:cubicBezTo>
                      <a:cubicBezTo>
                        <a:pt x="47159" y="206"/>
                        <a:pt x="47238" y="254"/>
                        <a:pt x="47167" y="301"/>
                      </a:cubicBezTo>
                      <a:cubicBezTo>
                        <a:pt x="47101" y="368"/>
                        <a:pt x="47034" y="434"/>
                        <a:pt x="46967" y="501"/>
                      </a:cubicBezTo>
                      <a:lnTo>
                        <a:pt x="48702" y="501"/>
                      </a:lnTo>
                      <a:cubicBezTo>
                        <a:pt x="48835" y="401"/>
                        <a:pt x="48969" y="301"/>
                        <a:pt x="49102" y="234"/>
                      </a:cubicBezTo>
                      <a:cubicBezTo>
                        <a:pt x="49132" y="204"/>
                        <a:pt x="49172" y="192"/>
                        <a:pt x="49210" y="192"/>
                      </a:cubicBezTo>
                      <a:cubicBezTo>
                        <a:pt x="49296" y="192"/>
                        <a:pt x="49372" y="254"/>
                        <a:pt x="49302" y="301"/>
                      </a:cubicBezTo>
                      <a:cubicBezTo>
                        <a:pt x="49235" y="368"/>
                        <a:pt x="49169" y="434"/>
                        <a:pt x="49102" y="501"/>
                      </a:cubicBezTo>
                      <a:lnTo>
                        <a:pt x="50837" y="501"/>
                      </a:lnTo>
                      <a:cubicBezTo>
                        <a:pt x="50970" y="401"/>
                        <a:pt x="51103" y="301"/>
                        <a:pt x="51237" y="201"/>
                      </a:cubicBezTo>
                      <a:cubicBezTo>
                        <a:pt x="51260" y="185"/>
                        <a:pt x="51289" y="179"/>
                        <a:pt x="51318" y="179"/>
                      </a:cubicBezTo>
                      <a:cubicBezTo>
                        <a:pt x="51414" y="179"/>
                        <a:pt x="51514" y="250"/>
                        <a:pt x="51437" y="301"/>
                      </a:cubicBezTo>
                      <a:cubicBezTo>
                        <a:pt x="51370" y="368"/>
                        <a:pt x="51304" y="434"/>
                        <a:pt x="51237" y="501"/>
                      </a:cubicBezTo>
                      <a:lnTo>
                        <a:pt x="52971" y="501"/>
                      </a:lnTo>
                      <a:cubicBezTo>
                        <a:pt x="53105" y="401"/>
                        <a:pt x="53238" y="301"/>
                        <a:pt x="53372" y="201"/>
                      </a:cubicBezTo>
                      <a:cubicBezTo>
                        <a:pt x="53395" y="185"/>
                        <a:pt x="53424" y="179"/>
                        <a:pt x="53453" y="179"/>
                      </a:cubicBezTo>
                      <a:cubicBezTo>
                        <a:pt x="53549" y="179"/>
                        <a:pt x="53649" y="250"/>
                        <a:pt x="53572" y="301"/>
                      </a:cubicBezTo>
                      <a:cubicBezTo>
                        <a:pt x="53505" y="368"/>
                        <a:pt x="53438" y="434"/>
                        <a:pt x="53372" y="501"/>
                      </a:cubicBezTo>
                      <a:lnTo>
                        <a:pt x="55106" y="501"/>
                      </a:lnTo>
                      <a:cubicBezTo>
                        <a:pt x="55240" y="401"/>
                        <a:pt x="55373" y="301"/>
                        <a:pt x="55507" y="201"/>
                      </a:cubicBezTo>
                      <a:cubicBezTo>
                        <a:pt x="55530" y="185"/>
                        <a:pt x="55558" y="179"/>
                        <a:pt x="55587" y="179"/>
                      </a:cubicBezTo>
                      <a:cubicBezTo>
                        <a:pt x="55683" y="179"/>
                        <a:pt x="55783" y="250"/>
                        <a:pt x="55707" y="301"/>
                      </a:cubicBezTo>
                      <a:cubicBezTo>
                        <a:pt x="55640" y="368"/>
                        <a:pt x="55573" y="434"/>
                        <a:pt x="55507" y="468"/>
                      </a:cubicBezTo>
                      <a:lnTo>
                        <a:pt x="57241" y="468"/>
                      </a:lnTo>
                      <a:cubicBezTo>
                        <a:pt x="57375" y="401"/>
                        <a:pt x="57508" y="301"/>
                        <a:pt x="57641" y="201"/>
                      </a:cubicBezTo>
                      <a:cubicBezTo>
                        <a:pt x="57665" y="185"/>
                        <a:pt x="57693" y="179"/>
                        <a:pt x="57722" y="179"/>
                      </a:cubicBezTo>
                      <a:cubicBezTo>
                        <a:pt x="57818" y="179"/>
                        <a:pt x="57918" y="250"/>
                        <a:pt x="57842" y="301"/>
                      </a:cubicBezTo>
                      <a:cubicBezTo>
                        <a:pt x="57775" y="368"/>
                        <a:pt x="57708" y="401"/>
                        <a:pt x="57641" y="468"/>
                      </a:cubicBezTo>
                      <a:lnTo>
                        <a:pt x="59376" y="468"/>
                      </a:lnTo>
                      <a:cubicBezTo>
                        <a:pt x="59509" y="401"/>
                        <a:pt x="59643" y="301"/>
                        <a:pt x="59776" y="201"/>
                      </a:cubicBezTo>
                      <a:cubicBezTo>
                        <a:pt x="59800" y="185"/>
                        <a:pt x="59828" y="179"/>
                        <a:pt x="59857" y="179"/>
                      </a:cubicBezTo>
                      <a:cubicBezTo>
                        <a:pt x="59953" y="179"/>
                        <a:pt x="60053" y="250"/>
                        <a:pt x="59976" y="301"/>
                      </a:cubicBezTo>
                      <a:cubicBezTo>
                        <a:pt x="59910" y="368"/>
                        <a:pt x="59843" y="401"/>
                        <a:pt x="59776" y="468"/>
                      </a:cubicBezTo>
                      <a:lnTo>
                        <a:pt x="61511" y="468"/>
                      </a:lnTo>
                      <a:cubicBezTo>
                        <a:pt x="61644" y="368"/>
                        <a:pt x="61778" y="301"/>
                        <a:pt x="61911" y="201"/>
                      </a:cubicBezTo>
                      <a:cubicBezTo>
                        <a:pt x="61939" y="182"/>
                        <a:pt x="61975" y="174"/>
                        <a:pt x="62010" y="174"/>
                      </a:cubicBezTo>
                      <a:cubicBezTo>
                        <a:pt x="62100" y="174"/>
                        <a:pt x="62183" y="229"/>
                        <a:pt x="62111" y="301"/>
                      </a:cubicBezTo>
                      <a:cubicBezTo>
                        <a:pt x="62045" y="334"/>
                        <a:pt x="61978" y="401"/>
                        <a:pt x="61911" y="468"/>
                      </a:cubicBezTo>
                      <a:lnTo>
                        <a:pt x="63646" y="468"/>
                      </a:lnTo>
                      <a:cubicBezTo>
                        <a:pt x="63779" y="368"/>
                        <a:pt x="63913" y="267"/>
                        <a:pt x="64046" y="201"/>
                      </a:cubicBezTo>
                      <a:cubicBezTo>
                        <a:pt x="64075" y="181"/>
                        <a:pt x="64113" y="173"/>
                        <a:pt x="64150" y="173"/>
                      </a:cubicBezTo>
                      <a:cubicBezTo>
                        <a:pt x="64238" y="173"/>
                        <a:pt x="64317" y="220"/>
                        <a:pt x="64246" y="267"/>
                      </a:cubicBezTo>
                      <a:cubicBezTo>
                        <a:pt x="64179" y="334"/>
                        <a:pt x="64113" y="401"/>
                        <a:pt x="64046" y="468"/>
                      </a:cubicBezTo>
                      <a:lnTo>
                        <a:pt x="65781" y="468"/>
                      </a:lnTo>
                      <a:cubicBezTo>
                        <a:pt x="65914" y="368"/>
                        <a:pt x="66047" y="267"/>
                        <a:pt x="66181" y="201"/>
                      </a:cubicBezTo>
                      <a:cubicBezTo>
                        <a:pt x="66211" y="170"/>
                        <a:pt x="66251" y="158"/>
                        <a:pt x="66289" y="158"/>
                      </a:cubicBezTo>
                      <a:cubicBezTo>
                        <a:pt x="66375" y="158"/>
                        <a:pt x="66451" y="221"/>
                        <a:pt x="66381" y="267"/>
                      </a:cubicBezTo>
                      <a:cubicBezTo>
                        <a:pt x="66314" y="334"/>
                        <a:pt x="66248" y="401"/>
                        <a:pt x="66181" y="468"/>
                      </a:cubicBezTo>
                      <a:lnTo>
                        <a:pt x="67915" y="468"/>
                      </a:lnTo>
                      <a:cubicBezTo>
                        <a:pt x="68049" y="368"/>
                        <a:pt x="68182" y="267"/>
                        <a:pt x="68316" y="167"/>
                      </a:cubicBezTo>
                      <a:cubicBezTo>
                        <a:pt x="68339" y="152"/>
                        <a:pt x="68368" y="145"/>
                        <a:pt x="68397" y="145"/>
                      </a:cubicBezTo>
                      <a:cubicBezTo>
                        <a:pt x="68493" y="145"/>
                        <a:pt x="68593" y="216"/>
                        <a:pt x="68516" y="267"/>
                      </a:cubicBezTo>
                      <a:cubicBezTo>
                        <a:pt x="68449" y="334"/>
                        <a:pt x="68382" y="401"/>
                        <a:pt x="68316" y="468"/>
                      </a:cubicBezTo>
                      <a:lnTo>
                        <a:pt x="70050" y="468"/>
                      </a:lnTo>
                      <a:cubicBezTo>
                        <a:pt x="70184" y="368"/>
                        <a:pt x="70317" y="267"/>
                        <a:pt x="70451" y="167"/>
                      </a:cubicBezTo>
                      <a:cubicBezTo>
                        <a:pt x="70474" y="152"/>
                        <a:pt x="70502" y="145"/>
                        <a:pt x="70532" y="145"/>
                      </a:cubicBezTo>
                      <a:cubicBezTo>
                        <a:pt x="70627" y="145"/>
                        <a:pt x="70727" y="216"/>
                        <a:pt x="70651" y="267"/>
                      </a:cubicBezTo>
                      <a:cubicBezTo>
                        <a:pt x="70584" y="334"/>
                        <a:pt x="70517" y="401"/>
                        <a:pt x="70451" y="468"/>
                      </a:cubicBezTo>
                      <a:lnTo>
                        <a:pt x="72185" y="468"/>
                      </a:lnTo>
                      <a:cubicBezTo>
                        <a:pt x="72319" y="368"/>
                        <a:pt x="72452" y="267"/>
                        <a:pt x="72585" y="167"/>
                      </a:cubicBezTo>
                      <a:cubicBezTo>
                        <a:pt x="72609" y="152"/>
                        <a:pt x="72637" y="145"/>
                        <a:pt x="72666" y="145"/>
                      </a:cubicBezTo>
                      <a:cubicBezTo>
                        <a:pt x="72762" y="145"/>
                        <a:pt x="72862" y="216"/>
                        <a:pt x="72786" y="267"/>
                      </a:cubicBezTo>
                      <a:cubicBezTo>
                        <a:pt x="72719" y="334"/>
                        <a:pt x="72652" y="401"/>
                        <a:pt x="72585" y="434"/>
                      </a:cubicBezTo>
                      <a:lnTo>
                        <a:pt x="74320" y="434"/>
                      </a:lnTo>
                      <a:cubicBezTo>
                        <a:pt x="74453" y="368"/>
                        <a:pt x="74587" y="267"/>
                        <a:pt x="74720" y="167"/>
                      </a:cubicBezTo>
                      <a:cubicBezTo>
                        <a:pt x="74744" y="152"/>
                        <a:pt x="74772" y="145"/>
                        <a:pt x="74801" y="145"/>
                      </a:cubicBezTo>
                      <a:cubicBezTo>
                        <a:pt x="74897" y="145"/>
                        <a:pt x="74997" y="216"/>
                        <a:pt x="74920" y="267"/>
                      </a:cubicBezTo>
                      <a:cubicBezTo>
                        <a:pt x="74854" y="334"/>
                        <a:pt x="74787" y="368"/>
                        <a:pt x="74720" y="434"/>
                      </a:cubicBezTo>
                      <a:lnTo>
                        <a:pt x="76121" y="434"/>
                      </a:lnTo>
                      <a:cubicBezTo>
                        <a:pt x="76188" y="401"/>
                        <a:pt x="76255" y="334"/>
                        <a:pt x="76355" y="267"/>
                      </a:cubicBezTo>
                      <a:lnTo>
                        <a:pt x="75154" y="267"/>
                      </a:lnTo>
                      <a:cubicBezTo>
                        <a:pt x="75254" y="167"/>
                        <a:pt x="75321" y="101"/>
                        <a:pt x="7535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46" name="Google Shape;1164;p23">
                  <a:extLst>
                    <a:ext uri="{FF2B5EF4-FFF2-40B4-BE49-F238E27FC236}">
                      <a16:creationId xmlns:a16="http://schemas.microsoft.com/office/drawing/2014/main" id="{71C2AA92-19DE-4E6C-915E-42CE05512E43}"/>
                    </a:ext>
                  </a:extLst>
                </p:cNvPr>
                <p:cNvSpPr/>
                <p:nvPr/>
              </p:nvSpPr>
              <p:spPr>
                <a:xfrm>
                  <a:off x="6942525" y="4894975"/>
                  <a:ext cx="205175" cy="11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7" h="4404" extrusionOk="0">
                      <a:moveTo>
                        <a:pt x="6539" y="1"/>
                      </a:moveTo>
                      <a:cubicBezTo>
                        <a:pt x="4570" y="1602"/>
                        <a:pt x="2269" y="2970"/>
                        <a:pt x="1" y="4404"/>
                      </a:cubicBezTo>
                      <a:cubicBezTo>
                        <a:pt x="601" y="4404"/>
                        <a:pt x="1235" y="4371"/>
                        <a:pt x="1835" y="4371"/>
                      </a:cubicBezTo>
                      <a:cubicBezTo>
                        <a:pt x="4137" y="3036"/>
                        <a:pt x="6138" y="1502"/>
                        <a:pt x="82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47" name="Google Shape;1165;p23">
                  <a:extLst>
                    <a:ext uri="{FF2B5EF4-FFF2-40B4-BE49-F238E27FC236}">
                      <a16:creationId xmlns:a16="http://schemas.microsoft.com/office/drawing/2014/main" id="{BF9BABB1-E994-4161-9ED1-45892B7BA8EB}"/>
                    </a:ext>
                  </a:extLst>
                </p:cNvPr>
                <p:cNvSpPr/>
                <p:nvPr/>
              </p:nvSpPr>
              <p:spPr>
                <a:xfrm>
                  <a:off x="4963625" y="4881650"/>
                  <a:ext cx="5755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2" h="267" extrusionOk="0">
                      <a:moveTo>
                        <a:pt x="200" y="0"/>
                      </a:moveTo>
                      <a:cubicBezTo>
                        <a:pt x="234" y="0"/>
                        <a:pt x="267" y="34"/>
                        <a:pt x="234" y="67"/>
                      </a:cubicBezTo>
                      <a:cubicBezTo>
                        <a:pt x="167" y="134"/>
                        <a:pt x="67" y="200"/>
                        <a:pt x="0" y="267"/>
                      </a:cubicBezTo>
                      <a:lnTo>
                        <a:pt x="1901" y="267"/>
                      </a:lnTo>
                      <a:cubicBezTo>
                        <a:pt x="2035" y="167"/>
                        <a:pt x="2168" y="67"/>
                        <a:pt x="23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48" name="Google Shape;1166;p23">
                  <a:extLst>
                    <a:ext uri="{FF2B5EF4-FFF2-40B4-BE49-F238E27FC236}">
                      <a16:creationId xmlns:a16="http://schemas.microsoft.com/office/drawing/2014/main" id="{903AB00C-4132-49A7-A77F-9C9270C91BED}"/>
                    </a:ext>
                  </a:extLst>
                </p:cNvPr>
                <p:cNvSpPr/>
                <p:nvPr/>
              </p:nvSpPr>
              <p:spPr>
                <a:xfrm>
                  <a:off x="5249650" y="4880800"/>
                  <a:ext cx="5340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301" extrusionOk="0">
                      <a:moveTo>
                        <a:pt x="134" y="1"/>
                      </a:moveTo>
                      <a:cubicBezTo>
                        <a:pt x="201" y="1"/>
                        <a:pt x="267" y="68"/>
                        <a:pt x="234" y="101"/>
                      </a:cubicBezTo>
                      <a:cubicBezTo>
                        <a:pt x="134" y="168"/>
                        <a:pt x="67" y="234"/>
                        <a:pt x="1" y="301"/>
                      </a:cubicBezTo>
                      <a:lnTo>
                        <a:pt x="1735" y="301"/>
                      </a:lnTo>
                      <a:cubicBezTo>
                        <a:pt x="1869" y="201"/>
                        <a:pt x="2002" y="101"/>
                        <a:pt x="213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49" name="Google Shape;1167;p23">
                  <a:extLst>
                    <a:ext uri="{FF2B5EF4-FFF2-40B4-BE49-F238E27FC236}">
                      <a16:creationId xmlns:a16="http://schemas.microsoft.com/office/drawing/2014/main" id="{DC83E359-20D2-4074-82C3-A6CCB0337B4E}"/>
                    </a:ext>
                  </a:extLst>
                </p:cNvPr>
                <p:cNvSpPr/>
                <p:nvPr/>
              </p:nvSpPr>
              <p:spPr>
                <a:xfrm>
                  <a:off x="6995900" y="4894975"/>
                  <a:ext cx="205175" cy="11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7" h="4404" extrusionOk="0">
                      <a:moveTo>
                        <a:pt x="6538" y="1"/>
                      </a:moveTo>
                      <a:cubicBezTo>
                        <a:pt x="4570" y="1602"/>
                        <a:pt x="2269" y="2970"/>
                        <a:pt x="0" y="4404"/>
                      </a:cubicBezTo>
                      <a:cubicBezTo>
                        <a:pt x="601" y="4404"/>
                        <a:pt x="1235" y="4371"/>
                        <a:pt x="1835" y="4371"/>
                      </a:cubicBezTo>
                      <a:cubicBezTo>
                        <a:pt x="4137" y="3036"/>
                        <a:pt x="6138" y="1502"/>
                        <a:pt x="82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50" name="Google Shape;1168;p23">
                  <a:extLst>
                    <a:ext uri="{FF2B5EF4-FFF2-40B4-BE49-F238E27FC236}">
                      <a16:creationId xmlns:a16="http://schemas.microsoft.com/office/drawing/2014/main" id="{59B00298-17BB-45B3-A8FB-90544D83EF5C}"/>
                    </a:ext>
                  </a:extLst>
                </p:cNvPr>
                <p:cNvSpPr/>
                <p:nvPr/>
              </p:nvSpPr>
              <p:spPr>
                <a:xfrm>
                  <a:off x="5077850" y="4880800"/>
                  <a:ext cx="57575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301" extrusionOk="0">
                      <a:moveTo>
                        <a:pt x="201" y="1"/>
                      </a:moveTo>
                      <a:cubicBezTo>
                        <a:pt x="234" y="34"/>
                        <a:pt x="268" y="68"/>
                        <a:pt x="234" y="101"/>
                      </a:cubicBezTo>
                      <a:cubicBezTo>
                        <a:pt x="168" y="168"/>
                        <a:pt x="68" y="234"/>
                        <a:pt x="1" y="301"/>
                      </a:cubicBezTo>
                      <a:lnTo>
                        <a:pt x="1902" y="301"/>
                      </a:lnTo>
                      <a:cubicBezTo>
                        <a:pt x="2036" y="201"/>
                        <a:pt x="2169" y="101"/>
                        <a:pt x="23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51" name="Google Shape;1169;p23">
                  <a:extLst>
                    <a:ext uri="{FF2B5EF4-FFF2-40B4-BE49-F238E27FC236}">
                      <a16:creationId xmlns:a16="http://schemas.microsoft.com/office/drawing/2014/main" id="{D8693389-3DB7-411F-8AD4-EC8991C69496}"/>
                    </a:ext>
                  </a:extLst>
                </p:cNvPr>
                <p:cNvSpPr/>
                <p:nvPr/>
              </p:nvSpPr>
              <p:spPr>
                <a:xfrm>
                  <a:off x="4841850" y="4894975"/>
                  <a:ext cx="216025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1" h="4571" extrusionOk="0">
                      <a:moveTo>
                        <a:pt x="6806" y="1"/>
                      </a:moveTo>
                      <a:cubicBezTo>
                        <a:pt x="4804" y="1669"/>
                        <a:pt x="2369" y="3070"/>
                        <a:pt x="1" y="4571"/>
                      </a:cubicBezTo>
                      <a:lnTo>
                        <a:pt x="1936" y="4571"/>
                      </a:lnTo>
                      <a:cubicBezTo>
                        <a:pt x="4404" y="3170"/>
                        <a:pt x="6506" y="1569"/>
                        <a:pt x="86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52" name="Google Shape;1170;p23">
                  <a:extLst>
                    <a:ext uri="{FF2B5EF4-FFF2-40B4-BE49-F238E27FC236}">
                      <a16:creationId xmlns:a16="http://schemas.microsoft.com/office/drawing/2014/main" id="{09EB8E39-CE40-4721-90A5-C746B70DB4ED}"/>
                    </a:ext>
                  </a:extLst>
                </p:cNvPr>
                <p:cNvSpPr/>
                <p:nvPr/>
              </p:nvSpPr>
              <p:spPr>
                <a:xfrm>
                  <a:off x="5021150" y="4880800"/>
                  <a:ext cx="56725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301" extrusionOk="0">
                      <a:moveTo>
                        <a:pt x="201" y="1"/>
                      </a:moveTo>
                      <a:cubicBezTo>
                        <a:pt x="234" y="34"/>
                        <a:pt x="268" y="68"/>
                        <a:pt x="234" y="101"/>
                      </a:cubicBezTo>
                      <a:cubicBezTo>
                        <a:pt x="134" y="168"/>
                        <a:pt x="67" y="234"/>
                        <a:pt x="1" y="301"/>
                      </a:cubicBezTo>
                      <a:lnTo>
                        <a:pt x="1902" y="301"/>
                      </a:lnTo>
                      <a:cubicBezTo>
                        <a:pt x="2002" y="201"/>
                        <a:pt x="2136" y="101"/>
                        <a:pt x="22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53" name="Google Shape;1171;p23">
                  <a:extLst>
                    <a:ext uri="{FF2B5EF4-FFF2-40B4-BE49-F238E27FC236}">
                      <a16:creationId xmlns:a16="http://schemas.microsoft.com/office/drawing/2014/main" id="{68CA61D3-D5D4-479F-AE97-CEA3B8676722}"/>
                    </a:ext>
                  </a:extLst>
                </p:cNvPr>
                <p:cNvSpPr/>
                <p:nvPr/>
              </p:nvSpPr>
              <p:spPr>
                <a:xfrm>
                  <a:off x="5135400" y="4880800"/>
                  <a:ext cx="57575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301" extrusionOk="0">
                      <a:moveTo>
                        <a:pt x="167" y="1"/>
                      </a:moveTo>
                      <a:cubicBezTo>
                        <a:pt x="234" y="34"/>
                        <a:pt x="267" y="68"/>
                        <a:pt x="234" y="101"/>
                      </a:cubicBezTo>
                      <a:cubicBezTo>
                        <a:pt x="134" y="168"/>
                        <a:pt x="67" y="234"/>
                        <a:pt x="1" y="301"/>
                      </a:cubicBezTo>
                      <a:lnTo>
                        <a:pt x="1902" y="301"/>
                      </a:lnTo>
                      <a:cubicBezTo>
                        <a:pt x="2035" y="201"/>
                        <a:pt x="2135" y="101"/>
                        <a:pt x="230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54" name="Google Shape;1172;p23">
                  <a:extLst>
                    <a:ext uri="{FF2B5EF4-FFF2-40B4-BE49-F238E27FC236}">
                      <a16:creationId xmlns:a16="http://schemas.microsoft.com/office/drawing/2014/main" id="{3830FC6D-B7EC-4353-ACB4-6FD97A745817}"/>
                    </a:ext>
                  </a:extLst>
                </p:cNvPr>
                <p:cNvSpPr/>
                <p:nvPr/>
              </p:nvSpPr>
              <p:spPr>
                <a:xfrm>
                  <a:off x="5192100" y="4880800"/>
                  <a:ext cx="57575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301" extrusionOk="0">
                      <a:moveTo>
                        <a:pt x="168" y="1"/>
                      </a:moveTo>
                      <a:cubicBezTo>
                        <a:pt x="234" y="34"/>
                        <a:pt x="268" y="68"/>
                        <a:pt x="234" y="101"/>
                      </a:cubicBezTo>
                      <a:cubicBezTo>
                        <a:pt x="168" y="168"/>
                        <a:pt x="68" y="234"/>
                        <a:pt x="1" y="301"/>
                      </a:cubicBezTo>
                      <a:lnTo>
                        <a:pt x="1902" y="301"/>
                      </a:lnTo>
                      <a:cubicBezTo>
                        <a:pt x="2036" y="201"/>
                        <a:pt x="2169" y="101"/>
                        <a:pt x="23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55" name="Google Shape;1173;p23">
                  <a:extLst>
                    <a:ext uri="{FF2B5EF4-FFF2-40B4-BE49-F238E27FC236}">
                      <a16:creationId xmlns:a16="http://schemas.microsoft.com/office/drawing/2014/main" id="{61FCAB88-5A46-456C-95C4-A0108A1C1A2F}"/>
                    </a:ext>
                  </a:extLst>
                </p:cNvPr>
                <p:cNvSpPr/>
                <p:nvPr/>
              </p:nvSpPr>
              <p:spPr>
                <a:xfrm>
                  <a:off x="4956950" y="4894975"/>
                  <a:ext cx="215175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7" h="4571" extrusionOk="0">
                      <a:moveTo>
                        <a:pt x="6772" y="1"/>
                      </a:moveTo>
                      <a:cubicBezTo>
                        <a:pt x="4770" y="1669"/>
                        <a:pt x="2335" y="3070"/>
                        <a:pt x="0" y="4571"/>
                      </a:cubicBezTo>
                      <a:cubicBezTo>
                        <a:pt x="634" y="4571"/>
                        <a:pt x="1301" y="4537"/>
                        <a:pt x="1935" y="4537"/>
                      </a:cubicBezTo>
                      <a:cubicBezTo>
                        <a:pt x="4403" y="3170"/>
                        <a:pt x="6471" y="1569"/>
                        <a:pt x="86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56" name="Google Shape;1174;p23">
                  <a:extLst>
                    <a:ext uri="{FF2B5EF4-FFF2-40B4-BE49-F238E27FC236}">
                      <a16:creationId xmlns:a16="http://schemas.microsoft.com/office/drawing/2014/main" id="{85BD8AD5-FA29-424F-8856-A33D0851C867}"/>
                    </a:ext>
                  </a:extLst>
                </p:cNvPr>
                <p:cNvSpPr/>
                <p:nvPr/>
              </p:nvSpPr>
              <p:spPr>
                <a:xfrm>
                  <a:off x="5552375" y="4894975"/>
                  <a:ext cx="210175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05" extrusionOk="0">
                      <a:moveTo>
                        <a:pt x="6705" y="1"/>
                      </a:moveTo>
                      <a:cubicBezTo>
                        <a:pt x="4737" y="1635"/>
                        <a:pt x="2335" y="3036"/>
                        <a:pt x="0" y="4504"/>
                      </a:cubicBezTo>
                      <a:lnTo>
                        <a:pt x="1801" y="4504"/>
                      </a:lnTo>
                      <a:cubicBezTo>
                        <a:pt x="4203" y="3136"/>
                        <a:pt x="6271" y="1535"/>
                        <a:pt x="84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57" name="Google Shape;1175;p23">
                  <a:extLst>
                    <a:ext uri="{FF2B5EF4-FFF2-40B4-BE49-F238E27FC236}">
                      <a16:creationId xmlns:a16="http://schemas.microsoft.com/office/drawing/2014/main" id="{6A7DD13B-B97A-4F0C-A1AC-3F7E35B78038}"/>
                    </a:ext>
                  </a:extLst>
                </p:cNvPr>
                <p:cNvSpPr/>
                <p:nvPr/>
              </p:nvSpPr>
              <p:spPr>
                <a:xfrm>
                  <a:off x="5338875" y="4894975"/>
                  <a:ext cx="210175" cy="1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38" extrusionOk="0">
                      <a:moveTo>
                        <a:pt x="6739" y="1"/>
                      </a:moveTo>
                      <a:cubicBezTo>
                        <a:pt x="4737" y="1635"/>
                        <a:pt x="2336" y="3070"/>
                        <a:pt x="1" y="4537"/>
                      </a:cubicBezTo>
                      <a:cubicBezTo>
                        <a:pt x="601" y="4537"/>
                        <a:pt x="1202" y="4504"/>
                        <a:pt x="1802" y="4504"/>
                      </a:cubicBezTo>
                      <a:cubicBezTo>
                        <a:pt x="4237" y="3136"/>
                        <a:pt x="6305" y="1535"/>
                        <a:pt x="840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58" name="Google Shape;1176;p23">
                  <a:extLst>
                    <a:ext uri="{FF2B5EF4-FFF2-40B4-BE49-F238E27FC236}">
                      <a16:creationId xmlns:a16="http://schemas.microsoft.com/office/drawing/2014/main" id="{5ACA7D3C-A489-4A81-A7FE-DC4E0EF8C1D9}"/>
                    </a:ext>
                  </a:extLst>
                </p:cNvPr>
                <p:cNvSpPr/>
                <p:nvPr/>
              </p:nvSpPr>
              <p:spPr>
                <a:xfrm>
                  <a:off x="5445625" y="4894975"/>
                  <a:ext cx="210175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05" extrusionOk="0">
                      <a:moveTo>
                        <a:pt x="6739" y="1"/>
                      </a:moveTo>
                      <a:cubicBezTo>
                        <a:pt x="4737" y="1635"/>
                        <a:pt x="2335" y="3036"/>
                        <a:pt x="0" y="4504"/>
                      </a:cubicBezTo>
                      <a:lnTo>
                        <a:pt x="1802" y="4504"/>
                      </a:lnTo>
                      <a:cubicBezTo>
                        <a:pt x="4203" y="3136"/>
                        <a:pt x="6272" y="1535"/>
                        <a:pt x="84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59" name="Google Shape;1177;p23">
                  <a:extLst>
                    <a:ext uri="{FF2B5EF4-FFF2-40B4-BE49-F238E27FC236}">
                      <a16:creationId xmlns:a16="http://schemas.microsoft.com/office/drawing/2014/main" id="{9532EB86-D630-4B46-93E8-6262B58BCA2C}"/>
                    </a:ext>
                  </a:extLst>
                </p:cNvPr>
                <p:cNvSpPr/>
                <p:nvPr/>
              </p:nvSpPr>
              <p:spPr>
                <a:xfrm>
                  <a:off x="5392250" y="4894975"/>
                  <a:ext cx="210175" cy="1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38" extrusionOk="0">
                      <a:moveTo>
                        <a:pt x="6739" y="1"/>
                      </a:moveTo>
                      <a:cubicBezTo>
                        <a:pt x="4737" y="1635"/>
                        <a:pt x="2336" y="3070"/>
                        <a:pt x="1" y="4537"/>
                      </a:cubicBezTo>
                      <a:cubicBezTo>
                        <a:pt x="601" y="4537"/>
                        <a:pt x="1201" y="4504"/>
                        <a:pt x="1802" y="4504"/>
                      </a:cubicBezTo>
                      <a:cubicBezTo>
                        <a:pt x="4204" y="3136"/>
                        <a:pt x="6305" y="1535"/>
                        <a:pt x="840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60" name="Google Shape;1178;p23">
                  <a:extLst>
                    <a:ext uri="{FF2B5EF4-FFF2-40B4-BE49-F238E27FC236}">
                      <a16:creationId xmlns:a16="http://schemas.microsoft.com/office/drawing/2014/main" id="{BA82B3D9-73C1-481C-9A7F-98B222771AA4}"/>
                    </a:ext>
                  </a:extLst>
                </p:cNvPr>
                <p:cNvSpPr/>
                <p:nvPr/>
              </p:nvSpPr>
              <p:spPr>
                <a:xfrm>
                  <a:off x="5605750" y="4894975"/>
                  <a:ext cx="210150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6" h="4505" extrusionOk="0">
                      <a:moveTo>
                        <a:pt x="6705" y="1"/>
                      </a:moveTo>
                      <a:cubicBezTo>
                        <a:pt x="4737" y="1635"/>
                        <a:pt x="2335" y="3036"/>
                        <a:pt x="0" y="4504"/>
                      </a:cubicBezTo>
                      <a:lnTo>
                        <a:pt x="1801" y="4504"/>
                      </a:lnTo>
                      <a:cubicBezTo>
                        <a:pt x="4203" y="3136"/>
                        <a:pt x="6271" y="1535"/>
                        <a:pt x="84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61" name="Google Shape;1179;p23">
                  <a:extLst>
                    <a:ext uri="{FF2B5EF4-FFF2-40B4-BE49-F238E27FC236}">
                      <a16:creationId xmlns:a16="http://schemas.microsoft.com/office/drawing/2014/main" id="{0CF742A0-2911-473B-8A48-F01C24220614}"/>
                    </a:ext>
                  </a:extLst>
                </p:cNvPr>
                <p:cNvSpPr/>
                <p:nvPr/>
              </p:nvSpPr>
              <p:spPr>
                <a:xfrm>
                  <a:off x="5499000" y="4894975"/>
                  <a:ext cx="210175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05" extrusionOk="0">
                      <a:moveTo>
                        <a:pt x="6705" y="1"/>
                      </a:moveTo>
                      <a:cubicBezTo>
                        <a:pt x="4737" y="1635"/>
                        <a:pt x="2335" y="3036"/>
                        <a:pt x="0" y="4504"/>
                      </a:cubicBezTo>
                      <a:lnTo>
                        <a:pt x="1802" y="4504"/>
                      </a:lnTo>
                      <a:cubicBezTo>
                        <a:pt x="4237" y="3136"/>
                        <a:pt x="6271" y="1535"/>
                        <a:pt x="84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62" name="Google Shape;1180;p23">
                  <a:extLst>
                    <a:ext uri="{FF2B5EF4-FFF2-40B4-BE49-F238E27FC236}">
                      <a16:creationId xmlns:a16="http://schemas.microsoft.com/office/drawing/2014/main" id="{E86096E7-7755-4B0A-A4F1-2C51A6502C37}"/>
                    </a:ext>
                  </a:extLst>
                </p:cNvPr>
                <p:cNvSpPr/>
                <p:nvPr/>
              </p:nvSpPr>
              <p:spPr>
                <a:xfrm>
                  <a:off x="5285500" y="4894975"/>
                  <a:ext cx="211025" cy="1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1" h="4538" extrusionOk="0">
                      <a:moveTo>
                        <a:pt x="6739" y="1"/>
                      </a:moveTo>
                      <a:cubicBezTo>
                        <a:pt x="4738" y="1635"/>
                        <a:pt x="2336" y="3070"/>
                        <a:pt x="1" y="4537"/>
                      </a:cubicBezTo>
                      <a:lnTo>
                        <a:pt x="1769" y="4537"/>
                      </a:lnTo>
                      <a:cubicBezTo>
                        <a:pt x="4204" y="3136"/>
                        <a:pt x="6305" y="1535"/>
                        <a:pt x="84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63" name="Google Shape;1181;p23">
                  <a:extLst>
                    <a:ext uri="{FF2B5EF4-FFF2-40B4-BE49-F238E27FC236}">
                      <a16:creationId xmlns:a16="http://schemas.microsoft.com/office/drawing/2014/main" id="{08724F42-CC9F-493C-A72F-17F6C5D37723}"/>
                    </a:ext>
                  </a:extLst>
                </p:cNvPr>
                <p:cNvSpPr/>
                <p:nvPr/>
              </p:nvSpPr>
              <p:spPr>
                <a:xfrm>
                  <a:off x="5071200" y="4894975"/>
                  <a:ext cx="211825" cy="1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3" h="4538" extrusionOk="0">
                      <a:moveTo>
                        <a:pt x="6772" y="1"/>
                      </a:moveTo>
                      <a:cubicBezTo>
                        <a:pt x="4770" y="1669"/>
                        <a:pt x="2368" y="3070"/>
                        <a:pt x="0" y="4537"/>
                      </a:cubicBezTo>
                      <a:lnTo>
                        <a:pt x="1801" y="4537"/>
                      </a:lnTo>
                      <a:cubicBezTo>
                        <a:pt x="4236" y="3170"/>
                        <a:pt x="6338" y="1535"/>
                        <a:pt x="84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64" name="Google Shape;1182;p23">
                  <a:extLst>
                    <a:ext uri="{FF2B5EF4-FFF2-40B4-BE49-F238E27FC236}">
                      <a16:creationId xmlns:a16="http://schemas.microsoft.com/office/drawing/2014/main" id="{0D5C2B50-EAAD-45B6-88EC-741CA4371808}"/>
                    </a:ext>
                  </a:extLst>
                </p:cNvPr>
                <p:cNvSpPr/>
                <p:nvPr/>
              </p:nvSpPr>
              <p:spPr>
                <a:xfrm>
                  <a:off x="5124550" y="4894975"/>
                  <a:ext cx="211850" cy="1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4" h="4538" extrusionOk="0">
                      <a:moveTo>
                        <a:pt x="6772" y="1"/>
                      </a:moveTo>
                      <a:cubicBezTo>
                        <a:pt x="4771" y="1669"/>
                        <a:pt x="2369" y="3070"/>
                        <a:pt x="1" y="4537"/>
                      </a:cubicBezTo>
                      <a:lnTo>
                        <a:pt x="1802" y="4537"/>
                      </a:lnTo>
                      <a:cubicBezTo>
                        <a:pt x="4237" y="3136"/>
                        <a:pt x="6339" y="1535"/>
                        <a:pt x="847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65" name="Google Shape;1183;p23">
                  <a:extLst>
                    <a:ext uri="{FF2B5EF4-FFF2-40B4-BE49-F238E27FC236}">
                      <a16:creationId xmlns:a16="http://schemas.microsoft.com/office/drawing/2014/main" id="{A01429C8-F17F-48BE-B476-72C99E487C64}"/>
                    </a:ext>
                  </a:extLst>
                </p:cNvPr>
                <p:cNvSpPr/>
                <p:nvPr/>
              </p:nvSpPr>
              <p:spPr>
                <a:xfrm>
                  <a:off x="5232150" y="4894975"/>
                  <a:ext cx="210150" cy="1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6" h="4538" extrusionOk="0">
                      <a:moveTo>
                        <a:pt x="6738" y="1"/>
                      </a:moveTo>
                      <a:cubicBezTo>
                        <a:pt x="4737" y="1635"/>
                        <a:pt x="2335" y="3070"/>
                        <a:pt x="0" y="4537"/>
                      </a:cubicBezTo>
                      <a:lnTo>
                        <a:pt x="1768" y="4537"/>
                      </a:lnTo>
                      <a:cubicBezTo>
                        <a:pt x="4203" y="3136"/>
                        <a:pt x="6271" y="1535"/>
                        <a:pt x="84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66" name="Google Shape;1184;p23">
                  <a:extLst>
                    <a:ext uri="{FF2B5EF4-FFF2-40B4-BE49-F238E27FC236}">
                      <a16:creationId xmlns:a16="http://schemas.microsoft.com/office/drawing/2014/main" id="{CD899722-6B93-4346-AB28-8CA28AE0E084}"/>
                    </a:ext>
                  </a:extLst>
                </p:cNvPr>
                <p:cNvSpPr/>
                <p:nvPr/>
              </p:nvSpPr>
              <p:spPr>
                <a:xfrm>
                  <a:off x="5178775" y="4894975"/>
                  <a:ext cx="211000" cy="1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0" h="4538" extrusionOk="0">
                      <a:moveTo>
                        <a:pt x="6738" y="1"/>
                      </a:moveTo>
                      <a:cubicBezTo>
                        <a:pt x="4737" y="1635"/>
                        <a:pt x="2335" y="3070"/>
                        <a:pt x="0" y="4537"/>
                      </a:cubicBezTo>
                      <a:lnTo>
                        <a:pt x="1768" y="4537"/>
                      </a:lnTo>
                      <a:cubicBezTo>
                        <a:pt x="4203" y="3136"/>
                        <a:pt x="6305" y="1535"/>
                        <a:pt x="84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67" name="Google Shape;1185;p23">
                  <a:extLst>
                    <a:ext uri="{FF2B5EF4-FFF2-40B4-BE49-F238E27FC236}">
                      <a16:creationId xmlns:a16="http://schemas.microsoft.com/office/drawing/2014/main" id="{BCD65121-0FD8-4DD2-BD0B-F8460CECB346}"/>
                    </a:ext>
                  </a:extLst>
                </p:cNvPr>
                <p:cNvSpPr/>
                <p:nvPr/>
              </p:nvSpPr>
              <p:spPr>
                <a:xfrm>
                  <a:off x="5013650" y="4894975"/>
                  <a:ext cx="216000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0" h="4571" extrusionOk="0">
                      <a:moveTo>
                        <a:pt x="6805" y="1"/>
                      </a:moveTo>
                      <a:cubicBezTo>
                        <a:pt x="4771" y="1669"/>
                        <a:pt x="2369" y="3070"/>
                        <a:pt x="0" y="4571"/>
                      </a:cubicBezTo>
                      <a:cubicBezTo>
                        <a:pt x="668" y="4571"/>
                        <a:pt x="1301" y="4537"/>
                        <a:pt x="1969" y="4537"/>
                      </a:cubicBezTo>
                      <a:cubicBezTo>
                        <a:pt x="4404" y="3170"/>
                        <a:pt x="6505" y="1535"/>
                        <a:pt x="86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68" name="Google Shape;1186;p23">
                  <a:extLst>
                    <a:ext uri="{FF2B5EF4-FFF2-40B4-BE49-F238E27FC236}">
                      <a16:creationId xmlns:a16="http://schemas.microsoft.com/office/drawing/2014/main" id="{49B3EF79-2207-4E6E-9FD5-A2488858C268}"/>
                    </a:ext>
                  </a:extLst>
                </p:cNvPr>
                <p:cNvSpPr/>
                <p:nvPr/>
              </p:nvSpPr>
              <p:spPr>
                <a:xfrm>
                  <a:off x="-49125" y="3425600"/>
                  <a:ext cx="75900" cy="6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2469" extrusionOk="0">
                      <a:moveTo>
                        <a:pt x="434" y="0"/>
                      </a:moveTo>
                      <a:cubicBezTo>
                        <a:pt x="300" y="67"/>
                        <a:pt x="134" y="167"/>
                        <a:pt x="0" y="267"/>
                      </a:cubicBezTo>
                      <a:cubicBezTo>
                        <a:pt x="67" y="267"/>
                        <a:pt x="100" y="267"/>
                        <a:pt x="167" y="301"/>
                      </a:cubicBezTo>
                      <a:cubicBezTo>
                        <a:pt x="734" y="734"/>
                        <a:pt x="1334" y="1168"/>
                        <a:pt x="1902" y="1635"/>
                      </a:cubicBezTo>
                      <a:cubicBezTo>
                        <a:pt x="2268" y="1902"/>
                        <a:pt x="2702" y="2169"/>
                        <a:pt x="3036" y="2469"/>
                      </a:cubicBezTo>
                      <a:lnTo>
                        <a:pt x="3036" y="2169"/>
                      </a:lnTo>
                      <a:cubicBezTo>
                        <a:pt x="2602" y="1868"/>
                        <a:pt x="2235" y="1502"/>
                        <a:pt x="1868" y="1201"/>
                      </a:cubicBezTo>
                      <a:cubicBezTo>
                        <a:pt x="1401" y="801"/>
                        <a:pt x="901" y="401"/>
                        <a:pt x="4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69" name="Google Shape;1187;p23">
                  <a:extLst>
                    <a:ext uri="{FF2B5EF4-FFF2-40B4-BE49-F238E27FC236}">
                      <a16:creationId xmlns:a16="http://schemas.microsoft.com/office/drawing/2014/main" id="{E4CD7482-7E9E-458A-B57C-76C97960DA26}"/>
                    </a:ext>
                  </a:extLst>
                </p:cNvPr>
                <p:cNvSpPr/>
                <p:nvPr/>
              </p:nvSpPr>
              <p:spPr>
                <a:xfrm>
                  <a:off x="-193400" y="3490650"/>
                  <a:ext cx="28375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234" extrusionOk="0">
                      <a:moveTo>
                        <a:pt x="701" y="0"/>
                      </a:moveTo>
                      <a:cubicBezTo>
                        <a:pt x="467" y="67"/>
                        <a:pt x="234" y="167"/>
                        <a:pt x="0" y="234"/>
                      </a:cubicBezTo>
                      <a:lnTo>
                        <a:pt x="1135" y="234"/>
                      </a:lnTo>
                      <a:cubicBezTo>
                        <a:pt x="1001" y="134"/>
                        <a:pt x="834" y="67"/>
                        <a:pt x="7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70" name="Google Shape;1188;p23">
                  <a:extLst>
                    <a:ext uri="{FF2B5EF4-FFF2-40B4-BE49-F238E27FC236}">
                      <a16:creationId xmlns:a16="http://schemas.microsoft.com/office/drawing/2014/main" id="{B1827FE6-B128-4C23-AB27-8A4A01749925}"/>
                    </a:ext>
                  </a:extLst>
                </p:cNvPr>
                <p:cNvSpPr/>
                <p:nvPr/>
              </p:nvSpPr>
              <p:spPr>
                <a:xfrm>
                  <a:off x="-169225" y="3482300"/>
                  <a:ext cx="3505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2" h="568" extrusionOk="0">
                      <a:moveTo>
                        <a:pt x="568" y="1"/>
                      </a:moveTo>
                      <a:cubicBezTo>
                        <a:pt x="401" y="101"/>
                        <a:pt x="201" y="168"/>
                        <a:pt x="1" y="234"/>
                      </a:cubicBezTo>
                      <a:cubicBezTo>
                        <a:pt x="134" y="301"/>
                        <a:pt x="268" y="368"/>
                        <a:pt x="401" y="434"/>
                      </a:cubicBezTo>
                      <a:cubicBezTo>
                        <a:pt x="501" y="468"/>
                        <a:pt x="601" y="535"/>
                        <a:pt x="701" y="568"/>
                      </a:cubicBezTo>
                      <a:lnTo>
                        <a:pt x="1402" y="568"/>
                      </a:lnTo>
                      <a:cubicBezTo>
                        <a:pt x="1302" y="501"/>
                        <a:pt x="1202" y="434"/>
                        <a:pt x="1102" y="368"/>
                      </a:cubicBezTo>
                      <a:cubicBezTo>
                        <a:pt x="935" y="268"/>
                        <a:pt x="735" y="134"/>
                        <a:pt x="5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71" name="Google Shape;1189;p23">
                  <a:extLst>
                    <a:ext uri="{FF2B5EF4-FFF2-40B4-BE49-F238E27FC236}">
                      <a16:creationId xmlns:a16="http://schemas.microsoft.com/office/drawing/2014/main" id="{332CE6D9-D63E-43A7-8038-311D194751E2}"/>
                    </a:ext>
                  </a:extLst>
                </p:cNvPr>
                <p:cNvSpPr/>
                <p:nvPr/>
              </p:nvSpPr>
              <p:spPr>
                <a:xfrm>
                  <a:off x="-135025" y="3468975"/>
                  <a:ext cx="52550" cy="2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101" extrusionOk="0">
                      <a:moveTo>
                        <a:pt x="501" y="0"/>
                      </a:moveTo>
                      <a:cubicBezTo>
                        <a:pt x="334" y="67"/>
                        <a:pt x="167" y="167"/>
                        <a:pt x="0" y="234"/>
                      </a:cubicBezTo>
                      <a:cubicBezTo>
                        <a:pt x="234" y="367"/>
                        <a:pt x="467" y="500"/>
                        <a:pt x="701" y="667"/>
                      </a:cubicBezTo>
                      <a:cubicBezTo>
                        <a:pt x="901" y="801"/>
                        <a:pt x="1168" y="967"/>
                        <a:pt x="1368" y="1101"/>
                      </a:cubicBezTo>
                      <a:lnTo>
                        <a:pt x="2102" y="1101"/>
                      </a:lnTo>
                      <a:cubicBezTo>
                        <a:pt x="1802" y="967"/>
                        <a:pt x="1568" y="767"/>
                        <a:pt x="1335" y="600"/>
                      </a:cubicBezTo>
                      <a:cubicBezTo>
                        <a:pt x="1068" y="400"/>
                        <a:pt x="768" y="200"/>
                        <a:pt x="5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72" name="Google Shape;1190;p23">
                  <a:extLst>
                    <a:ext uri="{FF2B5EF4-FFF2-40B4-BE49-F238E27FC236}">
                      <a16:creationId xmlns:a16="http://schemas.microsoft.com/office/drawing/2014/main" id="{41DF1D04-2086-4AF5-B548-898356E071DE}"/>
                    </a:ext>
                  </a:extLst>
                </p:cNvPr>
                <p:cNvSpPr/>
                <p:nvPr/>
              </p:nvSpPr>
              <p:spPr>
                <a:xfrm>
                  <a:off x="-67475" y="3434775"/>
                  <a:ext cx="87575" cy="6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3" h="2469" extrusionOk="0">
                      <a:moveTo>
                        <a:pt x="534" y="0"/>
                      </a:moveTo>
                      <a:cubicBezTo>
                        <a:pt x="334" y="100"/>
                        <a:pt x="167" y="201"/>
                        <a:pt x="0" y="301"/>
                      </a:cubicBezTo>
                      <a:cubicBezTo>
                        <a:pt x="567" y="701"/>
                        <a:pt x="1134" y="1068"/>
                        <a:pt x="1702" y="1468"/>
                      </a:cubicBezTo>
                      <a:cubicBezTo>
                        <a:pt x="2169" y="1768"/>
                        <a:pt x="2769" y="2102"/>
                        <a:pt x="3136" y="2469"/>
                      </a:cubicBezTo>
                      <a:lnTo>
                        <a:pt x="3503" y="2469"/>
                      </a:lnTo>
                      <a:cubicBezTo>
                        <a:pt x="3069" y="2169"/>
                        <a:pt x="2702" y="1802"/>
                        <a:pt x="2302" y="1501"/>
                      </a:cubicBezTo>
                      <a:cubicBezTo>
                        <a:pt x="1702" y="1001"/>
                        <a:pt x="1134" y="534"/>
                        <a:pt x="534" y="34"/>
                      </a:cubicBezTo>
                      <a:cubicBezTo>
                        <a:pt x="534" y="34"/>
                        <a:pt x="534" y="34"/>
                        <a:pt x="5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73" name="Google Shape;1191;p23">
                  <a:extLst>
                    <a:ext uri="{FF2B5EF4-FFF2-40B4-BE49-F238E27FC236}">
                      <a16:creationId xmlns:a16="http://schemas.microsoft.com/office/drawing/2014/main" id="{65464170-A813-4843-A0C6-FA28D4672055}"/>
                    </a:ext>
                  </a:extLst>
                </p:cNvPr>
                <p:cNvSpPr/>
                <p:nvPr/>
              </p:nvSpPr>
              <p:spPr>
                <a:xfrm>
                  <a:off x="-82500" y="3445625"/>
                  <a:ext cx="77575" cy="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2035" extrusionOk="0">
                      <a:moveTo>
                        <a:pt x="368" y="0"/>
                      </a:moveTo>
                      <a:cubicBezTo>
                        <a:pt x="234" y="33"/>
                        <a:pt x="134" y="100"/>
                        <a:pt x="1" y="167"/>
                      </a:cubicBezTo>
                      <a:cubicBezTo>
                        <a:pt x="34" y="167"/>
                        <a:pt x="68" y="200"/>
                        <a:pt x="101" y="200"/>
                      </a:cubicBezTo>
                      <a:cubicBezTo>
                        <a:pt x="935" y="801"/>
                        <a:pt x="1902" y="1401"/>
                        <a:pt x="2669" y="2035"/>
                      </a:cubicBezTo>
                      <a:lnTo>
                        <a:pt x="3103" y="2035"/>
                      </a:lnTo>
                      <a:cubicBezTo>
                        <a:pt x="2669" y="1768"/>
                        <a:pt x="2336" y="1468"/>
                        <a:pt x="1936" y="1168"/>
                      </a:cubicBezTo>
                      <a:lnTo>
                        <a:pt x="36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74" name="Google Shape;1192;p23">
                  <a:extLst>
                    <a:ext uri="{FF2B5EF4-FFF2-40B4-BE49-F238E27FC236}">
                      <a16:creationId xmlns:a16="http://schemas.microsoft.com/office/drawing/2014/main" id="{08E594A7-80CA-4FDA-8303-6EFAA6DCFF33}"/>
                    </a:ext>
                  </a:extLst>
                </p:cNvPr>
                <p:cNvSpPr/>
                <p:nvPr/>
              </p:nvSpPr>
              <p:spPr>
                <a:xfrm>
                  <a:off x="-117525" y="3452275"/>
                  <a:ext cx="85925" cy="4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7" h="1769" extrusionOk="0">
                      <a:moveTo>
                        <a:pt x="1235" y="1"/>
                      </a:moveTo>
                      <a:cubicBezTo>
                        <a:pt x="1102" y="68"/>
                        <a:pt x="968" y="134"/>
                        <a:pt x="835" y="201"/>
                      </a:cubicBezTo>
                      <a:cubicBezTo>
                        <a:pt x="1168" y="435"/>
                        <a:pt x="1502" y="668"/>
                        <a:pt x="1869" y="902"/>
                      </a:cubicBezTo>
                      <a:cubicBezTo>
                        <a:pt x="2236" y="1135"/>
                        <a:pt x="2736" y="1369"/>
                        <a:pt x="2970" y="1635"/>
                      </a:cubicBezTo>
                      <a:cubicBezTo>
                        <a:pt x="3024" y="1690"/>
                        <a:pt x="2945" y="1744"/>
                        <a:pt x="2842" y="1744"/>
                      </a:cubicBezTo>
                      <a:cubicBezTo>
                        <a:pt x="2819" y="1744"/>
                        <a:pt x="2794" y="1742"/>
                        <a:pt x="2770" y="1736"/>
                      </a:cubicBezTo>
                      <a:cubicBezTo>
                        <a:pt x="2236" y="1602"/>
                        <a:pt x="1802" y="1235"/>
                        <a:pt x="1435" y="1002"/>
                      </a:cubicBezTo>
                      <a:cubicBezTo>
                        <a:pt x="1102" y="768"/>
                        <a:pt x="835" y="568"/>
                        <a:pt x="535" y="334"/>
                      </a:cubicBezTo>
                      <a:cubicBezTo>
                        <a:pt x="368" y="401"/>
                        <a:pt x="168" y="501"/>
                        <a:pt x="1" y="601"/>
                      </a:cubicBezTo>
                      <a:cubicBezTo>
                        <a:pt x="301" y="768"/>
                        <a:pt x="635" y="968"/>
                        <a:pt x="935" y="1168"/>
                      </a:cubicBezTo>
                      <a:cubicBezTo>
                        <a:pt x="1235" y="1369"/>
                        <a:pt x="1635" y="1535"/>
                        <a:pt x="1836" y="1769"/>
                      </a:cubicBezTo>
                      <a:lnTo>
                        <a:pt x="3437" y="1769"/>
                      </a:lnTo>
                      <a:cubicBezTo>
                        <a:pt x="2636" y="1235"/>
                        <a:pt x="1969" y="601"/>
                        <a:pt x="123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75" name="Google Shape;1193;p23">
                  <a:extLst>
                    <a:ext uri="{FF2B5EF4-FFF2-40B4-BE49-F238E27FC236}">
                      <a16:creationId xmlns:a16="http://schemas.microsoft.com/office/drawing/2014/main" id="{56BE439B-F419-470E-B46F-E16B589FB1AB}"/>
                    </a:ext>
                  </a:extLst>
                </p:cNvPr>
                <p:cNvSpPr/>
                <p:nvPr/>
              </p:nvSpPr>
              <p:spPr>
                <a:xfrm>
                  <a:off x="-147525" y="3476475"/>
                  <a:ext cx="35025" cy="2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" h="801" extrusionOk="0">
                      <a:moveTo>
                        <a:pt x="267" y="0"/>
                      </a:moveTo>
                      <a:cubicBezTo>
                        <a:pt x="200" y="67"/>
                        <a:pt x="100" y="100"/>
                        <a:pt x="0" y="134"/>
                      </a:cubicBezTo>
                      <a:cubicBezTo>
                        <a:pt x="200" y="234"/>
                        <a:pt x="367" y="334"/>
                        <a:pt x="534" y="434"/>
                      </a:cubicBezTo>
                      <a:cubicBezTo>
                        <a:pt x="734" y="567"/>
                        <a:pt x="967" y="667"/>
                        <a:pt x="1134" y="801"/>
                      </a:cubicBezTo>
                      <a:lnTo>
                        <a:pt x="1401" y="801"/>
                      </a:lnTo>
                      <a:cubicBezTo>
                        <a:pt x="1268" y="701"/>
                        <a:pt x="1101" y="601"/>
                        <a:pt x="967" y="501"/>
                      </a:cubicBezTo>
                      <a:cubicBezTo>
                        <a:pt x="734" y="334"/>
                        <a:pt x="500" y="167"/>
                        <a:pt x="2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76" name="Google Shape;1194;p23">
                  <a:extLst>
                    <a:ext uri="{FF2B5EF4-FFF2-40B4-BE49-F238E27FC236}">
                      <a16:creationId xmlns:a16="http://schemas.microsoft.com/office/drawing/2014/main" id="{2A86B2FC-AF4B-4F80-974F-0FFE455D7FDC}"/>
                    </a:ext>
                  </a:extLst>
                </p:cNvPr>
                <p:cNvSpPr/>
                <p:nvPr/>
              </p:nvSpPr>
              <p:spPr>
                <a:xfrm>
                  <a:off x="1843875" y="3486475"/>
                  <a:ext cx="262725" cy="1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01" extrusionOk="0">
                      <a:moveTo>
                        <a:pt x="1" y="1"/>
                      </a:moveTo>
                      <a:cubicBezTo>
                        <a:pt x="1" y="134"/>
                        <a:pt x="34" y="267"/>
                        <a:pt x="34" y="401"/>
                      </a:cubicBezTo>
                      <a:lnTo>
                        <a:pt x="10508" y="401"/>
                      </a:lnTo>
                      <a:cubicBezTo>
                        <a:pt x="7006" y="334"/>
                        <a:pt x="3470" y="267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77" name="Google Shape;1195;p23">
                  <a:extLst>
                    <a:ext uri="{FF2B5EF4-FFF2-40B4-BE49-F238E27FC236}">
                      <a16:creationId xmlns:a16="http://schemas.microsoft.com/office/drawing/2014/main" id="{DE999C52-51FE-4F81-B820-A235399A1324}"/>
                    </a:ext>
                  </a:extLst>
                </p:cNvPr>
                <p:cNvSpPr/>
                <p:nvPr/>
              </p:nvSpPr>
              <p:spPr>
                <a:xfrm>
                  <a:off x="1825550" y="3553200"/>
                  <a:ext cx="17525" cy="79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31723" extrusionOk="0">
                      <a:moveTo>
                        <a:pt x="200" y="0"/>
                      </a:moveTo>
                      <a:cubicBezTo>
                        <a:pt x="200" y="267"/>
                        <a:pt x="200" y="501"/>
                        <a:pt x="200" y="734"/>
                      </a:cubicBezTo>
                      <a:lnTo>
                        <a:pt x="133" y="5337"/>
                      </a:lnTo>
                      <a:cubicBezTo>
                        <a:pt x="100" y="9540"/>
                        <a:pt x="67" y="13777"/>
                        <a:pt x="67" y="18013"/>
                      </a:cubicBezTo>
                      <a:cubicBezTo>
                        <a:pt x="33" y="21749"/>
                        <a:pt x="33" y="25485"/>
                        <a:pt x="0" y="29221"/>
                      </a:cubicBezTo>
                      <a:cubicBezTo>
                        <a:pt x="67" y="30055"/>
                        <a:pt x="133" y="30889"/>
                        <a:pt x="200" y="31723"/>
                      </a:cubicBezTo>
                      <a:cubicBezTo>
                        <a:pt x="200" y="31456"/>
                        <a:pt x="234" y="31156"/>
                        <a:pt x="234" y="30889"/>
                      </a:cubicBezTo>
                      <a:cubicBezTo>
                        <a:pt x="467" y="26753"/>
                        <a:pt x="600" y="22583"/>
                        <a:pt x="634" y="18447"/>
                      </a:cubicBezTo>
                      <a:cubicBezTo>
                        <a:pt x="701" y="12276"/>
                        <a:pt x="567" y="6138"/>
                        <a:pt x="2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78" name="Google Shape;1196;p23">
                  <a:extLst>
                    <a:ext uri="{FF2B5EF4-FFF2-40B4-BE49-F238E27FC236}">
                      <a16:creationId xmlns:a16="http://schemas.microsoft.com/office/drawing/2014/main" id="{F977BAFD-1F3F-4FD0-B57E-772AA1CF17A4}"/>
                    </a:ext>
                  </a:extLst>
                </p:cNvPr>
                <p:cNvSpPr/>
                <p:nvPr/>
              </p:nvSpPr>
              <p:spPr>
                <a:xfrm>
                  <a:off x="1400225" y="4567250"/>
                  <a:ext cx="238525" cy="3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1" h="1502" extrusionOk="0">
                      <a:moveTo>
                        <a:pt x="535" y="1"/>
                      </a:moveTo>
                      <a:cubicBezTo>
                        <a:pt x="368" y="34"/>
                        <a:pt x="201" y="67"/>
                        <a:pt x="1" y="134"/>
                      </a:cubicBezTo>
                      <a:cubicBezTo>
                        <a:pt x="568" y="201"/>
                        <a:pt x="1102" y="301"/>
                        <a:pt x="1635" y="367"/>
                      </a:cubicBezTo>
                      <a:cubicBezTo>
                        <a:pt x="1769" y="334"/>
                        <a:pt x="1869" y="334"/>
                        <a:pt x="2002" y="301"/>
                      </a:cubicBezTo>
                      <a:cubicBezTo>
                        <a:pt x="2035" y="290"/>
                        <a:pt x="2067" y="285"/>
                        <a:pt x="2098" y="285"/>
                      </a:cubicBezTo>
                      <a:cubicBezTo>
                        <a:pt x="2258" y="285"/>
                        <a:pt x="2376" y="412"/>
                        <a:pt x="2236" y="468"/>
                      </a:cubicBezTo>
                      <a:cubicBezTo>
                        <a:pt x="4671" y="834"/>
                        <a:pt x="7106" y="1168"/>
                        <a:pt x="9541" y="1502"/>
                      </a:cubicBezTo>
                      <a:lnTo>
                        <a:pt x="53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79" name="Google Shape;1197;p23">
                  <a:extLst>
                    <a:ext uri="{FF2B5EF4-FFF2-40B4-BE49-F238E27FC236}">
                      <a16:creationId xmlns:a16="http://schemas.microsoft.com/office/drawing/2014/main" id="{0DCA6F24-BF57-4482-9EDF-962CFDCA9E91}"/>
                    </a:ext>
                  </a:extLst>
                </p:cNvPr>
                <p:cNvSpPr/>
                <p:nvPr/>
              </p:nvSpPr>
              <p:spPr>
                <a:xfrm>
                  <a:off x="1345200" y="4557250"/>
                  <a:ext cx="54225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434" extrusionOk="0">
                      <a:moveTo>
                        <a:pt x="567" y="0"/>
                      </a:moveTo>
                      <a:cubicBezTo>
                        <a:pt x="367" y="67"/>
                        <a:pt x="167" y="100"/>
                        <a:pt x="0" y="167"/>
                      </a:cubicBezTo>
                      <a:cubicBezTo>
                        <a:pt x="234" y="200"/>
                        <a:pt x="467" y="234"/>
                        <a:pt x="701" y="267"/>
                      </a:cubicBezTo>
                      <a:cubicBezTo>
                        <a:pt x="1001" y="334"/>
                        <a:pt x="1301" y="367"/>
                        <a:pt x="1601" y="434"/>
                      </a:cubicBezTo>
                      <a:cubicBezTo>
                        <a:pt x="1802" y="367"/>
                        <a:pt x="1968" y="334"/>
                        <a:pt x="2169" y="267"/>
                      </a:cubicBezTo>
                      <a:lnTo>
                        <a:pt x="56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80" name="Google Shape;1198;p23">
                  <a:extLst>
                    <a:ext uri="{FF2B5EF4-FFF2-40B4-BE49-F238E27FC236}">
                      <a16:creationId xmlns:a16="http://schemas.microsoft.com/office/drawing/2014/main" id="{68762D90-135B-4336-BDBC-E17D1C61B0A8}"/>
                    </a:ext>
                  </a:extLst>
                </p:cNvPr>
                <p:cNvSpPr/>
                <p:nvPr/>
              </p:nvSpPr>
              <p:spPr>
                <a:xfrm>
                  <a:off x="1211775" y="4534725"/>
                  <a:ext cx="42550" cy="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" h="335" extrusionOk="0">
                      <a:moveTo>
                        <a:pt x="467" y="1"/>
                      </a:moveTo>
                      <a:cubicBezTo>
                        <a:pt x="300" y="34"/>
                        <a:pt x="134" y="67"/>
                        <a:pt x="0" y="101"/>
                      </a:cubicBezTo>
                      <a:cubicBezTo>
                        <a:pt x="367" y="167"/>
                        <a:pt x="767" y="267"/>
                        <a:pt x="1168" y="334"/>
                      </a:cubicBezTo>
                      <a:cubicBezTo>
                        <a:pt x="1334" y="267"/>
                        <a:pt x="1535" y="234"/>
                        <a:pt x="1701" y="201"/>
                      </a:cubicBezTo>
                      <a:lnTo>
                        <a:pt x="46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81" name="Google Shape;1199;p23">
                  <a:extLst>
                    <a:ext uri="{FF2B5EF4-FFF2-40B4-BE49-F238E27FC236}">
                      <a16:creationId xmlns:a16="http://schemas.microsoft.com/office/drawing/2014/main" id="{F7E6061F-87AF-4DAF-AA11-70244BBA0A6F}"/>
                    </a:ext>
                  </a:extLst>
                </p:cNvPr>
                <p:cNvSpPr/>
                <p:nvPr/>
              </p:nvSpPr>
              <p:spPr>
                <a:xfrm>
                  <a:off x="6075" y="3397375"/>
                  <a:ext cx="19875" cy="1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" h="56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232" y="165"/>
                        <a:pt x="463" y="331"/>
                        <a:pt x="694" y="496"/>
                      </a:cubicBezTo>
                      <a:cubicBezTo>
                        <a:pt x="728" y="496"/>
                        <a:pt x="761" y="529"/>
                        <a:pt x="794" y="562"/>
                      </a:cubicBezTo>
                      <a:lnTo>
                        <a:pt x="794" y="462"/>
                      </a:lnTo>
                      <a:cubicBezTo>
                        <a:pt x="464" y="330"/>
                        <a:pt x="232" y="16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82" name="Google Shape;1200;p23">
                  <a:extLst>
                    <a:ext uri="{FF2B5EF4-FFF2-40B4-BE49-F238E27FC236}">
                      <a16:creationId xmlns:a16="http://schemas.microsoft.com/office/drawing/2014/main" id="{F847F72F-4285-42A3-9ED6-C92266C6C5B3}"/>
                    </a:ext>
                  </a:extLst>
                </p:cNvPr>
                <p:cNvSpPr/>
                <p:nvPr/>
              </p:nvSpPr>
              <p:spPr>
                <a:xfrm>
                  <a:off x="65125" y="4616450"/>
                  <a:ext cx="7172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9" h="835" extrusionOk="0">
                      <a:moveTo>
                        <a:pt x="2869" y="1"/>
                      </a:moveTo>
                      <a:lnTo>
                        <a:pt x="0" y="501"/>
                      </a:lnTo>
                      <a:cubicBezTo>
                        <a:pt x="0" y="601"/>
                        <a:pt x="0" y="734"/>
                        <a:pt x="0" y="835"/>
                      </a:cubicBezTo>
                      <a:cubicBezTo>
                        <a:pt x="901" y="534"/>
                        <a:pt x="1868" y="234"/>
                        <a:pt x="28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83" name="Google Shape;1201;p23">
                  <a:extLst>
                    <a:ext uri="{FF2B5EF4-FFF2-40B4-BE49-F238E27FC236}">
                      <a16:creationId xmlns:a16="http://schemas.microsoft.com/office/drawing/2014/main" id="{ED0C318B-4E30-45C0-92CF-4F01FCF15336}"/>
                    </a:ext>
                  </a:extLst>
                </p:cNvPr>
                <p:cNvSpPr/>
                <p:nvPr/>
              </p:nvSpPr>
              <p:spPr>
                <a:xfrm>
                  <a:off x="15075" y="3382225"/>
                  <a:ext cx="10875" cy="1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602" extrusionOk="0">
                      <a:moveTo>
                        <a:pt x="434" y="1"/>
                      </a:moveTo>
                      <a:cubicBezTo>
                        <a:pt x="301" y="134"/>
                        <a:pt x="167" y="234"/>
                        <a:pt x="1" y="334"/>
                      </a:cubicBezTo>
                      <a:cubicBezTo>
                        <a:pt x="34" y="334"/>
                        <a:pt x="34" y="334"/>
                        <a:pt x="34" y="368"/>
                      </a:cubicBezTo>
                      <a:cubicBezTo>
                        <a:pt x="167" y="435"/>
                        <a:pt x="334" y="535"/>
                        <a:pt x="434" y="601"/>
                      </a:cubicBezTo>
                      <a:cubicBezTo>
                        <a:pt x="434" y="401"/>
                        <a:pt x="434" y="201"/>
                        <a:pt x="43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84" name="Google Shape;1202;p23">
                  <a:extLst>
                    <a:ext uri="{FF2B5EF4-FFF2-40B4-BE49-F238E27FC236}">
                      <a16:creationId xmlns:a16="http://schemas.microsoft.com/office/drawing/2014/main" id="{28F986A3-3C44-4930-8A84-CDE9E17FA81E}"/>
                    </a:ext>
                  </a:extLst>
                </p:cNvPr>
                <p:cNvSpPr/>
                <p:nvPr/>
              </p:nvSpPr>
              <p:spPr>
                <a:xfrm>
                  <a:off x="-16600" y="3406425"/>
                  <a:ext cx="43375" cy="3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" h="1502" extrusionOk="0">
                      <a:moveTo>
                        <a:pt x="367" y="0"/>
                      </a:moveTo>
                      <a:cubicBezTo>
                        <a:pt x="234" y="67"/>
                        <a:pt x="134" y="134"/>
                        <a:pt x="0" y="234"/>
                      </a:cubicBezTo>
                      <a:cubicBezTo>
                        <a:pt x="567" y="634"/>
                        <a:pt x="1201" y="1068"/>
                        <a:pt x="1735" y="1501"/>
                      </a:cubicBezTo>
                      <a:cubicBezTo>
                        <a:pt x="1735" y="1401"/>
                        <a:pt x="1735" y="1335"/>
                        <a:pt x="1735" y="1268"/>
                      </a:cubicBezTo>
                      <a:cubicBezTo>
                        <a:pt x="1601" y="1134"/>
                        <a:pt x="1468" y="1001"/>
                        <a:pt x="1334" y="901"/>
                      </a:cubicBezTo>
                      <a:cubicBezTo>
                        <a:pt x="1001" y="601"/>
                        <a:pt x="667" y="300"/>
                        <a:pt x="3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85" name="Google Shape;1203;p23">
                  <a:extLst>
                    <a:ext uri="{FF2B5EF4-FFF2-40B4-BE49-F238E27FC236}">
                      <a16:creationId xmlns:a16="http://schemas.microsoft.com/office/drawing/2014/main" id="{BE69A0C6-DE29-4F07-97D1-64A1DF2B7825}"/>
                    </a:ext>
                  </a:extLst>
                </p:cNvPr>
                <p:cNvSpPr/>
                <p:nvPr/>
              </p:nvSpPr>
              <p:spPr>
                <a:xfrm>
                  <a:off x="1299325" y="4549750"/>
                  <a:ext cx="45050" cy="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" h="367" extrusionOk="0">
                      <a:moveTo>
                        <a:pt x="601" y="0"/>
                      </a:moveTo>
                      <a:cubicBezTo>
                        <a:pt x="401" y="67"/>
                        <a:pt x="201" y="100"/>
                        <a:pt x="1" y="133"/>
                      </a:cubicBezTo>
                      <a:cubicBezTo>
                        <a:pt x="434" y="234"/>
                        <a:pt x="835" y="300"/>
                        <a:pt x="1235" y="367"/>
                      </a:cubicBezTo>
                      <a:lnTo>
                        <a:pt x="1802" y="200"/>
                      </a:lnTo>
                      <a:lnTo>
                        <a:pt x="60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86" name="Google Shape;1204;p23">
                  <a:extLst>
                    <a:ext uri="{FF2B5EF4-FFF2-40B4-BE49-F238E27FC236}">
                      <a16:creationId xmlns:a16="http://schemas.microsoft.com/office/drawing/2014/main" id="{36323880-A721-4093-89E0-0C35F300158C}"/>
                    </a:ext>
                  </a:extLst>
                </p:cNvPr>
                <p:cNvSpPr/>
                <p:nvPr/>
              </p:nvSpPr>
              <p:spPr>
                <a:xfrm>
                  <a:off x="-3275" y="3400575"/>
                  <a:ext cx="30050" cy="2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2" h="1035" extrusionOk="0">
                      <a:moveTo>
                        <a:pt x="168" y="1"/>
                      </a:moveTo>
                      <a:cubicBezTo>
                        <a:pt x="101" y="34"/>
                        <a:pt x="34" y="101"/>
                        <a:pt x="1" y="134"/>
                      </a:cubicBezTo>
                      <a:cubicBezTo>
                        <a:pt x="368" y="434"/>
                        <a:pt x="768" y="701"/>
                        <a:pt x="1135" y="1001"/>
                      </a:cubicBezTo>
                      <a:cubicBezTo>
                        <a:pt x="1168" y="1035"/>
                        <a:pt x="1168" y="1035"/>
                        <a:pt x="1202" y="1035"/>
                      </a:cubicBezTo>
                      <a:lnTo>
                        <a:pt x="1202" y="835"/>
                      </a:lnTo>
                      <a:cubicBezTo>
                        <a:pt x="1002" y="735"/>
                        <a:pt x="868" y="601"/>
                        <a:pt x="735" y="501"/>
                      </a:cubicBezTo>
                      <a:cubicBezTo>
                        <a:pt x="568" y="334"/>
                        <a:pt x="368" y="168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87" name="Google Shape;1205;p23">
                  <a:extLst>
                    <a:ext uri="{FF2B5EF4-FFF2-40B4-BE49-F238E27FC236}">
                      <a16:creationId xmlns:a16="http://schemas.microsoft.com/office/drawing/2014/main" id="{57B143C6-086B-4507-A2AD-22BCA890377D}"/>
                    </a:ext>
                  </a:extLst>
                </p:cNvPr>
                <p:cNvSpPr/>
                <p:nvPr/>
              </p:nvSpPr>
              <p:spPr>
                <a:xfrm>
                  <a:off x="953250" y="4488850"/>
                  <a:ext cx="16515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1169" extrusionOk="0">
                      <a:moveTo>
                        <a:pt x="0" y="1"/>
                      </a:moveTo>
                      <a:cubicBezTo>
                        <a:pt x="0" y="1"/>
                        <a:pt x="0" y="1"/>
                        <a:pt x="0" y="34"/>
                      </a:cubicBezTo>
                      <a:cubicBezTo>
                        <a:pt x="1535" y="301"/>
                        <a:pt x="3036" y="568"/>
                        <a:pt x="4570" y="868"/>
                      </a:cubicBezTo>
                      <a:cubicBezTo>
                        <a:pt x="4604" y="835"/>
                        <a:pt x="4637" y="835"/>
                        <a:pt x="4670" y="835"/>
                      </a:cubicBezTo>
                      <a:cubicBezTo>
                        <a:pt x="4709" y="819"/>
                        <a:pt x="4746" y="813"/>
                        <a:pt x="4780" y="813"/>
                      </a:cubicBezTo>
                      <a:cubicBezTo>
                        <a:pt x="4892" y="813"/>
                        <a:pt x="4971" y="884"/>
                        <a:pt x="4971" y="935"/>
                      </a:cubicBezTo>
                      <a:cubicBezTo>
                        <a:pt x="5404" y="1002"/>
                        <a:pt x="5871" y="1102"/>
                        <a:pt x="6305" y="1168"/>
                      </a:cubicBezTo>
                      <a:lnTo>
                        <a:pt x="6605" y="110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88" name="Google Shape;1206;p23">
                  <a:extLst>
                    <a:ext uri="{FF2B5EF4-FFF2-40B4-BE49-F238E27FC236}">
                      <a16:creationId xmlns:a16="http://schemas.microsoft.com/office/drawing/2014/main" id="{C70CF815-7925-43DD-8CD2-83DEA5B24925}"/>
                    </a:ext>
                  </a:extLst>
                </p:cNvPr>
                <p:cNvSpPr/>
                <p:nvPr/>
              </p:nvSpPr>
              <p:spPr>
                <a:xfrm>
                  <a:off x="-30775" y="3415600"/>
                  <a:ext cx="57550" cy="5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2" h="2002" extrusionOk="0">
                      <a:moveTo>
                        <a:pt x="334" y="0"/>
                      </a:moveTo>
                      <a:lnTo>
                        <a:pt x="0" y="200"/>
                      </a:lnTo>
                      <a:cubicBezTo>
                        <a:pt x="534" y="634"/>
                        <a:pt x="1034" y="1034"/>
                        <a:pt x="1568" y="1435"/>
                      </a:cubicBezTo>
                      <a:cubicBezTo>
                        <a:pt x="1801" y="1635"/>
                        <a:pt x="2068" y="1801"/>
                        <a:pt x="2302" y="2002"/>
                      </a:cubicBezTo>
                      <a:lnTo>
                        <a:pt x="2302" y="1701"/>
                      </a:lnTo>
                      <a:cubicBezTo>
                        <a:pt x="1568" y="1201"/>
                        <a:pt x="967" y="567"/>
                        <a:pt x="3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89" name="Google Shape;1207;p23">
                  <a:extLst>
                    <a:ext uri="{FF2B5EF4-FFF2-40B4-BE49-F238E27FC236}">
                      <a16:creationId xmlns:a16="http://schemas.microsoft.com/office/drawing/2014/main" id="{18F22571-11A3-4F75-9524-43087C1EAADB}"/>
                    </a:ext>
                  </a:extLst>
                </p:cNvPr>
                <p:cNvSpPr/>
                <p:nvPr/>
              </p:nvSpPr>
              <p:spPr>
                <a:xfrm>
                  <a:off x="1255125" y="4542225"/>
                  <a:ext cx="44225" cy="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368" extrusionOk="0">
                      <a:moveTo>
                        <a:pt x="534" y="1"/>
                      </a:moveTo>
                      <a:cubicBezTo>
                        <a:pt x="368" y="34"/>
                        <a:pt x="201" y="101"/>
                        <a:pt x="1" y="134"/>
                      </a:cubicBezTo>
                      <a:cubicBezTo>
                        <a:pt x="401" y="201"/>
                        <a:pt x="801" y="268"/>
                        <a:pt x="1202" y="368"/>
                      </a:cubicBezTo>
                      <a:cubicBezTo>
                        <a:pt x="1402" y="301"/>
                        <a:pt x="1569" y="268"/>
                        <a:pt x="1769" y="201"/>
                      </a:cubicBezTo>
                      <a:lnTo>
                        <a:pt x="53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90" name="Google Shape;1208;p23">
                  <a:extLst>
                    <a:ext uri="{FF2B5EF4-FFF2-40B4-BE49-F238E27FC236}">
                      <a16:creationId xmlns:a16="http://schemas.microsoft.com/office/drawing/2014/main" id="{D5982A0A-202E-4C17-BB88-2C26A2995728}"/>
                    </a:ext>
                  </a:extLst>
                </p:cNvPr>
                <p:cNvSpPr/>
                <p:nvPr/>
              </p:nvSpPr>
              <p:spPr>
                <a:xfrm>
                  <a:off x="1124200" y="4518050"/>
                  <a:ext cx="39225" cy="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9" h="334" extrusionOk="0">
                      <a:moveTo>
                        <a:pt x="134" y="0"/>
                      </a:moveTo>
                      <a:cubicBezTo>
                        <a:pt x="134" y="34"/>
                        <a:pt x="134" y="101"/>
                        <a:pt x="34" y="101"/>
                      </a:cubicBezTo>
                      <a:cubicBezTo>
                        <a:pt x="34" y="101"/>
                        <a:pt x="1" y="134"/>
                        <a:pt x="1" y="134"/>
                      </a:cubicBezTo>
                      <a:cubicBezTo>
                        <a:pt x="401" y="201"/>
                        <a:pt x="801" y="267"/>
                        <a:pt x="1202" y="334"/>
                      </a:cubicBezTo>
                      <a:cubicBezTo>
                        <a:pt x="1302" y="301"/>
                        <a:pt x="1435" y="267"/>
                        <a:pt x="1568" y="234"/>
                      </a:cubicBez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91" name="Google Shape;1209;p23">
                  <a:extLst>
                    <a:ext uri="{FF2B5EF4-FFF2-40B4-BE49-F238E27FC236}">
                      <a16:creationId xmlns:a16="http://schemas.microsoft.com/office/drawing/2014/main" id="{8B7A0AA5-F5C3-4C43-B44D-ECB706E0E629}"/>
                    </a:ext>
                  </a:extLst>
                </p:cNvPr>
                <p:cNvSpPr/>
                <p:nvPr/>
              </p:nvSpPr>
              <p:spPr>
                <a:xfrm>
                  <a:off x="1167575" y="4526400"/>
                  <a:ext cx="40875" cy="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334" extrusionOk="0">
                      <a:moveTo>
                        <a:pt x="367" y="0"/>
                      </a:moveTo>
                      <a:cubicBezTo>
                        <a:pt x="334" y="33"/>
                        <a:pt x="334" y="33"/>
                        <a:pt x="267" y="33"/>
                      </a:cubicBezTo>
                      <a:cubicBezTo>
                        <a:pt x="200" y="67"/>
                        <a:pt x="100" y="100"/>
                        <a:pt x="0" y="100"/>
                      </a:cubicBezTo>
                      <a:cubicBezTo>
                        <a:pt x="401" y="200"/>
                        <a:pt x="801" y="267"/>
                        <a:pt x="1201" y="334"/>
                      </a:cubicBezTo>
                      <a:cubicBezTo>
                        <a:pt x="1335" y="300"/>
                        <a:pt x="1501" y="267"/>
                        <a:pt x="1635" y="234"/>
                      </a:cubicBezTo>
                      <a:lnTo>
                        <a:pt x="36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192" name="Google Shape;1210;p23">
                  <a:extLst>
                    <a:ext uri="{FF2B5EF4-FFF2-40B4-BE49-F238E27FC236}">
                      <a16:creationId xmlns:a16="http://schemas.microsoft.com/office/drawing/2014/main" id="{778B87C8-743E-4776-840E-ACB3BFE82D30}"/>
                    </a:ext>
                  </a:extLst>
                </p:cNvPr>
                <p:cNvSpPr/>
                <p:nvPr/>
              </p:nvSpPr>
              <p:spPr>
                <a:xfrm>
                  <a:off x="1673775" y="3363050"/>
                  <a:ext cx="125925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7" h="168" extrusionOk="0">
                      <a:moveTo>
                        <a:pt x="0" y="1"/>
                      </a:moveTo>
                      <a:cubicBezTo>
                        <a:pt x="1668" y="67"/>
                        <a:pt x="3369" y="101"/>
                        <a:pt x="5037" y="167"/>
                      </a:cubicBezTo>
                      <a:lnTo>
                        <a:pt x="503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</p:grpSp>
          <p:grpSp>
            <p:nvGrpSpPr>
              <p:cNvPr id="804" name="Google Shape;1211;p23">
                <a:extLst>
                  <a:ext uri="{FF2B5EF4-FFF2-40B4-BE49-F238E27FC236}">
                    <a16:creationId xmlns:a16="http://schemas.microsoft.com/office/drawing/2014/main" id="{627C16F7-9F57-47E8-BA43-4B7B94465595}"/>
                  </a:ext>
                </a:extLst>
              </p:cNvPr>
              <p:cNvGrpSpPr/>
              <p:nvPr/>
            </p:nvGrpSpPr>
            <p:grpSpPr>
              <a:xfrm>
                <a:off x="744322" y="3153161"/>
                <a:ext cx="3509885" cy="1274695"/>
                <a:chOff x="-466100" y="5457050"/>
                <a:chExt cx="10903650" cy="1516953"/>
              </a:xfrm>
            </p:grpSpPr>
            <p:sp>
              <p:nvSpPr>
                <p:cNvPr id="808" name="Google Shape;1212;p23">
                  <a:extLst>
                    <a:ext uri="{FF2B5EF4-FFF2-40B4-BE49-F238E27FC236}">
                      <a16:creationId xmlns:a16="http://schemas.microsoft.com/office/drawing/2014/main" id="{60F0F3EB-05E6-4249-A17D-5AC496B102E6}"/>
                    </a:ext>
                  </a:extLst>
                </p:cNvPr>
                <p:cNvSpPr/>
                <p:nvPr/>
              </p:nvSpPr>
              <p:spPr>
                <a:xfrm>
                  <a:off x="50950" y="5457050"/>
                  <a:ext cx="1748750" cy="125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50" h="50337" extrusionOk="0">
                      <a:moveTo>
                        <a:pt x="0" y="1"/>
                      </a:moveTo>
                      <a:cubicBezTo>
                        <a:pt x="167" y="16746"/>
                        <a:pt x="434" y="33525"/>
                        <a:pt x="567" y="50270"/>
                      </a:cubicBezTo>
                      <a:lnTo>
                        <a:pt x="10941" y="48502"/>
                      </a:lnTo>
                      <a:cubicBezTo>
                        <a:pt x="12909" y="48102"/>
                        <a:pt x="14877" y="47735"/>
                        <a:pt x="16845" y="47368"/>
                      </a:cubicBezTo>
                      <a:cubicBezTo>
                        <a:pt x="20481" y="46734"/>
                        <a:pt x="24184" y="46134"/>
                        <a:pt x="27920" y="45600"/>
                      </a:cubicBezTo>
                      <a:lnTo>
                        <a:pt x="34858" y="44432"/>
                      </a:lnTo>
                      <a:lnTo>
                        <a:pt x="50670" y="47134"/>
                      </a:lnTo>
                      <a:cubicBezTo>
                        <a:pt x="50670" y="47101"/>
                        <a:pt x="50703" y="47101"/>
                        <a:pt x="50703" y="47101"/>
                      </a:cubicBezTo>
                      <a:cubicBezTo>
                        <a:pt x="50728" y="47095"/>
                        <a:pt x="50754" y="47092"/>
                        <a:pt x="50779" y="47092"/>
                      </a:cubicBezTo>
                      <a:cubicBezTo>
                        <a:pt x="50884" y="47092"/>
                        <a:pt x="50976" y="47141"/>
                        <a:pt x="51003" y="47168"/>
                      </a:cubicBezTo>
                      <a:lnTo>
                        <a:pt x="52471" y="47435"/>
                      </a:lnTo>
                      <a:cubicBezTo>
                        <a:pt x="52538" y="47401"/>
                        <a:pt x="52638" y="47401"/>
                        <a:pt x="52704" y="47368"/>
                      </a:cubicBezTo>
                      <a:cubicBezTo>
                        <a:pt x="52732" y="47363"/>
                        <a:pt x="52758" y="47361"/>
                        <a:pt x="52784" y="47361"/>
                      </a:cubicBezTo>
                      <a:cubicBezTo>
                        <a:pt x="52946" y="47361"/>
                        <a:pt x="53062" y="47444"/>
                        <a:pt x="53005" y="47501"/>
                      </a:cubicBezTo>
                      <a:lnTo>
                        <a:pt x="69583" y="50337"/>
                      </a:lnTo>
                      <a:cubicBezTo>
                        <a:pt x="69550" y="41997"/>
                        <a:pt x="69650" y="33691"/>
                        <a:pt x="69716" y="25385"/>
                      </a:cubicBezTo>
                      <a:cubicBezTo>
                        <a:pt x="69750" y="21149"/>
                        <a:pt x="69817" y="16913"/>
                        <a:pt x="69850" y="12710"/>
                      </a:cubicBezTo>
                      <a:cubicBezTo>
                        <a:pt x="69883" y="9274"/>
                        <a:pt x="69750" y="5838"/>
                        <a:pt x="69950" y="2402"/>
                      </a:cubicBezTo>
                      <a:lnTo>
                        <a:pt x="69950" y="735"/>
                      </a:lnTo>
                      <a:cubicBezTo>
                        <a:pt x="58275" y="468"/>
                        <a:pt x="46567" y="234"/>
                        <a:pt x="34858" y="134"/>
                      </a:cubicBezTo>
                      <a:cubicBezTo>
                        <a:pt x="33044" y="118"/>
                        <a:pt x="31227" y="113"/>
                        <a:pt x="29407" y="113"/>
                      </a:cubicBezTo>
                      <a:cubicBezTo>
                        <a:pt x="24058" y="113"/>
                        <a:pt x="18689" y="163"/>
                        <a:pt x="13327" y="163"/>
                      </a:cubicBezTo>
                      <a:cubicBezTo>
                        <a:pt x="8875" y="163"/>
                        <a:pt x="4428" y="128"/>
                        <a:pt x="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09" name="Google Shape;1213;p23">
                  <a:extLst>
                    <a:ext uri="{FF2B5EF4-FFF2-40B4-BE49-F238E27FC236}">
                      <a16:creationId xmlns:a16="http://schemas.microsoft.com/office/drawing/2014/main" id="{F3790062-EC0A-446F-B324-ABDFC48A778C}"/>
                    </a:ext>
                  </a:extLst>
                </p:cNvPr>
                <p:cNvSpPr/>
                <p:nvPr/>
              </p:nvSpPr>
              <p:spPr>
                <a:xfrm>
                  <a:off x="-466100" y="5596328"/>
                  <a:ext cx="10903650" cy="13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146" h="55107" extrusionOk="0">
                      <a:moveTo>
                        <a:pt x="92333" y="44999"/>
                      </a:moveTo>
                      <a:cubicBezTo>
                        <a:pt x="92367" y="44999"/>
                        <a:pt x="92367" y="45033"/>
                        <a:pt x="92333" y="45033"/>
                      </a:cubicBezTo>
                      <a:cubicBezTo>
                        <a:pt x="92300" y="45033"/>
                        <a:pt x="92300" y="44999"/>
                        <a:pt x="92333" y="44999"/>
                      </a:cubicBezTo>
                      <a:close/>
                      <a:moveTo>
                        <a:pt x="92433" y="0"/>
                      </a:moveTo>
                      <a:cubicBezTo>
                        <a:pt x="92867" y="6805"/>
                        <a:pt x="93067" y="13610"/>
                        <a:pt x="93000" y="20382"/>
                      </a:cubicBezTo>
                      <a:cubicBezTo>
                        <a:pt x="92934" y="27253"/>
                        <a:pt x="93034" y="34225"/>
                        <a:pt x="92166" y="41096"/>
                      </a:cubicBezTo>
                      <a:cubicBezTo>
                        <a:pt x="92200" y="42597"/>
                        <a:pt x="92200" y="44099"/>
                        <a:pt x="92166" y="45600"/>
                      </a:cubicBezTo>
                      <a:cubicBezTo>
                        <a:pt x="92166" y="45683"/>
                        <a:pt x="92050" y="45725"/>
                        <a:pt x="91929" y="45725"/>
                      </a:cubicBezTo>
                      <a:cubicBezTo>
                        <a:pt x="91808" y="45725"/>
                        <a:pt x="91683" y="45683"/>
                        <a:pt x="91666" y="45600"/>
                      </a:cubicBezTo>
                      <a:cubicBezTo>
                        <a:pt x="91599" y="45633"/>
                        <a:pt x="91533" y="45633"/>
                        <a:pt x="91466" y="45666"/>
                      </a:cubicBezTo>
                      <a:cubicBezTo>
                        <a:pt x="91421" y="45696"/>
                        <a:pt x="91342" y="45713"/>
                        <a:pt x="91266" y="45713"/>
                      </a:cubicBezTo>
                      <a:cubicBezTo>
                        <a:pt x="91173" y="45713"/>
                        <a:pt x="91084" y="45688"/>
                        <a:pt x="91066" y="45633"/>
                      </a:cubicBezTo>
                      <a:cubicBezTo>
                        <a:pt x="90765" y="45600"/>
                        <a:pt x="90499" y="45566"/>
                        <a:pt x="90198" y="45533"/>
                      </a:cubicBezTo>
                      <a:cubicBezTo>
                        <a:pt x="88931" y="45866"/>
                        <a:pt x="87663" y="46200"/>
                        <a:pt x="86329" y="46467"/>
                      </a:cubicBezTo>
                      <a:cubicBezTo>
                        <a:pt x="86315" y="46472"/>
                        <a:pt x="86302" y="46474"/>
                        <a:pt x="86289" y="46474"/>
                      </a:cubicBezTo>
                      <a:cubicBezTo>
                        <a:pt x="86213" y="46474"/>
                        <a:pt x="86176" y="46396"/>
                        <a:pt x="86262" y="46367"/>
                      </a:cubicBezTo>
                      <a:cubicBezTo>
                        <a:pt x="87330" y="46033"/>
                        <a:pt x="88430" y="45733"/>
                        <a:pt x="89531" y="45466"/>
                      </a:cubicBezTo>
                      <a:cubicBezTo>
                        <a:pt x="88997" y="45399"/>
                        <a:pt x="88464" y="45333"/>
                        <a:pt x="87930" y="45266"/>
                      </a:cubicBezTo>
                      <a:cubicBezTo>
                        <a:pt x="86763" y="45566"/>
                        <a:pt x="85562" y="45866"/>
                        <a:pt x="84361" y="46133"/>
                      </a:cubicBezTo>
                      <a:cubicBezTo>
                        <a:pt x="84227" y="46133"/>
                        <a:pt x="84194" y="46067"/>
                        <a:pt x="84261" y="46033"/>
                      </a:cubicBezTo>
                      <a:cubicBezTo>
                        <a:pt x="85261" y="45733"/>
                        <a:pt x="86262" y="45466"/>
                        <a:pt x="87263" y="45199"/>
                      </a:cubicBezTo>
                      <a:cubicBezTo>
                        <a:pt x="86729" y="45133"/>
                        <a:pt x="86229" y="45066"/>
                        <a:pt x="85695" y="44999"/>
                      </a:cubicBezTo>
                      <a:cubicBezTo>
                        <a:pt x="84594" y="45266"/>
                        <a:pt x="83494" y="45566"/>
                        <a:pt x="82359" y="45800"/>
                      </a:cubicBezTo>
                      <a:cubicBezTo>
                        <a:pt x="82259" y="45800"/>
                        <a:pt x="82193" y="45700"/>
                        <a:pt x="82293" y="45666"/>
                      </a:cubicBezTo>
                      <a:cubicBezTo>
                        <a:pt x="83193" y="45399"/>
                        <a:pt x="84127" y="45133"/>
                        <a:pt x="85061" y="44899"/>
                      </a:cubicBezTo>
                      <a:cubicBezTo>
                        <a:pt x="84561" y="44832"/>
                        <a:pt x="84061" y="44766"/>
                        <a:pt x="83527" y="44699"/>
                      </a:cubicBezTo>
                      <a:cubicBezTo>
                        <a:pt x="82493" y="44966"/>
                        <a:pt x="81459" y="45233"/>
                        <a:pt x="80358" y="45433"/>
                      </a:cubicBezTo>
                      <a:cubicBezTo>
                        <a:pt x="80344" y="45437"/>
                        <a:pt x="80331" y="45440"/>
                        <a:pt x="80318" y="45440"/>
                      </a:cubicBezTo>
                      <a:cubicBezTo>
                        <a:pt x="80243" y="45440"/>
                        <a:pt x="80205" y="45361"/>
                        <a:pt x="80291" y="45333"/>
                      </a:cubicBezTo>
                      <a:cubicBezTo>
                        <a:pt x="81159" y="45066"/>
                        <a:pt x="82026" y="44832"/>
                        <a:pt x="82893" y="44599"/>
                      </a:cubicBezTo>
                      <a:cubicBezTo>
                        <a:pt x="82426" y="44532"/>
                        <a:pt x="81959" y="44465"/>
                        <a:pt x="81459" y="44399"/>
                      </a:cubicBezTo>
                      <a:cubicBezTo>
                        <a:pt x="80458" y="44666"/>
                        <a:pt x="79424" y="44932"/>
                        <a:pt x="78390" y="45133"/>
                      </a:cubicBezTo>
                      <a:cubicBezTo>
                        <a:pt x="78371" y="45137"/>
                        <a:pt x="78354" y="45139"/>
                        <a:pt x="78338" y="45139"/>
                      </a:cubicBezTo>
                      <a:cubicBezTo>
                        <a:pt x="78241" y="45139"/>
                        <a:pt x="78204" y="45061"/>
                        <a:pt x="78290" y="45033"/>
                      </a:cubicBezTo>
                      <a:cubicBezTo>
                        <a:pt x="79124" y="44766"/>
                        <a:pt x="79991" y="44532"/>
                        <a:pt x="80858" y="44299"/>
                      </a:cubicBezTo>
                      <a:cubicBezTo>
                        <a:pt x="80391" y="44232"/>
                        <a:pt x="79924" y="44165"/>
                        <a:pt x="79457" y="44099"/>
                      </a:cubicBezTo>
                      <a:cubicBezTo>
                        <a:pt x="78457" y="44365"/>
                        <a:pt x="77423" y="44599"/>
                        <a:pt x="76388" y="44799"/>
                      </a:cubicBezTo>
                      <a:cubicBezTo>
                        <a:pt x="76375" y="44804"/>
                        <a:pt x="76361" y="44806"/>
                        <a:pt x="76349" y="44806"/>
                      </a:cubicBezTo>
                      <a:cubicBezTo>
                        <a:pt x="76273" y="44806"/>
                        <a:pt x="76236" y="44728"/>
                        <a:pt x="76322" y="44699"/>
                      </a:cubicBezTo>
                      <a:cubicBezTo>
                        <a:pt x="77122" y="44465"/>
                        <a:pt x="77990" y="44232"/>
                        <a:pt x="78857" y="43998"/>
                      </a:cubicBezTo>
                      <a:cubicBezTo>
                        <a:pt x="78390" y="43932"/>
                        <a:pt x="77923" y="43865"/>
                        <a:pt x="77456" y="43765"/>
                      </a:cubicBezTo>
                      <a:cubicBezTo>
                        <a:pt x="76455" y="44032"/>
                        <a:pt x="75454" y="44265"/>
                        <a:pt x="74387" y="44499"/>
                      </a:cubicBezTo>
                      <a:cubicBezTo>
                        <a:pt x="74373" y="44503"/>
                        <a:pt x="74360" y="44506"/>
                        <a:pt x="74347" y="44506"/>
                      </a:cubicBezTo>
                      <a:cubicBezTo>
                        <a:pt x="74272" y="44506"/>
                        <a:pt x="74234" y="44427"/>
                        <a:pt x="74320" y="44399"/>
                      </a:cubicBezTo>
                      <a:cubicBezTo>
                        <a:pt x="75154" y="44132"/>
                        <a:pt x="76022" y="43898"/>
                        <a:pt x="76855" y="43665"/>
                      </a:cubicBezTo>
                      <a:cubicBezTo>
                        <a:pt x="76322" y="43598"/>
                        <a:pt x="75788" y="43498"/>
                        <a:pt x="75254" y="43398"/>
                      </a:cubicBezTo>
                      <a:cubicBezTo>
                        <a:pt x="74454" y="43598"/>
                        <a:pt x="73620" y="43798"/>
                        <a:pt x="72786" y="43998"/>
                      </a:cubicBezTo>
                      <a:cubicBezTo>
                        <a:pt x="72686" y="43998"/>
                        <a:pt x="72619" y="43898"/>
                        <a:pt x="72719" y="43898"/>
                      </a:cubicBezTo>
                      <a:cubicBezTo>
                        <a:pt x="73353" y="43665"/>
                        <a:pt x="74020" y="43498"/>
                        <a:pt x="74687" y="43298"/>
                      </a:cubicBezTo>
                      <a:lnTo>
                        <a:pt x="73086" y="43031"/>
                      </a:lnTo>
                      <a:cubicBezTo>
                        <a:pt x="72452" y="43198"/>
                        <a:pt x="71819" y="43331"/>
                        <a:pt x="71185" y="43465"/>
                      </a:cubicBezTo>
                      <a:cubicBezTo>
                        <a:pt x="71166" y="43469"/>
                        <a:pt x="71149" y="43471"/>
                        <a:pt x="71133" y="43471"/>
                      </a:cubicBezTo>
                      <a:cubicBezTo>
                        <a:pt x="71036" y="43471"/>
                        <a:pt x="70999" y="43393"/>
                        <a:pt x="71085" y="43365"/>
                      </a:cubicBezTo>
                      <a:cubicBezTo>
                        <a:pt x="71585" y="43231"/>
                        <a:pt x="72052" y="43064"/>
                        <a:pt x="72552" y="42931"/>
                      </a:cubicBezTo>
                      <a:cubicBezTo>
                        <a:pt x="72486" y="42931"/>
                        <a:pt x="72419" y="42931"/>
                        <a:pt x="72386" y="42898"/>
                      </a:cubicBezTo>
                      <a:cubicBezTo>
                        <a:pt x="71885" y="42831"/>
                        <a:pt x="71418" y="42731"/>
                        <a:pt x="70918" y="42664"/>
                      </a:cubicBezTo>
                      <a:cubicBezTo>
                        <a:pt x="70451" y="42764"/>
                        <a:pt x="70017" y="42864"/>
                        <a:pt x="69550" y="42964"/>
                      </a:cubicBezTo>
                      <a:cubicBezTo>
                        <a:pt x="69532" y="42969"/>
                        <a:pt x="69514" y="42971"/>
                        <a:pt x="69499" y="42971"/>
                      </a:cubicBezTo>
                      <a:cubicBezTo>
                        <a:pt x="69401" y="42971"/>
                        <a:pt x="69364" y="42893"/>
                        <a:pt x="69450" y="42864"/>
                      </a:cubicBezTo>
                      <a:cubicBezTo>
                        <a:pt x="69784" y="42764"/>
                        <a:pt x="70117" y="42664"/>
                        <a:pt x="70418" y="42564"/>
                      </a:cubicBezTo>
                      <a:cubicBezTo>
                        <a:pt x="70017" y="42497"/>
                        <a:pt x="69584" y="42431"/>
                        <a:pt x="69150" y="42331"/>
                      </a:cubicBezTo>
                      <a:cubicBezTo>
                        <a:pt x="68616" y="42464"/>
                        <a:pt x="68083" y="42597"/>
                        <a:pt x="67549" y="42698"/>
                      </a:cubicBezTo>
                      <a:cubicBezTo>
                        <a:pt x="67535" y="42702"/>
                        <a:pt x="67522" y="42704"/>
                        <a:pt x="67509" y="42704"/>
                      </a:cubicBezTo>
                      <a:cubicBezTo>
                        <a:pt x="67433" y="42704"/>
                        <a:pt x="67396" y="42626"/>
                        <a:pt x="67482" y="42597"/>
                      </a:cubicBezTo>
                      <a:cubicBezTo>
                        <a:pt x="67849" y="42464"/>
                        <a:pt x="68249" y="42364"/>
                        <a:pt x="68650" y="42264"/>
                      </a:cubicBezTo>
                      <a:lnTo>
                        <a:pt x="67382" y="42030"/>
                      </a:lnTo>
                      <a:cubicBezTo>
                        <a:pt x="66782" y="42164"/>
                        <a:pt x="66181" y="42297"/>
                        <a:pt x="65547" y="42431"/>
                      </a:cubicBezTo>
                      <a:cubicBezTo>
                        <a:pt x="65533" y="42435"/>
                        <a:pt x="65520" y="42437"/>
                        <a:pt x="65508" y="42437"/>
                      </a:cubicBezTo>
                      <a:cubicBezTo>
                        <a:pt x="65432" y="42437"/>
                        <a:pt x="65395" y="42359"/>
                        <a:pt x="65481" y="42331"/>
                      </a:cubicBezTo>
                      <a:cubicBezTo>
                        <a:pt x="65948" y="42197"/>
                        <a:pt x="66415" y="42064"/>
                        <a:pt x="66882" y="41930"/>
                      </a:cubicBezTo>
                      <a:cubicBezTo>
                        <a:pt x="66448" y="41864"/>
                        <a:pt x="66048" y="41764"/>
                        <a:pt x="65647" y="41697"/>
                      </a:cubicBezTo>
                      <a:cubicBezTo>
                        <a:pt x="64947" y="41864"/>
                        <a:pt x="64280" y="42030"/>
                        <a:pt x="63579" y="42164"/>
                      </a:cubicBezTo>
                      <a:cubicBezTo>
                        <a:pt x="63561" y="42168"/>
                        <a:pt x="63543" y="42171"/>
                        <a:pt x="63528" y="42171"/>
                      </a:cubicBezTo>
                      <a:cubicBezTo>
                        <a:pt x="63431" y="42171"/>
                        <a:pt x="63393" y="42092"/>
                        <a:pt x="63479" y="42064"/>
                      </a:cubicBezTo>
                      <a:cubicBezTo>
                        <a:pt x="64013" y="41897"/>
                        <a:pt x="64580" y="41764"/>
                        <a:pt x="65114" y="41597"/>
                      </a:cubicBezTo>
                      <a:cubicBezTo>
                        <a:pt x="64713" y="41530"/>
                        <a:pt x="64313" y="41463"/>
                        <a:pt x="63946" y="41363"/>
                      </a:cubicBezTo>
                      <a:cubicBezTo>
                        <a:pt x="63146" y="41563"/>
                        <a:pt x="62378" y="41764"/>
                        <a:pt x="61578" y="41897"/>
                      </a:cubicBezTo>
                      <a:cubicBezTo>
                        <a:pt x="61564" y="41902"/>
                        <a:pt x="61551" y="41904"/>
                        <a:pt x="61538" y="41904"/>
                      </a:cubicBezTo>
                      <a:cubicBezTo>
                        <a:pt x="61462" y="41904"/>
                        <a:pt x="61425" y="41826"/>
                        <a:pt x="61511" y="41797"/>
                      </a:cubicBezTo>
                      <a:cubicBezTo>
                        <a:pt x="62112" y="41630"/>
                        <a:pt x="62745" y="41430"/>
                        <a:pt x="63379" y="41263"/>
                      </a:cubicBezTo>
                      <a:cubicBezTo>
                        <a:pt x="63012" y="41196"/>
                        <a:pt x="62645" y="41096"/>
                        <a:pt x="62245" y="41030"/>
                      </a:cubicBezTo>
                      <a:cubicBezTo>
                        <a:pt x="61378" y="41263"/>
                        <a:pt x="60510" y="41463"/>
                        <a:pt x="59610" y="41663"/>
                      </a:cubicBezTo>
                      <a:cubicBezTo>
                        <a:pt x="59476" y="41663"/>
                        <a:pt x="59410" y="41563"/>
                        <a:pt x="59510" y="41530"/>
                      </a:cubicBezTo>
                      <a:cubicBezTo>
                        <a:pt x="60244" y="41330"/>
                        <a:pt x="60977" y="41130"/>
                        <a:pt x="61711" y="40930"/>
                      </a:cubicBezTo>
                      <a:cubicBezTo>
                        <a:pt x="61344" y="40830"/>
                        <a:pt x="60977" y="40763"/>
                        <a:pt x="60611" y="40696"/>
                      </a:cubicBezTo>
                      <a:cubicBezTo>
                        <a:pt x="59610" y="40930"/>
                        <a:pt x="58609" y="41196"/>
                        <a:pt x="57608" y="41397"/>
                      </a:cubicBezTo>
                      <a:cubicBezTo>
                        <a:pt x="57508" y="41397"/>
                        <a:pt x="57442" y="41330"/>
                        <a:pt x="57542" y="41297"/>
                      </a:cubicBezTo>
                      <a:cubicBezTo>
                        <a:pt x="58342" y="41030"/>
                        <a:pt x="59210" y="40796"/>
                        <a:pt x="60077" y="40563"/>
                      </a:cubicBezTo>
                      <a:cubicBezTo>
                        <a:pt x="59710" y="40496"/>
                        <a:pt x="59343" y="40396"/>
                        <a:pt x="58976" y="40329"/>
                      </a:cubicBezTo>
                      <a:cubicBezTo>
                        <a:pt x="57875" y="40629"/>
                        <a:pt x="56774" y="40896"/>
                        <a:pt x="55607" y="41130"/>
                      </a:cubicBezTo>
                      <a:cubicBezTo>
                        <a:pt x="55593" y="41134"/>
                        <a:pt x="55580" y="41136"/>
                        <a:pt x="55567" y="41136"/>
                      </a:cubicBezTo>
                      <a:cubicBezTo>
                        <a:pt x="55492" y="41136"/>
                        <a:pt x="55454" y="41058"/>
                        <a:pt x="55540" y="41030"/>
                      </a:cubicBezTo>
                      <a:cubicBezTo>
                        <a:pt x="56508" y="40729"/>
                        <a:pt x="57475" y="40463"/>
                        <a:pt x="58476" y="40196"/>
                      </a:cubicBezTo>
                      <a:cubicBezTo>
                        <a:pt x="58142" y="40129"/>
                        <a:pt x="57775" y="40029"/>
                        <a:pt x="57442" y="39962"/>
                      </a:cubicBezTo>
                      <a:cubicBezTo>
                        <a:pt x="56174" y="40296"/>
                        <a:pt x="54940" y="40596"/>
                        <a:pt x="53639" y="40863"/>
                      </a:cubicBezTo>
                      <a:cubicBezTo>
                        <a:pt x="53620" y="40868"/>
                        <a:pt x="53603" y="40870"/>
                        <a:pt x="53587" y="40870"/>
                      </a:cubicBezTo>
                      <a:cubicBezTo>
                        <a:pt x="53490" y="40870"/>
                        <a:pt x="53453" y="40792"/>
                        <a:pt x="53539" y="40763"/>
                      </a:cubicBezTo>
                      <a:cubicBezTo>
                        <a:pt x="54640" y="40429"/>
                        <a:pt x="55774" y="40129"/>
                        <a:pt x="56941" y="39829"/>
                      </a:cubicBezTo>
                      <a:cubicBezTo>
                        <a:pt x="56774" y="39795"/>
                        <a:pt x="56608" y="39762"/>
                        <a:pt x="56441" y="39729"/>
                      </a:cubicBezTo>
                      <a:lnTo>
                        <a:pt x="56408" y="39729"/>
                      </a:lnTo>
                      <a:cubicBezTo>
                        <a:pt x="50337" y="40496"/>
                        <a:pt x="44299" y="41330"/>
                        <a:pt x="38328" y="42364"/>
                      </a:cubicBezTo>
                      <a:cubicBezTo>
                        <a:pt x="35359" y="42898"/>
                        <a:pt x="32424" y="43465"/>
                        <a:pt x="29488" y="44065"/>
                      </a:cubicBezTo>
                      <a:cubicBezTo>
                        <a:pt x="26820" y="44632"/>
                        <a:pt x="24051" y="45433"/>
                        <a:pt x="21249" y="45766"/>
                      </a:cubicBezTo>
                      <a:cubicBezTo>
                        <a:pt x="21152" y="45892"/>
                        <a:pt x="20921" y="45953"/>
                        <a:pt x="20685" y="45953"/>
                      </a:cubicBezTo>
                      <a:cubicBezTo>
                        <a:pt x="20355" y="45953"/>
                        <a:pt x="20015" y="45833"/>
                        <a:pt x="20015" y="45600"/>
                      </a:cubicBezTo>
                      <a:cubicBezTo>
                        <a:pt x="20015" y="45500"/>
                        <a:pt x="20015" y="45366"/>
                        <a:pt x="19982" y="45266"/>
                      </a:cubicBezTo>
                      <a:cubicBezTo>
                        <a:pt x="18781" y="45666"/>
                        <a:pt x="17613" y="46133"/>
                        <a:pt x="16346" y="46500"/>
                      </a:cubicBezTo>
                      <a:cubicBezTo>
                        <a:pt x="16324" y="46504"/>
                        <a:pt x="16302" y="46506"/>
                        <a:pt x="16280" y="46506"/>
                      </a:cubicBezTo>
                      <a:cubicBezTo>
                        <a:pt x="16100" y="46506"/>
                        <a:pt x="15930" y="46393"/>
                        <a:pt x="16079" y="46333"/>
                      </a:cubicBezTo>
                      <a:cubicBezTo>
                        <a:pt x="17246" y="45833"/>
                        <a:pt x="18581" y="45399"/>
                        <a:pt x="19815" y="44966"/>
                      </a:cubicBezTo>
                      <a:cubicBezTo>
                        <a:pt x="19848" y="44966"/>
                        <a:pt x="19881" y="44932"/>
                        <a:pt x="19915" y="44932"/>
                      </a:cubicBezTo>
                      <a:lnTo>
                        <a:pt x="19915" y="43932"/>
                      </a:lnTo>
                      <a:cubicBezTo>
                        <a:pt x="18747" y="44332"/>
                        <a:pt x="17580" y="44799"/>
                        <a:pt x="16346" y="45133"/>
                      </a:cubicBezTo>
                      <a:cubicBezTo>
                        <a:pt x="16313" y="45143"/>
                        <a:pt x="16280" y="45148"/>
                        <a:pt x="16248" y="45148"/>
                      </a:cubicBezTo>
                      <a:cubicBezTo>
                        <a:pt x="16080" y="45148"/>
                        <a:pt x="15939" y="45022"/>
                        <a:pt x="16079" y="44966"/>
                      </a:cubicBezTo>
                      <a:cubicBezTo>
                        <a:pt x="17246" y="44465"/>
                        <a:pt x="18581" y="44065"/>
                        <a:pt x="19815" y="43598"/>
                      </a:cubicBezTo>
                      <a:lnTo>
                        <a:pt x="19915" y="43598"/>
                      </a:lnTo>
                      <a:lnTo>
                        <a:pt x="19915" y="42597"/>
                      </a:lnTo>
                      <a:cubicBezTo>
                        <a:pt x="18747" y="42998"/>
                        <a:pt x="17580" y="43431"/>
                        <a:pt x="16346" y="43765"/>
                      </a:cubicBezTo>
                      <a:cubicBezTo>
                        <a:pt x="16308" y="43777"/>
                        <a:pt x="16270" y="43783"/>
                        <a:pt x="16233" y="43783"/>
                      </a:cubicBezTo>
                      <a:cubicBezTo>
                        <a:pt x="16072" y="43783"/>
                        <a:pt x="15943" y="43680"/>
                        <a:pt x="16079" y="43598"/>
                      </a:cubicBezTo>
                      <a:cubicBezTo>
                        <a:pt x="17246" y="43098"/>
                        <a:pt x="18581" y="42698"/>
                        <a:pt x="19815" y="42264"/>
                      </a:cubicBezTo>
                      <a:cubicBezTo>
                        <a:pt x="19848" y="42231"/>
                        <a:pt x="19881" y="42231"/>
                        <a:pt x="19915" y="42231"/>
                      </a:cubicBezTo>
                      <a:lnTo>
                        <a:pt x="19915" y="41230"/>
                      </a:lnTo>
                      <a:cubicBezTo>
                        <a:pt x="18747" y="41630"/>
                        <a:pt x="17580" y="42064"/>
                        <a:pt x="16346" y="42431"/>
                      </a:cubicBezTo>
                      <a:cubicBezTo>
                        <a:pt x="16324" y="42434"/>
                        <a:pt x="16302" y="42436"/>
                        <a:pt x="16280" y="42436"/>
                      </a:cubicBezTo>
                      <a:cubicBezTo>
                        <a:pt x="16100" y="42436"/>
                        <a:pt x="15930" y="42323"/>
                        <a:pt x="16079" y="42264"/>
                      </a:cubicBezTo>
                      <a:cubicBezTo>
                        <a:pt x="17246" y="41764"/>
                        <a:pt x="18581" y="41330"/>
                        <a:pt x="19815" y="40896"/>
                      </a:cubicBezTo>
                      <a:cubicBezTo>
                        <a:pt x="19848" y="40896"/>
                        <a:pt x="19881" y="40896"/>
                        <a:pt x="19915" y="40863"/>
                      </a:cubicBezTo>
                      <a:lnTo>
                        <a:pt x="19915" y="39862"/>
                      </a:lnTo>
                      <a:cubicBezTo>
                        <a:pt x="18747" y="40296"/>
                        <a:pt x="17580" y="40729"/>
                        <a:pt x="16346" y="41063"/>
                      </a:cubicBezTo>
                      <a:cubicBezTo>
                        <a:pt x="16313" y="41074"/>
                        <a:pt x="16280" y="41078"/>
                        <a:pt x="16248" y="41078"/>
                      </a:cubicBezTo>
                      <a:cubicBezTo>
                        <a:pt x="16080" y="41078"/>
                        <a:pt x="15939" y="40952"/>
                        <a:pt x="16079" y="40896"/>
                      </a:cubicBezTo>
                      <a:cubicBezTo>
                        <a:pt x="17246" y="40396"/>
                        <a:pt x="18581" y="39996"/>
                        <a:pt x="19815" y="39529"/>
                      </a:cubicBezTo>
                      <a:lnTo>
                        <a:pt x="19915" y="39529"/>
                      </a:lnTo>
                      <a:lnTo>
                        <a:pt x="19915" y="38528"/>
                      </a:lnTo>
                      <a:cubicBezTo>
                        <a:pt x="18747" y="38928"/>
                        <a:pt x="17580" y="39362"/>
                        <a:pt x="16346" y="39729"/>
                      </a:cubicBezTo>
                      <a:cubicBezTo>
                        <a:pt x="16324" y="39732"/>
                        <a:pt x="16302" y="39734"/>
                        <a:pt x="16281" y="39734"/>
                      </a:cubicBezTo>
                      <a:cubicBezTo>
                        <a:pt x="16100" y="39734"/>
                        <a:pt x="15930" y="39618"/>
                        <a:pt x="16079" y="39529"/>
                      </a:cubicBezTo>
                      <a:cubicBezTo>
                        <a:pt x="17246" y="39062"/>
                        <a:pt x="18581" y="38628"/>
                        <a:pt x="19815" y="38194"/>
                      </a:cubicBezTo>
                      <a:cubicBezTo>
                        <a:pt x="19848" y="38161"/>
                        <a:pt x="19881" y="38161"/>
                        <a:pt x="19915" y="38161"/>
                      </a:cubicBezTo>
                      <a:lnTo>
                        <a:pt x="19915" y="37160"/>
                      </a:lnTo>
                      <a:cubicBezTo>
                        <a:pt x="18747" y="37561"/>
                        <a:pt x="17580" y="38028"/>
                        <a:pt x="16346" y="38361"/>
                      </a:cubicBezTo>
                      <a:cubicBezTo>
                        <a:pt x="16313" y="38372"/>
                        <a:pt x="16280" y="38377"/>
                        <a:pt x="16248" y="38377"/>
                      </a:cubicBezTo>
                      <a:cubicBezTo>
                        <a:pt x="16080" y="38377"/>
                        <a:pt x="15939" y="38250"/>
                        <a:pt x="16079" y="38194"/>
                      </a:cubicBezTo>
                      <a:cubicBezTo>
                        <a:pt x="17246" y="37694"/>
                        <a:pt x="18581" y="37260"/>
                        <a:pt x="19815" y="36827"/>
                      </a:cubicBezTo>
                      <a:lnTo>
                        <a:pt x="19915" y="36827"/>
                      </a:lnTo>
                      <a:lnTo>
                        <a:pt x="19915" y="35793"/>
                      </a:lnTo>
                      <a:cubicBezTo>
                        <a:pt x="18747" y="36226"/>
                        <a:pt x="17580" y="36660"/>
                        <a:pt x="16346" y="36993"/>
                      </a:cubicBezTo>
                      <a:cubicBezTo>
                        <a:pt x="16308" y="37006"/>
                        <a:pt x="16270" y="37011"/>
                        <a:pt x="16233" y="37011"/>
                      </a:cubicBezTo>
                      <a:cubicBezTo>
                        <a:pt x="16072" y="37011"/>
                        <a:pt x="15943" y="36908"/>
                        <a:pt x="16079" y="36827"/>
                      </a:cubicBezTo>
                      <a:cubicBezTo>
                        <a:pt x="17246" y="36326"/>
                        <a:pt x="18581" y="35926"/>
                        <a:pt x="19815" y="35492"/>
                      </a:cubicBezTo>
                      <a:cubicBezTo>
                        <a:pt x="19848" y="35459"/>
                        <a:pt x="19881" y="35459"/>
                        <a:pt x="19915" y="35459"/>
                      </a:cubicBezTo>
                      <a:lnTo>
                        <a:pt x="19915" y="34458"/>
                      </a:lnTo>
                      <a:cubicBezTo>
                        <a:pt x="18747" y="34859"/>
                        <a:pt x="17580" y="35292"/>
                        <a:pt x="16346" y="35659"/>
                      </a:cubicBezTo>
                      <a:cubicBezTo>
                        <a:pt x="16324" y="35663"/>
                        <a:pt x="16302" y="35664"/>
                        <a:pt x="16280" y="35664"/>
                      </a:cubicBezTo>
                      <a:cubicBezTo>
                        <a:pt x="16100" y="35664"/>
                        <a:pt x="15930" y="35552"/>
                        <a:pt x="16079" y="35492"/>
                      </a:cubicBezTo>
                      <a:cubicBezTo>
                        <a:pt x="17246" y="34992"/>
                        <a:pt x="18581" y="34558"/>
                        <a:pt x="19815" y="34125"/>
                      </a:cubicBezTo>
                      <a:cubicBezTo>
                        <a:pt x="19848" y="34125"/>
                        <a:pt x="19881" y="34091"/>
                        <a:pt x="19915" y="34091"/>
                      </a:cubicBezTo>
                      <a:lnTo>
                        <a:pt x="19915" y="33825"/>
                      </a:lnTo>
                      <a:cubicBezTo>
                        <a:pt x="19915" y="33591"/>
                        <a:pt x="19915" y="33324"/>
                        <a:pt x="19915" y="33091"/>
                      </a:cubicBezTo>
                      <a:cubicBezTo>
                        <a:pt x="18747" y="33491"/>
                        <a:pt x="17580" y="33958"/>
                        <a:pt x="16346" y="34292"/>
                      </a:cubicBezTo>
                      <a:cubicBezTo>
                        <a:pt x="16313" y="34302"/>
                        <a:pt x="16280" y="34307"/>
                        <a:pt x="16248" y="34307"/>
                      </a:cubicBezTo>
                      <a:cubicBezTo>
                        <a:pt x="16080" y="34307"/>
                        <a:pt x="15939" y="34181"/>
                        <a:pt x="16079" y="34125"/>
                      </a:cubicBezTo>
                      <a:cubicBezTo>
                        <a:pt x="17246" y="33624"/>
                        <a:pt x="18581" y="33224"/>
                        <a:pt x="19815" y="32757"/>
                      </a:cubicBezTo>
                      <a:lnTo>
                        <a:pt x="19915" y="32757"/>
                      </a:lnTo>
                      <a:cubicBezTo>
                        <a:pt x="19915" y="32424"/>
                        <a:pt x="19915" y="32090"/>
                        <a:pt x="19915" y="31756"/>
                      </a:cubicBezTo>
                      <a:cubicBezTo>
                        <a:pt x="18714" y="32157"/>
                        <a:pt x="17580" y="32590"/>
                        <a:pt x="16346" y="32924"/>
                      </a:cubicBezTo>
                      <a:cubicBezTo>
                        <a:pt x="16308" y="32936"/>
                        <a:pt x="16270" y="32942"/>
                        <a:pt x="16233" y="32942"/>
                      </a:cubicBezTo>
                      <a:cubicBezTo>
                        <a:pt x="16072" y="32942"/>
                        <a:pt x="15943" y="32838"/>
                        <a:pt x="16079" y="32757"/>
                      </a:cubicBezTo>
                      <a:cubicBezTo>
                        <a:pt x="17246" y="32257"/>
                        <a:pt x="18581" y="31856"/>
                        <a:pt x="19815" y="31423"/>
                      </a:cubicBezTo>
                      <a:cubicBezTo>
                        <a:pt x="19848" y="31389"/>
                        <a:pt x="19881" y="31389"/>
                        <a:pt x="19881" y="31389"/>
                      </a:cubicBezTo>
                      <a:cubicBezTo>
                        <a:pt x="19881" y="31056"/>
                        <a:pt x="19881" y="30722"/>
                        <a:pt x="19881" y="30389"/>
                      </a:cubicBezTo>
                      <a:cubicBezTo>
                        <a:pt x="18714" y="30789"/>
                        <a:pt x="17546" y="31256"/>
                        <a:pt x="16312" y="31590"/>
                      </a:cubicBezTo>
                      <a:cubicBezTo>
                        <a:pt x="16285" y="31600"/>
                        <a:pt x="16257" y="31605"/>
                        <a:pt x="16228" y="31605"/>
                      </a:cubicBezTo>
                      <a:cubicBezTo>
                        <a:pt x="16080" y="31605"/>
                        <a:pt x="15939" y="31479"/>
                        <a:pt x="16079" y="31423"/>
                      </a:cubicBezTo>
                      <a:cubicBezTo>
                        <a:pt x="17246" y="30922"/>
                        <a:pt x="18547" y="30489"/>
                        <a:pt x="19815" y="30055"/>
                      </a:cubicBezTo>
                      <a:lnTo>
                        <a:pt x="19881" y="30055"/>
                      </a:lnTo>
                      <a:cubicBezTo>
                        <a:pt x="19881" y="29722"/>
                        <a:pt x="19881" y="29388"/>
                        <a:pt x="19881" y="29054"/>
                      </a:cubicBezTo>
                      <a:cubicBezTo>
                        <a:pt x="18714" y="29455"/>
                        <a:pt x="17546" y="29888"/>
                        <a:pt x="16312" y="30222"/>
                      </a:cubicBezTo>
                      <a:cubicBezTo>
                        <a:pt x="16281" y="30234"/>
                        <a:pt x="16248" y="30240"/>
                        <a:pt x="16215" y="30240"/>
                      </a:cubicBezTo>
                      <a:cubicBezTo>
                        <a:pt x="16072" y="30240"/>
                        <a:pt x="15943" y="30137"/>
                        <a:pt x="16079" y="30055"/>
                      </a:cubicBezTo>
                      <a:cubicBezTo>
                        <a:pt x="17246" y="29555"/>
                        <a:pt x="18547" y="29155"/>
                        <a:pt x="19815" y="28721"/>
                      </a:cubicBezTo>
                      <a:cubicBezTo>
                        <a:pt x="19848" y="28688"/>
                        <a:pt x="19848" y="28688"/>
                        <a:pt x="19881" y="28688"/>
                      </a:cubicBezTo>
                      <a:cubicBezTo>
                        <a:pt x="19881" y="28354"/>
                        <a:pt x="19881" y="28020"/>
                        <a:pt x="19881" y="27687"/>
                      </a:cubicBezTo>
                      <a:cubicBezTo>
                        <a:pt x="18714" y="28087"/>
                        <a:pt x="17546" y="28521"/>
                        <a:pt x="16312" y="28888"/>
                      </a:cubicBezTo>
                      <a:cubicBezTo>
                        <a:pt x="16294" y="28891"/>
                        <a:pt x="16275" y="28893"/>
                        <a:pt x="16255" y="28893"/>
                      </a:cubicBezTo>
                      <a:cubicBezTo>
                        <a:pt x="16093" y="28893"/>
                        <a:pt x="15900" y="28780"/>
                        <a:pt x="16079" y="28721"/>
                      </a:cubicBezTo>
                      <a:cubicBezTo>
                        <a:pt x="17246" y="28221"/>
                        <a:pt x="18547" y="27787"/>
                        <a:pt x="19815" y="27353"/>
                      </a:cubicBezTo>
                      <a:lnTo>
                        <a:pt x="19881" y="27353"/>
                      </a:lnTo>
                      <a:cubicBezTo>
                        <a:pt x="19881" y="26986"/>
                        <a:pt x="19881" y="26686"/>
                        <a:pt x="19881" y="26353"/>
                      </a:cubicBezTo>
                      <a:cubicBezTo>
                        <a:pt x="18714" y="26753"/>
                        <a:pt x="17546" y="27186"/>
                        <a:pt x="16312" y="27520"/>
                      </a:cubicBezTo>
                      <a:cubicBezTo>
                        <a:pt x="16285" y="27531"/>
                        <a:pt x="16256" y="27535"/>
                        <a:pt x="16226" y="27535"/>
                      </a:cubicBezTo>
                      <a:cubicBezTo>
                        <a:pt x="16071" y="27535"/>
                        <a:pt x="15911" y="27409"/>
                        <a:pt x="16079" y="27353"/>
                      </a:cubicBezTo>
                      <a:cubicBezTo>
                        <a:pt x="17246" y="26853"/>
                        <a:pt x="18547" y="26453"/>
                        <a:pt x="19815" y="25986"/>
                      </a:cubicBezTo>
                      <a:lnTo>
                        <a:pt x="19848" y="25986"/>
                      </a:lnTo>
                      <a:cubicBezTo>
                        <a:pt x="19848" y="25652"/>
                        <a:pt x="19848" y="25318"/>
                        <a:pt x="19848" y="24985"/>
                      </a:cubicBezTo>
                      <a:cubicBezTo>
                        <a:pt x="18714" y="25385"/>
                        <a:pt x="17546" y="25819"/>
                        <a:pt x="16312" y="26186"/>
                      </a:cubicBezTo>
                      <a:cubicBezTo>
                        <a:pt x="16294" y="26189"/>
                        <a:pt x="16275" y="26191"/>
                        <a:pt x="16256" y="26191"/>
                      </a:cubicBezTo>
                      <a:cubicBezTo>
                        <a:pt x="16094" y="26191"/>
                        <a:pt x="15900" y="26075"/>
                        <a:pt x="16079" y="25986"/>
                      </a:cubicBezTo>
                      <a:cubicBezTo>
                        <a:pt x="17246" y="25485"/>
                        <a:pt x="18547" y="25085"/>
                        <a:pt x="19815" y="24651"/>
                      </a:cubicBezTo>
                      <a:lnTo>
                        <a:pt x="19848" y="24618"/>
                      </a:lnTo>
                      <a:cubicBezTo>
                        <a:pt x="19848" y="24284"/>
                        <a:pt x="19848" y="23984"/>
                        <a:pt x="19848" y="23651"/>
                      </a:cubicBezTo>
                      <a:cubicBezTo>
                        <a:pt x="18681" y="24051"/>
                        <a:pt x="17546" y="24485"/>
                        <a:pt x="16312" y="24818"/>
                      </a:cubicBezTo>
                      <a:cubicBezTo>
                        <a:pt x="16280" y="24829"/>
                        <a:pt x="16247" y="24834"/>
                        <a:pt x="16215" y="24834"/>
                      </a:cubicBezTo>
                      <a:cubicBezTo>
                        <a:pt x="16048" y="24834"/>
                        <a:pt x="15911" y="24707"/>
                        <a:pt x="16079" y="24651"/>
                      </a:cubicBezTo>
                      <a:cubicBezTo>
                        <a:pt x="17246" y="24151"/>
                        <a:pt x="18547" y="23717"/>
                        <a:pt x="19815" y="23284"/>
                      </a:cubicBezTo>
                      <a:lnTo>
                        <a:pt x="19848" y="23284"/>
                      </a:lnTo>
                      <a:cubicBezTo>
                        <a:pt x="19848" y="22950"/>
                        <a:pt x="19848" y="22617"/>
                        <a:pt x="19848" y="22283"/>
                      </a:cubicBezTo>
                      <a:cubicBezTo>
                        <a:pt x="18681" y="22683"/>
                        <a:pt x="17546" y="23117"/>
                        <a:pt x="16312" y="23450"/>
                      </a:cubicBezTo>
                      <a:cubicBezTo>
                        <a:pt x="16275" y="23463"/>
                        <a:pt x="16236" y="23468"/>
                        <a:pt x="16199" y="23468"/>
                      </a:cubicBezTo>
                      <a:cubicBezTo>
                        <a:pt x="16040" y="23468"/>
                        <a:pt x="15916" y="23365"/>
                        <a:pt x="16079" y="23284"/>
                      </a:cubicBezTo>
                      <a:cubicBezTo>
                        <a:pt x="17246" y="22783"/>
                        <a:pt x="18547" y="22383"/>
                        <a:pt x="19815" y="21949"/>
                      </a:cubicBezTo>
                      <a:cubicBezTo>
                        <a:pt x="19815" y="21916"/>
                        <a:pt x="19815" y="21916"/>
                        <a:pt x="19848" y="21916"/>
                      </a:cubicBezTo>
                      <a:cubicBezTo>
                        <a:pt x="19848" y="21582"/>
                        <a:pt x="19848" y="21249"/>
                        <a:pt x="19848" y="20915"/>
                      </a:cubicBezTo>
                      <a:cubicBezTo>
                        <a:pt x="18681" y="21349"/>
                        <a:pt x="17546" y="21749"/>
                        <a:pt x="16312" y="22116"/>
                      </a:cubicBezTo>
                      <a:cubicBezTo>
                        <a:pt x="16291" y="22120"/>
                        <a:pt x="16269" y="22121"/>
                        <a:pt x="16247" y="22121"/>
                      </a:cubicBezTo>
                      <a:cubicBezTo>
                        <a:pt x="16067" y="22121"/>
                        <a:pt x="15900" y="22009"/>
                        <a:pt x="16079" y="21949"/>
                      </a:cubicBezTo>
                      <a:cubicBezTo>
                        <a:pt x="17246" y="21449"/>
                        <a:pt x="18547" y="21015"/>
                        <a:pt x="19781" y="20582"/>
                      </a:cubicBezTo>
                      <a:lnTo>
                        <a:pt x="19815" y="20582"/>
                      </a:lnTo>
                      <a:cubicBezTo>
                        <a:pt x="19815" y="20248"/>
                        <a:pt x="19815" y="19915"/>
                        <a:pt x="19815" y="19581"/>
                      </a:cubicBezTo>
                      <a:cubicBezTo>
                        <a:pt x="18681" y="19981"/>
                        <a:pt x="17513" y="20415"/>
                        <a:pt x="16312" y="20749"/>
                      </a:cubicBezTo>
                      <a:cubicBezTo>
                        <a:pt x="16280" y="20759"/>
                        <a:pt x="16247" y="20764"/>
                        <a:pt x="16215" y="20764"/>
                      </a:cubicBezTo>
                      <a:cubicBezTo>
                        <a:pt x="16048" y="20764"/>
                        <a:pt x="15911" y="20638"/>
                        <a:pt x="16079" y="20582"/>
                      </a:cubicBezTo>
                      <a:cubicBezTo>
                        <a:pt x="17246" y="20081"/>
                        <a:pt x="18547" y="19648"/>
                        <a:pt x="19781" y="19214"/>
                      </a:cubicBezTo>
                      <a:lnTo>
                        <a:pt x="19815" y="19214"/>
                      </a:lnTo>
                      <a:cubicBezTo>
                        <a:pt x="19815" y="18880"/>
                        <a:pt x="19815" y="18547"/>
                        <a:pt x="19815" y="18213"/>
                      </a:cubicBezTo>
                      <a:cubicBezTo>
                        <a:pt x="18681" y="18614"/>
                        <a:pt x="17513" y="19047"/>
                        <a:pt x="16312" y="19381"/>
                      </a:cubicBezTo>
                      <a:cubicBezTo>
                        <a:pt x="16275" y="19393"/>
                        <a:pt x="16236" y="19399"/>
                        <a:pt x="16199" y="19399"/>
                      </a:cubicBezTo>
                      <a:cubicBezTo>
                        <a:pt x="16040" y="19399"/>
                        <a:pt x="15916" y="19295"/>
                        <a:pt x="16079" y="19214"/>
                      </a:cubicBezTo>
                      <a:cubicBezTo>
                        <a:pt x="17246" y="18714"/>
                        <a:pt x="18547" y="18313"/>
                        <a:pt x="19781" y="17880"/>
                      </a:cubicBezTo>
                      <a:lnTo>
                        <a:pt x="19815" y="17880"/>
                      </a:lnTo>
                      <a:cubicBezTo>
                        <a:pt x="19815" y="17546"/>
                        <a:pt x="19815" y="17213"/>
                        <a:pt x="19815" y="16879"/>
                      </a:cubicBezTo>
                      <a:cubicBezTo>
                        <a:pt x="18647" y="17279"/>
                        <a:pt x="17513" y="17713"/>
                        <a:pt x="16312" y="18047"/>
                      </a:cubicBezTo>
                      <a:cubicBezTo>
                        <a:pt x="16291" y="18050"/>
                        <a:pt x="16269" y="18052"/>
                        <a:pt x="16247" y="18052"/>
                      </a:cubicBezTo>
                      <a:cubicBezTo>
                        <a:pt x="16067" y="18052"/>
                        <a:pt x="15900" y="17939"/>
                        <a:pt x="16079" y="17880"/>
                      </a:cubicBezTo>
                      <a:cubicBezTo>
                        <a:pt x="17246" y="17379"/>
                        <a:pt x="18547" y="16946"/>
                        <a:pt x="19781" y="16512"/>
                      </a:cubicBezTo>
                      <a:lnTo>
                        <a:pt x="19815" y="16512"/>
                      </a:lnTo>
                      <a:cubicBezTo>
                        <a:pt x="19815" y="16179"/>
                        <a:pt x="19815" y="15845"/>
                        <a:pt x="19815" y="15511"/>
                      </a:cubicBezTo>
                      <a:cubicBezTo>
                        <a:pt x="18647" y="15912"/>
                        <a:pt x="17513" y="16345"/>
                        <a:pt x="16312" y="16679"/>
                      </a:cubicBezTo>
                      <a:cubicBezTo>
                        <a:pt x="16280" y="16690"/>
                        <a:pt x="16247" y="16694"/>
                        <a:pt x="16215" y="16694"/>
                      </a:cubicBezTo>
                      <a:cubicBezTo>
                        <a:pt x="16048" y="16694"/>
                        <a:pt x="15911" y="16568"/>
                        <a:pt x="16079" y="16512"/>
                      </a:cubicBezTo>
                      <a:cubicBezTo>
                        <a:pt x="17246" y="16012"/>
                        <a:pt x="18547" y="15611"/>
                        <a:pt x="19781" y="15144"/>
                      </a:cubicBezTo>
                      <a:cubicBezTo>
                        <a:pt x="19781" y="14844"/>
                        <a:pt x="19781" y="14511"/>
                        <a:pt x="19781" y="14177"/>
                      </a:cubicBezTo>
                      <a:cubicBezTo>
                        <a:pt x="18647" y="14577"/>
                        <a:pt x="17513" y="14978"/>
                        <a:pt x="16312" y="15345"/>
                      </a:cubicBezTo>
                      <a:cubicBezTo>
                        <a:pt x="16291" y="15348"/>
                        <a:pt x="16269" y="15350"/>
                        <a:pt x="16248" y="15350"/>
                      </a:cubicBezTo>
                      <a:cubicBezTo>
                        <a:pt x="16067" y="15350"/>
                        <a:pt x="15900" y="15234"/>
                        <a:pt x="16079" y="15144"/>
                      </a:cubicBezTo>
                      <a:cubicBezTo>
                        <a:pt x="17246" y="14644"/>
                        <a:pt x="18547" y="14244"/>
                        <a:pt x="19781" y="13810"/>
                      </a:cubicBezTo>
                      <a:cubicBezTo>
                        <a:pt x="19781" y="13477"/>
                        <a:pt x="19781" y="13143"/>
                        <a:pt x="19781" y="12809"/>
                      </a:cubicBezTo>
                      <a:cubicBezTo>
                        <a:pt x="18647" y="13210"/>
                        <a:pt x="17513" y="13643"/>
                        <a:pt x="16312" y="13977"/>
                      </a:cubicBezTo>
                      <a:cubicBezTo>
                        <a:pt x="16280" y="13988"/>
                        <a:pt x="16247" y="13992"/>
                        <a:pt x="16215" y="13992"/>
                      </a:cubicBezTo>
                      <a:cubicBezTo>
                        <a:pt x="16047" y="13992"/>
                        <a:pt x="15906" y="13866"/>
                        <a:pt x="16045" y="13810"/>
                      </a:cubicBezTo>
                      <a:cubicBezTo>
                        <a:pt x="17246" y="13310"/>
                        <a:pt x="18547" y="12876"/>
                        <a:pt x="19781" y="12443"/>
                      </a:cubicBezTo>
                      <a:cubicBezTo>
                        <a:pt x="19781" y="12109"/>
                        <a:pt x="19781" y="11809"/>
                        <a:pt x="19781" y="11475"/>
                      </a:cubicBezTo>
                      <a:cubicBezTo>
                        <a:pt x="18647" y="11875"/>
                        <a:pt x="17513" y="12276"/>
                        <a:pt x="16312" y="12609"/>
                      </a:cubicBezTo>
                      <a:cubicBezTo>
                        <a:pt x="16275" y="12622"/>
                        <a:pt x="16236" y="12627"/>
                        <a:pt x="16199" y="12627"/>
                      </a:cubicBezTo>
                      <a:cubicBezTo>
                        <a:pt x="16039" y="12627"/>
                        <a:pt x="15910" y="12524"/>
                        <a:pt x="16045" y="12443"/>
                      </a:cubicBezTo>
                      <a:cubicBezTo>
                        <a:pt x="17213" y="11942"/>
                        <a:pt x="18514" y="11542"/>
                        <a:pt x="19781" y="11108"/>
                      </a:cubicBezTo>
                      <a:cubicBezTo>
                        <a:pt x="19781" y="10775"/>
                        <a:pt x="19781" y="10441"/>
                        <a:pt x="19781" y="10108"/>
                      </a:cubicBezTo>
                      <a:cubicBezTo>
                        <a:pt x="18647" y="10508"/>
                        <a:pt x="17513" y="10941"/>
                        <a:pt x="16312" y="11275"/>
                      </a:cubicBezTo>
                      <a:cubicBezTo>
                        <a:pt x="16291" y="11279"/>
                        <a:pt x="16269" y="11280"/>
                        <a:pt x="16247" y="11280"/>
                      </a:cubicBezTo>
                      <a:cubicBezTo>
                        <a:pt x="16066" y="11280"/>
                        <a:pt x="15897" y="11168"/>
                        <a:pt x="16045" y="11108"/>
                      </a:cubicBezTo>
                      <a:cubicBezTo>
                        <a:pt x="17213" y="10608"/>
                        <a:pt x="18514" y="10174"/>
                        <a:pt x="19781" y="9741"/>
                      </a:cubicBezTo>
                      <a:cubicBezTo>
                        <a:pt x="19781" y="9407"/>
                        <a:pt x="19748" y="9073"/>
                        <a:pt x="19748" y="8740"/>
                      </a:cubicBezTo>
                      <a:cubicBezTo>
                        <a:pt x="18614" y="9140"/>
                        <a:pt x="17513" y="9574"/>
                        <a:pt x="16312" y="9907"/>
                      </a:cubicBezTo>
                      <a:cubicBezTo>
                        <a:pt x="16280" y="9918"/>
                        <a:pt x="16247" y="9923"/>
                        <a:pt x="16215" y="9923"/>
                      </a:cubicBezTo>
                      <a:cubicBezTo>
                        <a:pt x="16047" y="9923"/>
                        <a:pt x="15906" y="9797"/>
                        <a:pt x="16045" y="9741"/>
                      </a:cubicBezTo>
                      <a:cubicBezTo>
                        <a:pt x="17213" y="9240"/>
                        <a:pt x="18514" y="8840"/>
                        <a:pt x="19748" y="8406"/>
                      </a:cubicBezTo>
                      <a:cubicBezTo>
                        <a:pt x="19748" y="8073"/>
                        <a:pt x="19748" y="7739"/>
                        <a:pt x="19748" y="7406"/>
                      </a:cubicBezTo>
                      <a:cubicBezTo>
                        <a:pt x="18614" y="7806"/>
                        <a:pt x="17513" y="8206"/>
                        <a:pt x="16312" y="8540"/>
                      </a:cubicBezTo>
                      <a:cubicBezTo>
                        <a:pt x="16275" y="8552"/>
                        <a:pt x="16236" y="8558"/>
                        <a:pt x="16199" y="8558"/>
                      </a:cubicBezTo>
                      <a:cubicBezTo>
                        <a:pt x="16039" y="8558"/>
                        <a:pt x="15910" y="8454"/>
                        <a:pt x="16045" y="8373"/>
                      </a:cubicBezTo>
                      <a:cubicBezTo>
                        <a:pt x="17213" y="7873"/>
                        <a:pt x="18514" y="7472"/>
                        <a:pt x="19748" y="7039"/>
                      </a:cubicBezTo>
                      <a:cubicBezTo>
                        <a:pt x="19748" y="6705"/>
                        <a:pt x="19748" y="6372"/>
                        <a:pt x="19748" y="6038"/>
                      </a:cubicBezTo>
                      <a:cubicBezTo>
                        <a:pt x="18614" y="6438"/>
                        <a:pt x="17480" y="6872"/>
                        <a:pt x="16312" y="7205"/>
                      </a:cubicBezTo>
                      <a:cubicBezTo>
                        <a:pt x="16280" y="7216"/>
                        <a:pt x="16247" y="7221"/>
                        <a:pt x="16215" y="7221"/>
                      </a:cubicBezTo>
                      <a:cubicBezTo>
                        <a:pt x="16047" y="7221"/>
                        <a:pt x="15906" y="7095"/>
                        <a:pt x="16045" y="7039"/>
                      </a:cubicBezTo>
                      <a:cubicBezTo>
                        <a:pt x="17213" y="6538"/>
                        <a:pt x="18514" y="6138"/>
                        <a:pt x="19748" y="5704"/>
                      </a:cubicBezTo>
                      <a:cubicBezTo>
                        <a:pt x="19748" y="5371"/>
                        <a:pt x="19748" y="5037"/>
                        <a:pt x="19748" y="4704"/>
                      </a:cubicBezTo>
                      <a:cubicBezTo>
                        <a:pt x="18614" y="5104"/>
                        <a:pt x="17480" y="5504"/>
                        <a:pt x="16312" y="5838"/>
                      </a:cubicBezTo>
                      <a:cubicBezTo>
                        <a:pt x="16275" y="5850"/>
                        <a:pt x="16236" y="5856"/>
                        <a:pt x="16199" y="5856"/>
                      </a:cubicBezTo>
                      <a:cubicBezTo>
                        <a:pt x="16039" y="5856"/>
                        <a:pt x="15910" y="5752"/>
                        <a:pt x="16045" y="5671"/>
                      </a:cubicBezTo>
                      <a:cubicBezTo>
                        <a:pt x="17213" y="5204"/>
                        <a:pt x="18514" y="4770"/>
                        <a:pt x="19748" y="4337"/>
                      </a:cubicBezTo>
                      <a:cubicBezTo>
                        <a:pt x="19748" y="4003"/>
                        <a:pt x="19748" y="3670"/>
                        <a:pt x="19748" y="3369"/>
                      </a:cubicBezTo>
                      <a:cubicBezTo>
                        <a:pt x="18614" y="3736"/>
                        <a:pt x="17480" y="4170"/>
                        <a:pt x="16312" y="4504"/>
                      </a:cubicBezTo>
                      <a:cubicBezTo>
                        <a:pt x="16280" y="4514"/>
                        <a:pt x="16247" y="4519"/>
                        <a:pt x="16215" y="4519"/>
                      </a:cubicBezTo>
                      <a:cubicBezTo>
                        <a:pt x="16047" y="4519"/>
                        <a:pt x="15906" y="4393"/>
                        <a:pt x="16045" y="4337"/>
                      </a:cubicBezTo>
                      <a:cubicBezTo>
                        <a:pt x="17213" y="3836"/>
                        <a:pt x="18514" y="3436"/>
                        <a:pt x="19715" y="3002"/>
                      </a:cubicBezTo>
                      <a:cubicBezTo>
                        <a:pt x="19715" y="2669"/>
                        <a:pt x="19715" y="2335"/>
                        <a:pt x="19715" y="2002"/>
                      </a:cubicBezTo>
                      <a:cubicBezTo>
                        <a:pt x="18614" y="2402"/>
                        <a:pt x="17480" y="2802"/>
                        <a:pt x="16312" y="3136"/>
                      </a:cubicBezTo>
                      <a:cubicBezTo>
                        <a:pt x="16275" y="3148"/>
                        <a:pt x="16236" y="3154"/>
                        <a:pt x="16199" y="3154"/>
                      </a:cubicBezTo>
                      <a:cubicBezTo>
                        <a:pt x="16039" y="3154"/>
                        <a:pt x="15910" y="3050"/>
                        <a:pt x="16045" y="2969"/>
                      </a:cubicBezTo>
                      <a:cubicBezTo>
                        <a:pt x="17213" y="2502"/>
                        <a:pt x="18480" y="2068"/>
                        <a:pt x="19715" y="1635"/>
                      </a:cubicBezTo>
                      <a:cubicBezTo>
                        <a:pt x="19715" y="1335"/>
                        <a:pt x="19715" y="1001"/>
                        <a:pt x="19715" y="667"/>
                      </a:cubicBezTo>
                      <a:cubicBezTo>
                        <a:pt x="18614" y="1068"/>
                        <a:pt x="17480" y="1468"/>
                        <a:pt x="16312" y="1802"/>
                      </a:cubicBezTo>
                      <a:cubicBezTo>
                        <a:pt x="16280" y="1812"/>
                        <a:pt x="16247" y="1817"/>
                        <a:pt x="16215" y="1817"/>
                      </a:cubicBezTo>
                      <a:cubicBezTo>
                        <a:pt x="16047" y="1817"/>
                        <a:pt x="15906" y="1691"/>
                        <a:pt x="16045" y="1635"/>
                      </a:cubicBezTo>
                      <a:cubicBezTo>
                        <a:pt x="17213" y="1134"/>
                        <a:pt x="18480" y="734"/>
                        <a:pt x="19715" y="301"/>
                      </a:cubicBezTo>
                      <a:lnTo>
                        <a:pt x="19715" y="200"/>
                      </a:lnTo>
                      <a:cubicBezTo>
                        <a:pt x="16546" y="434"/>
                        <a:pt x="13243" y="367"/>
                        <a:pt x="10074" y="401"/>
                      </a:cubicBezTo>
                      <a:cubicBezTo>
                        <a:pt x="7692" y="424"/>
                        <a:pt x="5310" y="448"/>
                        <a:pt x="2939" y="448"/>
                      </a:cubicBezTo>
                      <a:cubicBezTo>
                        <a:pt x="1957" y="448"/>
                        <a:pt x="978" y="444"/>
                        <a:pt x="1" y="434"/>
                      </a:cubicBezTo>
                      <a:lnTo>
                        <a:pt x="1" y="434"/>
                      </a:lnTo>
                      <a:cubicBezTo>
                        <a:pt x="601" y="4904"/>
                        <a:pt x="301" y="9440"/>
                        <a:pt x="301" y="13910"/>
                      </a:cubicBezTo>
                      <a:cubicBezTo>
                        <a:pt x="267" y="18547"/>
                        <a:pt x="267" y="23184"/>
                        <a:pt x="267" y="27787"/>
                      </a:cubicBezTo>
                      <a:cubicBezTo>
                        <a:pt x="234" y="36893"/>
                        <a:pt x="167" y="46000"/>
                        <a:pt x="134" y="55106"/>
                      </a:cubicBezTo>
                      <a:cubicBezTo>
                        <a:pt x="23851" y="54906"/>
                        <a:pt x="47568" y="54906"/>
                        <a:pt x="71251" y="54873"/>
                      </a:cubicBezTo>
                      <a:cubicBezTo>
                        <a:pt x="99138" y="54806"/>
                        <a:pt x="127025" y="54739"/>
                        <a:pt x="154911" y="54673"/>
                      </a:cubicBezTo>
                      <a:cubicBezTo>
                        <a:pt x="169622" y="54639"/>
                        <a:pt x="184299" y="54606"/>
                        <a:pt x="199009" y="54573"/>
                      </a:cubicBezTo>
                      <a:cubicBezTo>
                        <a:pt x="216655" y="54539"/>
                        <a:pt x="253081" y="54473"/>
                        <a:pt x="292710" y="54439"/>
                      </a:cubicBezTo>
                      <a:cubicBezTo>
                        <a:pt x="348483" y="54373"/>
                        <a:pt x="410527" y="54306"/>
                        <a:pt x="435345" y="54239"/>
                      </a:cubicBezTo>
                      <a:cubicBezTo>
                        <a:pt x="435445" y="45299"/>
                        <a:pt x="435578" y="36393"/>
                        <a:pt x="435812" y="27453"/>
                      </a:cubicBezTo>
                      <a:cubicBezTo>
                        <a:pt x="435912" y="23350"/>
                        <a:pt x="436012" y="19247"/>
                        <a:pt x="436145" y="15144"/>
                      </a:cubicBezTo>
                      <a:lnTo>
                        <a:pt x="436145" y="534"/>
                      </a:lnTo>
                      <a:cubicBezTo>
                        <a:pt x="419700" y="367"/>
                        <a:pt x="294277" y="234"/>
                        <a:pt x="277799" y="134"/>
                      </a:cubicBezTo>
                      <a:cubicBezTo>
                        <a:pt x="262154" y="67"/>
                        <a:pt x="246510" y="34"/>
                        <a:pt x="230832" y="0"/>
                      </a:cubicBezTo>
                      <a:lnTo>
                        <a:pt x="157680" y="0"/>
                      </a:lnTo>
                      <a:cubicBezTo>
                        <a:pt x="153333" y="96"/>
                        <a:pt x="148970" y="130"/>
                        <a:pt x="144603" y="130"/>
                      </a:cubicBezTo>
                      <a:cubicBezTo>
                        <a:pt x="138314" y="130"/>
                        <a:pt x="132018" y="59"/>
                        <a:pt x="12575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</p:grpSp>
          <p:grpSp>
            <p:nvGrpSpPr>
              <p:cNvPr id="805" name="Google Shape;1214;p23">
                <a:extLst>
                  <a:ext uri="{FF2B5EF4-FFF2-40B4-BE49-F238E27FC236}">
                    <a16:creationId xmlns:a16="http://schemas.microsoft.com/office/drawing/2014/main" id="{E45162BA-7080-418B-932C-45FA95218141}"/>
                  </a:ext>
                </a:extLst>
              </p:cNvPr>
              <p:cNvGrpSpPr/>
              <p:nvPr/>
            </p:nvGrpSpPr>
            <p:grpSpPr>
              <a:xfrm>
                <a:off x="647550" y="3139379"/>
                <a:ext cx="3620079" cy="1421493"/>
                <a:chOff x="-766725" y="1457525"/>
                <a:chExt cx="11245975" cy="1691650"/>
              </a:xfrm>
            </p:grpSpPr>
            <p:sp>
              <p:nvSpPr>
                <p:cNvPr id="806" name="Google Shape;1215;p23">
                  <a:extLst>
                    <a:ext uri="{FF2B5EF4-FFF2-40B4-BE49-F238E27FC236}">
                      <a16:creationId xmlns:a16="http://schemas.microsoft.com/office/drawing/2014/main" id="{0C2A5010-B5F1-4D6B-9B9B-D29F751DF10F}"/>
                    </a:ext>
                  </a:extLst>
                </p:cNvPr>
                <p:cNvSpPr/>
                <p:nvPr/>
              </p:nvSpPr>
              <p:spPr>
                <a:xfrm>
                  <a:off x="-766725" y="1457525"/>
                  <a:ext cx="11245975" cy="169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839" h="67666" extrusionOk="0">
                      <a:moveTo>
                        <a:pt x="102657" y="668"/>
                      </a:moveTo>
                      <a:lnTo>
                        <a:pt x="102657" y="834"/>
                      </a:lnTo>
                      <a:cubicBezTo>
                        <a:pt x="100989" y="768"/>
                        <a:pt x="99288" y="701"/>
                        <a:pt x="97620" y="668"/>
                      </a:cubicBezTo>
                      <a:close/>
                      <a:moveTo>
                        <a:pt x="31706" y="1435"/>
                      </a:moveTo>
                      <a:cubicBezTo>
                        <a:pt x="31706" y="1635"/>
                        <a:pt x="31706" y="1835"/>
                        <a:pt x="31706" y="2035"/>
                      </a:cubicBezTo>
                      <a:cubicBezTo>
                        <a:pt x="31606" y="1935"/>
                        <a:pt x="31439" y="1869"/>
                        <a:pt x="31306" y="1768"/>
                      </a:cubicBezTo>
                      <a:cubicBezTo>
                        <a:pt x="31306" y="1768"/>
                        <a:pt x="31306" y="1768"/>
                        <a:pt x="31273" y="1735"/>
                      </a:cubicBezTo>
                      <a:cubicBezTo>
                        <a:pt x="31439" y="1635"/>
                        <a:pt x="31573" y="1535"/>
                        <a:pt x="31706" y="1435"/>
                      </a:cubicBezTo>
                      <a:close/>
                      <a:moveTo>
                        <a:pt x="30906" y="2002"/>
                      </a:moveTo>
                      <a:cubicBezTo>
                        <a:pt x="31139" y="2169"/>
                        <a:pt x="31373" y="2369"/>
                        <a:pt x="31706" y="2469"/>
                      </a:cubicBezTo>
                      <a:cubicBezTo>
                        <a:pt x="31706" y="2502"/>
                        <a:pt x="31706" y="2502"/>
                        <a:pt x="31706" y="2502"/>
                      </a:cubicBezTo>
                      <a:lnTo>
                        <a:pt x="31706" y="2569"/>
                      </a:lnTo>
                      <a:cubicBezTo>
                        <a:pt x="31673" y="2536"/>
                        <a:pt x="31640" y="2536"/>
                        <a:pt x="31606" y="2502"/>
                      </a:cubicBezTo>
                      <a:cubicBezTo>
                        <a:pt x="31373" y="2336"/>
                        <a:pt x="31139" y="2169"/>
                        <a:pt x="30906" y="2035"/>
                      </a:cubicBezTo>
                      <a:cubicBezTo>
                        <a:pt x="30906" y="2035"/>
                        <a:pt x="30906" y="2002"/>
                        <a:pt x="30906" y="2002"/>
                      </a:cubicBezTo>
                      <a:close/>
                      <a:moveTo>
                        <a:pt x="30706" y="2169"/>
                      </a:moveTo>
                      <a:cubicBezTo>
                        <a:pt x="30906" y="2336"/>
                        <a:pt x="31106" y="2469"/>
                        <a:pt x="31273" y="2636"/>
                      </a:cubicBezTo>
                      <a:cubicBezTo>
                        <a:pt x="31406" y="2769"/>
                        <a:pt x="31540" y="2903"/>
                        <a:pt x="31740" y="3003"/>
                      </a:cubicBezTo>
                      <a:lnTo>
                        <a:pt x="31740" y="3203"/>
                      </a:lnTo>
                      <a:cubicBezTo>
                        <a:pt x="31706" y="3169"/>
                        <a:pt x="31706" y="3169"/>
                        <a:pt x="31673" y="3169"/>
                      </a:cubicBezTo>
                      <a:cubicBezTo>
                        <a:pt x="31306" y="2869"/>
                        <a:pt x="30906" y="2569"/>
                        <a:pt x="30539" y="2269"/>
                      </a:cubicBezTo>
                      <a:lnTo>
                        <a:pt x="30505" y="2269"/>
                      </a:lnTo>
                      <a:cubicBezTo>
                        <a:pt x="30572" y="2235"/>
                        <a:pt x="30639" y="2202"/>
                        <a:pt x="30706" y="2169"/>
                      </a:cubicBezTo>
                      <a:close/>
                      <a:moveTo>
                        <a:pt x="30339" y="2402"/>
                      </a:moveTo>
                      <a:cubicBezTo>
                        <a:pt x="30672" y="2702"/>
                        <a:pt x="31006" y="2969"/>
                        <a:pt x="31339" y="3270"/>
                      </a:cubicBezTo>
                      <a:cubicBezTo>
                        <a:pt x="31473" y="3403"/>
                        <a:pt x="31606" y="3536"/>
                        <a:pt x="31740" y="3670"/>
                      </a:cubicBezTo>
                      <a:lnTo>
                        <a:pt x="31740" y="3870"/>
                      </a:lnTo>
                      <a:cubicBezTo>
                        <a:pt x="31206" y="3436"/>
                        <a:pt x="30572" y="3036"/>
                        <a:pt x="30005" y="2602"/>
                      </a:cubicBezTo>
                      <a:cubicBezTo>
                        <a:pt x="30139" y="2536"/>
                        <a:pt x="30239" y="2469"/>
                        <a:pt x="30339" y="2402"/>
                      </a:cubicBezTo>
                      <a:close/>
                      <a:moveTo>
                        <a:pt x="29772" y="2769"/>
                      </a:moveTo>
                      <a:cubicBezTo>
                        <a:pt x="30372" y="3336"/>
                        <a:pt x="30972" y="3937"/>
                        <a:pt x="31740" y="4470"/>
                      </a:cubicBezTo>
                      <a:lnTo>
                        <a:pt x="31740" y="4771"/>
                      </a:lnTo>
                      <a:cubicBezTo>
                        <a:pt x="31506" y="4570"/>
                        <a:pt x="31239" y="4404"/>
                        <a:pt x="31006" y="4204"/>
                      </a:cubicBezTo>
                      <a:cubicBezTo>
                        <a:pt x="30472" y="3803"/>
                        <a:pt x="29938" y="3403"/>
                        <a:pt x="29438" y="2969"/>
                      </a:cubicBezTo>
                      <a:cubicBezTo>
                        <a:pt x="29538" y="2903"/>
                        <a:pt x="29638" y="2836"/>
                        <a:pt x="29772" y="2769"/>
                      </a:cubicBezTo>
                      <a:close/>
                      <a:moveTo>
                        <a:pt x="29138" y="3136"/>
                      </a:moveTo>
                      <a:cubicBezTo>
                        <a:pt x="29605" y="3536"/>
                        <a:pt x="30105" y="3937"/>
                        <a:pt x="30572" y="4337"/>
                      </a:cubicBezTo>
                      <a:cubicBezTo>
                        <a:pt x="30939" y="4671"/>
                        <a:pt x="31306" y="5004"/>
                        <a:pt x="31740" y="5304"/>
                      </a:cubicBezTo>
                      <a:lnTo>
                        <a:pt x="31740" y="5605"/>
                      </a:lnTo>
                      <a:cubicBezTo>
                        <a:pt x="31373" y="5338"/>
                        <a:pt x="30972" y="5071"/>
                        <a:pt x="30606" y="4771"/>
                      </a:cubicBezTo>
                      <a:cubicBezTo>
                        <a:pt x="30038" y="4337"/>
                        <a:pt x="29438" y="3903"/>
                        <a:pt x="28871" y="3470"/>
                      </a:cubicBezTo>
                      <a:cubicBezTo>
                        <a:pt x="28804" y="3436"/>
                        <a:pt x="28738" y="3403"/>
                        <a:pt x="28704" y="3403"/>
                      </a:cubicBezTo>
                      <a:cubicBezTo>
                        <a:pt x="28838" y="3336"/>
                        <a:pt x="29004" y="3236"/>
                        <a:pt x="29138" y="3136"/>
                      </a:cubicBezTo>
                      <a:close/>
                      <a:moveTo>
                        <a:pt x="23634" y="5738"/>
                      </a:moveTo>
                      <a:cubicBezTo>
                        <a:pt x="23767" y="5838"/>
                        <a:pt x="23934" y="5905"/>
                        <a:pt x="24068" y="5971"/>
                      </a:cubicBezTo>
                      <a:cubicBezTo>
                        <a:pt x="24068" y="5971"/>
                        <a:pt x="24101" y="6005"/>
                        <a:pt x="24101" y="6005"/>
                      </a:cubicBezTo>
                      <a:lnTo>
                        <a:pt x="22933" y="6005"/>
                      </a:lnTo>
                      <a:cubicBezTo>
                        <a:pt x="23167" y="5905"/>
                        <a:pt x="23400" y="5838"/>
                        <a:pt x="23634" y="5738"/>
                      </a:cubicBezTo>
                      <a:close/>
                      <a:moveTo>
                        <a:pt x="24468" y="5438"/>
                      </a:moveTo>
                      <a:cubicBezTo>
                        <a:pt x="24635" y="5571"/>
                        <a:pt x="24835" y="5671"/>
                        <a:pt x="25002" y="5805"/>
                      </a:cubicBezTo>
                      <a:cubicBezTo>
                        <a:pt x="25102" y="5871"/>
                        <a:pt x="25202" y="5938"/>
                        <a:pt x="25302" y="6005"/>
                      </a:cubicBezTo>
                      <a:lnTo>
                        <a:pt x="24601" y="6005"/>
                      </a:lnTo>
                      <a:cubicBezTo>
                        <a:pt x="24501" y="5938"/>
                        <a:pt x="24401" y="5905"/>
                        <a:pt x="24301" y="5838"/>
                      </a:cubicBezTo>
                      <a:cubicBezTo>
                        <a:pt x="24168" y="5771"/>
                        <a:pt x="24034" y="5705"/>
                        <a:pt x="23901" y="5638"/>
                      </a:cubicBezTo>
                      <a:cubicBezTo>
                        <a:pt x="24101" y="5571"/>
                        <a:pt x="24301" y="5504"/>
                        <a:pt x="24468" y="5438"/>
                      </a:cubicBezTo>
                      <a:close/>
                      <a:moveTo>
                        <a:pt x="25035" y="5204"/>
                      </a:moveTo>
                      <a:cubicBezTo>
                        <a:pt x="25268" y="5371"/>
                        <a:pt x="25502" y="5538"/>
                        <a:pt x="25702" y="5671"/>
                      </a:cubicBezTo>
                      <a:cubicBezTo>
                        <a:pt x="25869" y="5771"/>
                        <a:pt x="26002" y="5905"/>
                        <a:pt x="26169" y="6005"/>
                      </a:cubicBezTo>
                      <a:lnTo>
                        <a:pt x="25902" y="6005"/>
                      </a:lnTo>
                      <a:cubicBezTo>
                        <a:pt x="25702" y="5871"/>
                        <a:pt x="25502" y="5738"/>
                        <a:pt x="25302" y="5638"/>
                      </a:cubicBezTo>
                      <a:cubicBezTo>
                        <a:pt x="25135" y="5538"/>
                        <a:pt x="24935" y="5438"/>
                        <a:pt x="24768" y="5338"/>
                      </a:cubicBezTo>
                      <a:cubicBezTo>
                        <a:pt x="24868" y="5271"/>
                        <a:pt x="24935" y="5238"/>
                        <a:pt x="25035" y="5204"/>
                      </a:cubicBezTo>
                      <a:close/>
                      <a:moveTo>
                        <a:pt x="25735" y="4904"/>
                      </a:moveTo>
                      <a:cubicBezTo>
                        <a:pt x="26036" y="5104"/>
                        <a:pt x="26336" y="5304"/>
                        <a:pt x="26603" y="5471"/>
                      </a:cubicBezTo>
                      <a:cubicBezTo>
                        <a:pt x="26836" y="5638"/>
                        <a:pt x="27070" y="5838"/>
                        <a:pt x="27370" y="6005"/>
                      </a:cubicBezTo>
                      <a:lnTo>
                        <a:pt x="26636" y="6005"/>
                      </a:lnTo>
                      <a:cubicBezTo>
                        <a:pt x="26436" y="5838"/>
                        <a:pt x="26169" y="5705"/>
                        <a:pt x="25969" y="5538"/>
                      </a:cubicBezTo>
                      <a:cubicBezTo>
                        <a:pt x="25735" y="5404"/>
                        <a:pt x="25502" y="5271"/>
                        <a:pt x="25268" y="5104"/>
                      </a:cubicBezTo>
                      <a:cubicBezTo>
                        <a:pt x="25435" y="5037"/>
                        <a:pt x="25602" y="4971"/>
                        <a:pt x="25735" y="4904"/>
                      </a:cubicBezTo>
                      <a:close/>
                      <a:moveTo>
                        <a:pt x="27203" y="4237"/>
                      </a:moveTo>
                      <a:cubicBezTo>
                        <a:pt x="27937" y="4804"/>
                        <a:pt x="28604" y="5438"/>
                        <a:pt x="29405" y="6005"/>
                      </a:cubicBezTo>
                      <a:lnTo>
                        <a:pt x="27804" y="6005"/>
                      </a:lnTo>
                      <a:cubicBezTo>
                        <a:pt x="27603" y="5771"/>
                        <a:pt x="27203" y="5571"/>
                        <a:pt x="26903" y="5404"/>
                      </a:cubicBezTo>
                      <a:cubicBezTo>
                        <a:pt x="26603" y="5204"/>
                        <a:pt x="26269" y="5004"/>
                        <a:pt x="25969" y="4804"/>
                      </a:cubicBezTo>
                      <a:cubicBezTo>
                        <a:pt x="26136" y="4737"/>
                        <a:pt x="26336" y="4637"/>
                        <a:pt x="26503" y="4570"/>
                      </a:cubicBezTo>
                      <a:cubicBezTo>
                        <a:pt x="26803" y="4771"/>
                        <a:pt x="27070" y="5004"/>
                        <a:pt x="27403" y="5238"/>
                      </a:cubicBezTo>
                      <a:cubicBezTo>
                        <a:pt x="27770" y="5471"/>
                        <a:pt x="28204" y="5838"/>
                        <a:pt x="28738" y="5971"/>
                      </a:cubicBezTo>
                      <a:cubicBezTo>
                        <a:pt x="28762" y="5978"/>
                        <a:pt x="28787" y="5980"/>
                        <a:pt x="28810" y="5980"/>
                      </a:cubicBezTo>
                      <a:cubicBezTo>
                        <a:pt x="28913" y="5980"/>
                        <a:pt x="28992" y="5926"/>
                        <a:pt x="28938" y="5871"/>
                      </a:cubicBezTo>
                      <a:cubicBezTo>
                        <a:pt x="28704" y="5605"/>
                        <a:pt x="28204" y="5371"/>
                        <a:pt x="27837" y="5138"/>
                      </a:cubicBezTo>
                      <a:cubicBezTo>
                        <a:pt x="27470" y="4904"/>
                        <a:pt x="27136" y="4671"/>
                        <a:pt x="26803" y="4404"/>
                      </a:cubicBezTo>
                      <a:cubicBezTo>
                        <a:pt x="26936" y="4337"/>
                        <a:pt x="27070" y="4270"/>
                        <a:pt x="27203" y="4237"/>
                      </a:cubicBezTo>
                      <a:close/>
                      <a:moveTo>
                        <a:pt x="27737" y="3937"/>
                      </a:moveTo>
                      <a:lnTo>
                        <a:pt x="29305" y="5138"/>
                      </a:lnTo>
                      <a:cubicBezTo>
                        <a:pt x="29705" y="5404"/>
                        <a:pt x="30038" y="5738"/>
                        <a:pt x="30472" y="6005"/>
                      </a:cubicBezTo>
                      <a:lnTo>
                        <a:pt x="30038" y="6005"/>
                      </a:lnTo>
                      <a:cubicBezTo>
                        <a:pt x="29271" y="5371"/>
                        <a:pt x="28304" y="4771"/>
                        <a:pt x="27470" y="4170"/>
                      </a:cubicBezTo>
                      <a:cubicBezTo>
                        <a:pt x="27437" y="4137"/>
                        <a:pt x="27403" y="4137"/>
                        <a:pt x="27370" y="4137"/>
                      </a:cubicBezTo>
                      <a:cubicBezTo>
                        <a:pt x="27503" y="4070"/>
                        <a:pt x="27603" y="4003"/>
                        <a:pt x="27737" y="3937"/>
                      </a:cubicBezTo>
                      <a:close/>
                      <a:moveTo>
                        <a:pt x="28504" y="3536"/>
                      </a:moveTo>
                      <a:cubicBezTo>
                        <a:pt x="28504" y="3536"/>
                        <a:pt x="28504" y="3570"/>
                        <a:pt x="28504" y="3570"/>
                      </a:cubicBezTo>
                      <a:cubicBezTo>
                        <a:pt x="29104" y="4037"/>
                        <a:pt x="29672" y="4537"/>
                        <a:pt x="30272" y="5004"/>
                      </a:cubicBezTo>
                      <a:cubicBezTo>
                        <a:pt x="30672" y="5338"/>
                        <a:pt x="31039" y="5705"/>
                        <a:pt x="31473" y="6005"/>
                      </a:cubicBezTo>
                      <a:lnTo>
                        <a:pt x="31106" y="6005"/>
                      </a:lnTo>
                      <a:cubicBezTo>
                        <a:pt x="30739" y="5638"/>
                        <a:pt x="30139" y="5304"/>
                        <a:pt x="29672" y="4971"/>
                      </a:cubicBezTo>
                      <a:cubicBezTo>
                        <a:pt x="29104" y="4604"/>
                        <a:pt x="28537" y="4204"/>
                        <a:pt x="27937" y="3837"/>
                      </a:cubicBezTo>
                      <a:cubicBezTo>
                        <a:pt x="28137" y="3737"/>
                        <a:pt x="28304" y="3636"/>
                        <a:pt x="28504" y="3536"/>
                      </a:cubicBezTo>
                      <a:close/>
                      <a:moveTo>
                        <a:pt x="104425" y="5605"/>
                      </a:moveTo>
                      <a:cubicBezTo>
                        <a:pt x="107894" y="5871"/>
                        <a:pt x="111430" y="5938"/>
                        <a:pt x="114932" y="5971"/>
                      </a:cubicBezTo>
                      <a:cubicBezTo>
                        <a:pt x="114299" y="5971"/>
                        <a:pt x="113631" y="6005"/>
                        <a:pt x="112998" y="6005"/>
                      </a:cubicBezTo>
                      <a:lnTo>
                        <a:pt x="104458" y="6005"/>
                      </a:lnTo>
                      <a:cubicBezTo>
                        <a:pt x="104458" y="5871"/>
                        <a:pt x="104425" y="5738"/>
                        <a:pt x="104425" y="5605"/>
                      </a:cubicBezTo>
                      <a:close/>
                      <a:moveTo>
                        <a:pt x="3186" y="11676"/>
                      </a:moveTo>
                      <a:cubicBezTo>
                        <a:pt x="2952" y="11842"/>
                        <a:pt x="2752" y="12009"/>
                        <a:pt x="2519" y="12176"/>
                      </a:cubicBezTo>
                      <a:cubicBezTo>
                        <a:pt x="2319" y="12343"/>
                        <a:pt x="2119" y="12509"/>
                        <a:pt x="1918" y="12676"/>
                      </a:cubicBezTo>
                      <a:lnTo>
                        <a:pt x="1918" y="11742"/>
                      </a:lnTo>
                      <a:cubicBezTo>
                        <a:pt x="2119" y="11709"/>
                        <a:pt x="2385" y="11676"/>
                        <a:pt x="2652" y="11676"/>
                      </a:cubicBezTo>
                      <a:close/>
                      <a:moveTo>
                        <a:pt x="1385" y="12143"/>
                      </a:moveTo>
                      <a:lnTo>
                        <a:pt x="1385" y="13143"/>
                      </a:lnTo>
                      <a:cubicBezTo>
                        <a:pt x="1318" y="12810"/>
                        <a:pt x="1251" y="12409"/>
                        <a:pt x="1385" y="12143"/>
                      </a:cubicBezTo>
                      <a:close/>
                      <a:moveTo>
                        <a:pt x="3686" y="11676"/>
                      </a:moveTo>
                      <a:cubicBezTo>
                        <a:pt x="4020" y="11709"/>
                        <a:pt x="4353" y="11709"/>
                        <a:pt x="4620" y="11742"/>
                      </a:cubicBezTo>
                      <a:cubicBezTo>
                        <a:pt x="3586" y="12243"/>
                        <a:pt x="2652" y="12843"/>
                        <a:pt x="1918" y="13510"/>
                      </a:cubicBezTo>
                      <a:lnTo>
                        <a:pt x="1918" y="13110"/>
                      </a:lnTo>
                      <a:cubicBezTo>
                        <a:pt x="1918" y="13077"/>
                        <a:pt x="1918" y="13077"/>
                        <a:pt x="1918" y="13077"/>
                      </a:cubicBezTo>
                      <a:cubicBezTo>
                        <a:pt x="2252" y="12876"/>
                        <a:pt x="2519" y="12643"/>
                        <a:pt x="2819" y="12409"/>
                      </a:cubicBezTo>
                      <a:cubicBezTo>
                        <a:pt x="3119" y="12176"/>
                        <a:pt x="3453" y="11942"/>
                        <a:pt x="3686" y="11676"/>
                      </a:cubicBezTo>
                      <a:close/>
                      <a:moveTo>
                        <a:pt x="5855" y="11742"/>
                      </a:moveTo>
                      <a:cubicBezTo>
                        <a:pt x="4420" y="12509"/>
                        <a:pt x="3119" y="13343"/>
                        <a:pt x="1918" y="14244"/>
                      </a:cubicBezTo>
                      <a:lnTo>
                        <a:pt x="1918" y="13944"/>
                      </a:lnTo>
                      <a:cubicBezTo>
                        <a:pt x="2819" y="13177"/>
                        <a:pt x="3820" y="12443"/>
                        <a:pt x="4921" y="11742"/>
                      </a:cubicBezTo>
                      <a:close/>
                      <a:moveTo>
                        <a:pt x="7322" y="11709"/>
                      </a:moveTo>
                      <a:cubicBezTo>
                        <a:pt x="5388" y="12676"/>
                        <a:pt x="3419" y="13810"/>
                        <a:pt x="1918" y="15011"/>
                      </a:cubicBezTo>
                      <a:lnTo>
                        <a:pt x="1918" y="14644"/>
                      </a:lnTo>
                      <a:cubicBezTo>
                        <a:pt x="3253" y="13677"/>
                        <a:pt x="4654" y="12676"/>
                        <a:pt x="6088" y="11742"/>
                      </a:cubicBezTo>
                      <a:cubicBezTo>
                        <a:pt x="6488" y="11742"/>
                        <a:pt x="6922" y="11742"/>
                        <a:pt x="7322" y="11709"/>
                      </a:cubicBezTo>
                      <a:close/>
                      <a:moveTo>
                        <a:pt x="8623" y="11709"/>
                      </a:moveTo>
                      <a:cubicBezTo>
                        <a:pt x="6322" y="13043"/>
                        <a:pt x="4087" y="14411"/>
                        <a:pt x="1918" y="15812"/>
                      </a:cubicBezTo>
                      <a:lnTo>
                        <a:pt x="1918" y="15412"/>
                      </a:lnTo>
                      <a:cubicBezTo>
                        <a:pt x="3886" y="14244"/>
                        <a:pt x="5688" y="12943"/>
                        <a:pt x="7589" y="11742"/>
                      </a:cubicBezTo>
                      <a:cubicBezTo>
                        <a:pt x="7622" y="11742"/>
                        <a:pt x="7622" y="11742"/>
                        <a:pt x="7622" y="11709"/>
                      </a:cubicBezTo>
                      <a:close/>
                      <a:moveTo>
                        <a:pt x="10224" y="11676"/>
                      </a:moveTo>
                      <a:cubicBezTo>
                        <a:pt x="7389" y="13277"/>
                        <a:pt x="4654" y="14911"/>
                        <a:pt x="1918" y="16546"/>
                      </a:cubicBezTo>
                      <a:lnTo>
                        <a:pt x="1918" y="16112"/>
                      </a:lnTo>
                      <a:cubicBezTo>
                        <a:pt x="4353" y="14678"/>
                        <a:pt x="6722" y="13210"/>
                        <a:pt x="8990" y="11709"/>
                      </a:cubicBezTo>
                      <a:cubicBezTo>
                        <a:pt x="9290" y="11676"/>
                        <a:pt x="9591" y="11676"/>
                        <a:pt x="9891" y="11676"/>
                      </a:cubicBezTo>
                      <a:close/>
                      <a:moveTo>
                        <a:pt x="11058" y="11676"/>
                      </a:moveTo>
                      <a:cubicBezTo>
                        <a:pt x="8056" y="13710"/>
                        <a:pt x="5254" y="15812"/>
                        <a:pt x="1918" y="17680"/>
                      </a:cubicBezTo>
                      <a:lnTo>
                        <a:pt x="1918" y="16913"/>
                      </a:lnTo>
                      <a:cubicBezTo>
                        <a:pt x="4854" y="15178"/>
                        <a:pt x="7823" y="13443"/>
                        <a:pt x="10658" y="11676"/>
                      </a:cubicBezTo>
                      <a:close/>
                      <a:moveTo>
                        <a:pt x="11225" y="11876"/>
                      </a:moveTo>
                      <a:lnTo>
                        <a:pt x="11225" y="12376"/>
                      </a:lnTo>
                      <a:cubicBezTo>
                        <a:pt x="8256" y="14511"/>
                        <a:pt x="5354" y="16746"/>
                        <a:pt x="1918" y="18647"/>
                      </a:cubicBezTo>
                      <a:lnTo>
                        <a:pt x="1918" y="17847"/>
                      </a:lnTo>
                      <a:cubicBezTo>
                        <a:pt x="5354" y="16012"/>
                        <a:pt x="8723" y="14111"/>
                        <a:pt x="11225" y="11876"/>
                      </a:cubicBezTo>
                      <a:close/>
                      <a:moveTo>
                        <a:pt x="11225" y="12710"/>
                      </a:moveTo>
                      <a:lnTo>
                        <a:pt x="11225" y="13410"/>
                      </a:lnTo>
                      <a:cubicBezTo>
                        <a:pt x="8256" y="15545"/>
                        <a:pt x="5354" y="17747"/>
                        <a:pt x="1918" y="19681"/>
                      </a:cubicBezTo>
                      <a:lnTo>
                        <a:pt x="1918" y="18914"/>
                      </a:lnTo>
                      <a:cubicBezTo>
                        <a:pt x="5154" y="16879"/>
                        <a:pt x="8423" y="14945"/>
                        <a:pt x="11225" y="12710"/>
                      </a:cubicBezTo>
                      <a:close/>
                      <a:moveTo>
                        <a:pt x="11225" y="13744"/>
                      </a:moveTo>
                      <a:lnTo>
                        <a:pt x="11225" y="14444"/>
                      </a:lnTo>
                      <a:cubicBezTo>
                        <a:pt x="8256" y="16579"/>
                        <a:pt x="5354" y="18781"/>
                        <a:pt x="1918" y="20715"/>
                      </a:cubicBezTo>
                      <a:lnTo>
                        <a:pt x="1918" y="19915"/>
                      </a:lnTo>
                      <a:cubicBezTo>
                        <a:pt x="5154" y="17913"/>
                        <a:pt x="8423" y="15945"/>
                        <a:pt x="11225" y="13744"/>
                      </a:cubicBezTo>
                      <a:close/>
                      <a:moveTo>
                        <a:pt x="11225" y="14778"/>
                      </a:moveTo>
                      <a:lnTo>
                        <a:pt x="11225" y="15478"/>
                      </a:lnTo>
                      <a:cubicBezTo>
                        <a:pt x="8256" y="17613"/>
                        <a:pt x="5354" y="19815"/>
                        <a:pt x="1918" y="21749"/>
                      </a:cubicBezTo>
                      <a:lnTo>
                        <a:pt x="1918" y="20949"/>
                      </a:lnTo>
                      <a:cubicBezTo>
                        <a:pt x="5154" y="18914"/>
                        <a:pt x="8423" y="16979"/>
                        <a:pt x="11225" y="14778"/>
                      </a:cubicBezTo>
                      <a:close/>
                      <a:moveTo>
                        <a:pt x="11225" y="15778"/>
                      </a:moveTo>
                      <a:lnTo>
                        <a:pt x="11225" y="16479"/>
                      </a:lnTo>
                      <a:cubicBezTo>
                        <a:pt x="8256" y="18647"/>
                        <a:pt x="5354" y="20849"/>
                        <a:pt x="1918" y="22750"/>
                      </a:cubicBezTo>
                      <a:lnTo>
                        <a:pt x="1918" y="21983"/>
                      </a:lnTo>
                      <a:cubicBezTo>
                        <a:pt x="5154" y="19948"/>
                        <a:pt x="8423" y="18013"/>
                        <a:pt x="11225" y="15778"/>
                      </a:cubicBezTo>
                      <a:close/>
                      <a:moveTo>
                        <a:pt x="11225" y="16813"/>
                      </a:moveTo>
                      <a:lnTo>
                        <a:pt x="11225" y="17513"/>
                      </a:lnTo>
                      <a:cubicBezTo>
                        <a:pt x="8256" y="19648"/>
                        <a:pt x="5354" y="21883"/>
                        <a:pt x="1918" y="23784"/>
                      </a:cubicBezTo>
                      <a:lnTo>
                        <a:pt x="1918" y="23017"/>
                      </a:lnTo>
                      <a:cubicBezTo>
                        <a:pt x="5154" y="20982"/>
                        <a:pt x="8423" y="19047"/>
                        <a:pt x="11225" y="16813"/>
                      </a:cubicBezTo>
                      <a:close/>
                      <a:moveTo>
                        <a:pt x="11225" y="17847"/>
                      </a:moveTo>
                      <a:lnTo>
                        <a:pt x="11225" y="18547"/>
                      </a:lnTo>
                      <a:cubicBezTo>
                        <a:pt x="8256" y="20682"/>
                        <a:pt x="5354" y="22884"/>
                        <a:pt x="1918" y="24818"/>
                      </a:cubicBezTo>
                      <a:lnTo>
                        <a:pt x="1918" y="24051"/>
                      </a:lnTo>
                      <a:cubicBezTo>
                        <a:pt x="5154" y="22016"/>
                        <a:pt x="8423" y="20048"/>
                        <a:pt x="11225" y="17847"/>
                      </a:cubicBezTo>
                      <a:close/>
                      <a:moveTo>
                        <a:pt x="11225" y="18881"/>
                      </a:moveTo>
                      <a:lnTo>
                        <a:pt x="11225" y="19581"/>
                      </a:lnTo>
                      <a:cubicBezTo>
                        <a:pt x="8256" y="21716"/>
                        <a:pt x="5354" y="23918"/>
                        <a:pt x="1918" y="25852"/>
                      </a:cubicBezTo>
                      <a:cubicBezTo>
                        <a:pt x="1918" y="25752"/>
                        <a:pt x="1918" y="25686"/>
                        <a:pt x="1918" y="25619"/>
                      </a:cubicBezTo>
                      <a:lnTo>
                        <a:pt x="1918" y="25052"/>
                      </a:lnTo>
                      <a:cubicBezTo>
                        <a:pt x="5154" y="23050"/>
                        <a:pt x="8423" y="21082"/>
                        <a:pt x="11225" y="18881"/>
                      </a:cubicBezTo>
                      <a:close/>
                      <a:moveTo>
                        <a:pt x="11225" y="19915"/>
                      </a:moveTo>
                      <a:lnTo>
                        <a:pt x="11225" y="20615"/>
                      </a:lnTo>
                      <a:cubicBezTo>
                        <a:pt x="8256" y="22717"/>
                        <a:pt x="5354" y="24952"/>
                        <a:pt x="1952" y="26853"/>
                      </a:cubicBezTo>
                      <a:cubicBezTo>
                        <a:pt x="1952" y="26586"/>
                        <a:pt x="1952" y="26353"/>
                        <a:pt x="1918" y="26086"/>
                      </a:cubicBezTo>
                      <a:cubicBezTo>
                        <a:pt x="5154" y="24051"/>
                        <a:pt x="8423" y="22116"/>
                        <a:pt x="11225" y="19915"/>
                      </a:cubicBezTo>
                      <a:close/>
                      <a:moveTo>
                        <a:pt x="11225" y="20949"/>
                      </a:moveTo>
                      <a:lnTo>
                        <a:pt x="11225" y="21616"/>
                      </a:lnTo>
                      <a:cubicBezTo>
                        <a:pt x="8290" y="23751"/>
                        <a:pt x="5354" y="25952"/>
                        <a:pt x="1952" y="27854"/>
                      </a:cubicBezTo>
                      <a:cubicBezTo>
                        <a:pt x="1952" y="27620"/>
                        <a:pt x="1952" y="27353"/>
                        <a:pt x="1952" y="27087"/>
                      </a:cubicBezTo>
                      <a:cubicBezTo>
                        <a:pt x="5154" y="25085"/>
                        <a:pt x="8456" y="23150"/>
                        <a:pt x="11225" y="20949"/>
                      </a:cubicBezTo>
                      <a:close/>
                      <a:moveTo>
                        <a:pt x="11225" y="21950"/>
                      </a:moveTo>
                      <a:lnTo>
                        <a:pt x="11225" y="22650"/>
                      </a:lnTo>
                      <a:cubicBezTo>
                        <a:pt x="8290" y="24785"/>
                        <a:pt x="5388" y="26986"/>
                        <a:pt x="1985" y="28888"/>
                      </a:cubicBezTo>
                      <a:cubicBezTo>
                        <a:pt x="1985" y="28621"/>
                        <a:pt x="1985" y="28387"/>
                        <a:pt x="1985" y="28121"/>
                      </a:cubicBezTo>
                      <a:cubicBezTo>
                        <a:pt x="5187" y="26086"/>
                        <a:pt x="8456" y="24151"/>
                        <a:pt x="11225" y="21950"/>
                      </a:cubicBezTo>
                      <a:close/>
                      <a:moveTo>
                        <a:pt x="11225" y="22984"/>
                      </a:moveTo>
                      <a:lnTo>
                        <a:pt x="11225" y="23684"/>
                      </a:lnTo>
                      <a:cubicBezTo>
                        <a:pt x="8290" y="25786"/>
                        <a:pt x="5388" y="27987"/>
                        <a:pt x="1985" y="29922"/>
                      </a:cubicBezTo>
                      <a:cubicBezTo>
                        <a:pt x="1985" y="29655"/>
                        <a:pt x="1985" y="29388"/>
                        <a:pt x="1985" y="29121"/>
                      </a:cubicBezTo>
                      <a:cubicBezTo>
                        <a:pt x="5187" y="27120"/>
                        <a:pt x="8456" y="25185"/>
                        <a:pt x="11225" y="22984"/>
                      </a:cubicBezTo>
                      <a:close/>
                      <a:moveTo>
                        <a:pt x="11225" y="24018"/>
                      </a:moveTo>
                      <a:lnTo>
                        <a:pt x="11225" y="24718"/>
                      </a:lnTo>
                      <a:cubicBezTo>
                        <a:pt x="8290" y="26820"/>
                        <a:pt x="5388" y="29021"/>
                        <a:pt x="2018" y="30923"/>
                      </a:cubicBezTo>
                      <a:cubicBezTo>
                        <a:pt x="2018" y="30656"/>
                        <a:pt x="2018" y="30389"/>
                        <a:pt x="2018" y="30155"/>
                      </a:cubicBezTo>
                      <a:cubicBezTo>
                        <a:pt x="5221" y="28154"/>
                        <a:pt x="8456" y="26219"/>
                        <a:pt x="11225" y="24018"/>
                      </a:cubicBezTo>
                      <a:close/>
                      <a:moveTo>
                        <a:pt x="11225" y="25052"/>
                      </a:moveTo>
                      <a:lnTo>
                        <a:pt x="11225" y="25752"/>
                      </a:lnTo>
                      <a:cubicBezTo>
                        <a:pt x="8290" y="27854"/>
                        <a:pt x="5388" y="30022"/>
                        <a:pt x="2018" y="31957"/>
                      </a:cubicBezTo>
                      <a:cubicBezTo>
                        <a:pt x="2018" y="31690"/>
                        <a:pt x="2018" y="31423"/>
                        <a:pt x="2018" y="31156"/>
                      </a:cubicBezTo>
                      <a:cubicBezTo>
                        <a:pt x="5221" y="29155"/>
                        <a:pt x="8456" y="27220"/>
                        <a:pt x="11225" y="25052"/>
                      </a:cubicBezTo>
                      <a:close/>
                      <a:moveTo>
                        <a:pt x="11225" y="26052"/>
                      </a:moveTo>
                      <a:lnTo>
                        <a:pt x="11225" y="26753"/>
                      </a:lnTo>
                      <a:cubicBezTo>
                        <a:pt x="8290" y="28888"/>
                        <a:pt x="5421" y="31056"/>
                        <a:pt x="2052" y="32957"/>
                      </a:cubicBezTo>
                      <a:cubicBezTo>
                        <a:pt x="2018" y="32691"/>
                        <a:pt x="2018" y="32457"/>
                        <a:pt x="2018" y="32190"/>
                      </a:cubicBezTo>
                      <a:cubicBezTo>
                        <a:pt x="5221" y="30189"/>
                        <a:pt x="8456" y="28254"/>
                        <a:pt x="11225" y="26052"/>
                      </a:cubicBezTo>
                      <a:close/>
                      <a:moveTo>
                        <a:pt x="11225" y="27087"/>
                      </a:moveTo>
                      <a:lnTo>
                        <a:pt x="11225" y="27787"/>
                      </a:lnTo>
                      <a:cubicBezTo>
                        <a:pt x="8290" y="29889"/>
                        <a:pt x="5421" y="32090"/>
                        <a:pt x="2052" y="33992"/>
                      </a:cubicBezTo>
                      <a:cubicBezTo>
                        <a:pt x="2052" y="33725"/>
                        <a:pt x="2052" y="33458"/>
                        <a:pt x="2052" y="33191"/>
                      </a:cubicBezTo>
                      <a:cubicBezTo>
                        <a:pt x="5221" y="31223"/>
                        <a:pt x="8456" y="29288"/>
                        <a:pt x="11225" y="27087"/>
                      </a:cubicBezTo>
                      <a:close/>
                      <a:moveTo>
                        <a:pt x="11225" y="28121"/>
                      </a:moveTo>
                      <a:lnTo>
                        <a:pt x="11225" y="28821"/>
                      </a:lnTo>
                      <a:cubicBezTo>
                        <a:pt x="8290" y="30923"/>
                        <a:pt x="5421" y="33124"/>
                        <a:pt x="2052" y="35026"/>
                      </a:cubicBezTo>
                      <a:cubicBezTo>
                        <a:pt x="2052" y="34759"/>
                        <a:pt x="2052" y="34492"/>
                        <a:pt x="2052" y="34225"/>
                      </a:cubicBezTo>
                      <a:cubicBezTo>
                        <a:pt x="5221" y="32224"/>
                        <a:pt x="8456" y="30322"/>
                        <a:pt x="11225" y="28121"/>
                      </a:cubicBezTo>
                      <a:close/>
                      <a:moveTo>
                        <a:pt x="11225" y="29155"/>
                      </a:moveTo>
                      <a:lnTo>
                        <a:pt x="11225" y="29855"/>
                      </a:lnTo>
                      <a:cubicBezTo>
                        <a:pt x="8290" y="31957"/>
                        <a:pt x="5421" y="34125"/>
                        <a:pt x="2052" y="36026"/>
                      </a:cubicBezTo>
                      <a:cubicBezTo>
                        <a:pt x="2052" y="35759"/>
                        <a:pt x="2052" y="35526"/>
                        <a:pt x="2052" y="35259"/>
                      </a:cubicBezTo>
                      <a:cubicBezTo>
                        <a:pt x="5221" y="33258"/>
                        <a:pt x="8456" y="31323"/>
                        <a:pt x="11225" y="29155"/>
                      </a:cubicBezTo>
                      <a:close/>
                      <a:moveTo>
                        <a:pt x="11225" y="30155"/>
                      </a:moveTo>
                      <a:lnTo>
                        <a:pt x="11225" y="30856"/>
                      </a:lnTo>
                      <a:cubicBezTo>
                        <a:pt x="8290" y="32991"/>
                        <a:pt x="5421" y="35159"/>
                        <a:pt x="2052" y="37060"/>
                      </a:cubicBezTo>
                      <a:lnTo>
                        <a:pt x="2052" y="36460"/>
                      </a:lnTo>
                      <a:lnTo>
                        <a:pt x="2052" y="36260"/>
                      </a:lnTo>
                      <a:cubicBezTo>
                        <a:pt x="5221" y="34292"/>
                        <a:pt x="8456" y="32357"/>
                        <a:pt x="11225" y="30155"/>
                      </a:cubicBezTo>
                      <a:close/>
                      <a:moveTo>
                        <a:pt x="11225" y="31189"/>
                      </a:moveTo>
                      <a:lnTo>
                        <a:pt x="11225" y="31890"/>
                      </a:lnTo>
                      <a:cubicBezTo>
                        <a:pt x="8290" y="33992"/>
                        <a:pt x="5421" y="36193"/>
                        <a:pt x="2052" y="38094"/>
                      </a:cubicBezTo>
                      <a:cubicBezTo>
                        <a:pt x="2052" y="37828"/>
                        <a:pt x="2052" y="37561"/>
                        <a:pt x="2052" y="37294"/>
                      </a:cubicBezTo>
                      <a:cubicBezTo>
                        <a:pt x="5254" y="35326"/>
                        <a:pt x="8490" y="33391"/>
                        <a:pt x="11225" y="31189"/>
                      </a:cubicBezTo>
                      <a:close/>
                      <a:moveTo>
                        <a:pt x="11225" y="32224"/>
                      </a:moveTo>
                      <a:lnTo>
                        <a:pt x="11225" y="32924"/>
                      </a:lnTo>
                      <a:cubicBezTo>
                        <a:pt x="8290" y="35026"/>
                        <a:pt x="5421" y="37227"/>
                        <a:pt x="2052" y="39129"/>
                      </a:cubicBezTo>
                      <a:cubicBezTo>
                        <a:pt x="2052" y="38862"/>
                        <a:pt x="2052" y="38595"/>
                        <a:pt x="2052" y="38328"/>
                      </a:cubicBezTo>
                      <a:cubicBezTo>
                        <a:pt x="5221" y="36327"/>
                        <a:pt x="8456" y="34425"/>
                        <a:pt x="11225" y="32224"/>
                      </a:cubicBezTo>
                      <a:close/>
                      <a:moveTo>
                        <a:pt x="103891" y="8273"/>
                      </a:moveTo>
                      <a:cubicBezTo>
                        <a:pt x="104258" y="14411"/>
                        <a:pt x="104392" y="20549"/>
                        <a:pt x="104325" y="26686"/>
                      </a:cubicBezTo>
                      <a:cubicBezTo>
                        <a:pt x="104291" y="30856"/>
                        <a:pt x="104158" y="34992"/>
                        <a:pt x="103925" y="39162"/>
                      </a:cubicBezTo>
                      <a:cubicBezTo>
                        <a:pt x="103925" y="39429"/>
                        <a:pt x="103891" y="39696"/>
                        <a:pt x="103858" y="39996"/>
                      </a:cubicBezTo>
                      <a:cubicBezTo>
                        <a:pt x="103824" y="39162"/>
                        <a:pt x="103758" y="38328"/>
                        <a:pt x="103691" y="37461"/>
                      </a:cubicBezTo>
                      <a:cubicBezTo>
                        <a:pt x="103724" y="33725"/>
                        <a:pt x="103724" y="29989"/>
                        <a:pt x="103724" y="26253"/>
                      </a:cubicBezTo>
                      <a:cubicBezTo>
                        <a:pt x="103758" y="22050"/>
                        <a:pt x="103791" y="17813"/>
                        <a:pt x="103824" y="13577"/>
                      </a:cubicBezTo>
                      <a:cubicBezTo>
                        <a:pt x="103858" y="12042"/>
                        <a:pt x="103858" y="10541"/>
                        <a:pt x="103891" y="9007"/>
                      </a:cubicBezTo>
                      <a:cubicBezTo>
                        <a:pt x="103891" y="8773"/>
                        <a:pt x="103891" y="8507"/>
                        <a:pt x="103891" y="8273"/>
                      </a:cubicBezTo>
                      <a:close/>
                      <a:moveTo>
                        <a:pt x="11225" y="33258"/>
                      </a:moveTo>
                      <a:lnTo>
                        <a:pt x="11225" y="33958"/>
                      </a:lnTo>
                      <a:cubicBezTo>
                        <a:pt x="8290" y="36060"/>
                        <a:pt x="5421" y="38261"/>
                        <a:pt x="2052" y="40163"/>
                      </a:cubicBezTo>
                      <a:cubicBezTo>
                        <a:pt x="2052" y="39896"/>
                        <a:pt x="2052" y="39629"/>
                        <a:pt x="2052" y="39362"/>
                      </a:cubicBezTo>
                      <a:cubicBezTo>
                        <a:pt x="5221" y="37361"/>
                        <a:pt x="8490" y="35426"/>
                        <a:pt x="11225" y="33258"/>
                      </a:cubicBezTo>
                      <a:close/>
                      <a:moveTo>
                        <a:pt x="11225" y="34292"/>
                      </a:moveTo>
                      <a:lnTo>
                        <a:pt x="11225" y="34992"/>
                      </a:lnTo>
                      <a:cubicBezTo>
                        <a:pt x="8290" y="37094"/>
                        <a:pt x="5421" y="39262"/>
                        <a:pt x="2052" y="41197"/>
                      </a:cubicBezTo>
                      <a:cubicBezTo>
                        <a:pt x="2052" y="40930"/>
                        <a:pt x="2052" y="40663"/>
                        <a:pt x="2052" y="40396"/>
                      </a:cubicBezTo>
                      <a:cubicBezTo>
                        <a:pt x="5221" y="38395"/>
                        <a:pt x="8456" y="36460"/>
                        <a:pt x="11225" y="34292"/>
                      </a:cubicBezTo>
                      <a:close/>
                      <a:moveTo>
                        <a:pt x="11225" y="35326"/>
                      </a:moveTo>
                      <a:lnTo>
                        <a:pt x="11225" y="35993"/>
                      </a:lnTo>
                      <a:cubicBezTo>
                        <a:pt x="8290" y="38128"/>
                        <a:pt x="5388" y="40296"/>
                        <a:pt x="2018" y="42231"/>
                      </a:cubicBezTo>
                      <a:cubicBezTo>
                        <a:pt x="2018" y="41964"/>
                        <a:pt x="2018" y="41697"/>
                        <a:pt x="2018" y="41430"/>
                      </a:cubicBezTo>
                      <a:cubicBezTo>
                        <a:pt x="5221" y="39429"/>
                        <a:pt x="8456" y="37494"/>
                        <a:pt x="11225" y="35326"/>
                      </a:cubicBezTo>
                      <a:close/>
                      <a:moveTo>
                        <a:pt x="11225" y="36327"/>
                      </a:moveTo>
                      <a:lnTo>
                        <a:pt x="11225" y="37027"/>
                      </a:lnTo>
                      <a:cubicBezTo>
                        <a:pt x="8290" y="39162"/>
                        <a:pt x="5388" y="41330"/>
                        <a:pt x="2018" y="43265"/>
                      </a:cubicBezTo>
                      <a:cubicBezTo>
                        <a:pt x="2018" y="42998"/>
                        <a:pt x="2018" y="42731"/>
                        <a:pt x="2018" y="42464"/>
                      </a:cubicBezTo>
                      <a:cubicBezTo>
                        <a:pt x="5221" y="40463"/>
                        <a:pt x="8456" y="38528"/>
                        <a:pt x="11225" y="36327"/>
                      </a:cubicBezTo>
                      <a:close/>
                      <a:moveTo>
                        <a:pt x="11225" y="37361"/>
                      </a:moveTo>
                      <a:lnTo>
                        <a:pt x="11225" y="38061"/>
                      </a:lnTo>
                      <a:cubicBezTo>
                        <a:pt x="8290" y="40163"/>
                        <a:pt x="5388" y="42364"/>
                        <a:pt x="2018" y="44266"/>
                      </a:cubicBezTo>
                      <a:cubicBezTo>
                        <a:pt x="2018" y="44032"/>
                        <a:pt x="2018" y="43765"/>
                        <a:pt x="2018" y="43498"/>
                      </a:cubicBezTo>
                      <a:cubicBezTo>
                        <a:pt x="5221" y="41497"/>
                        <a:pt x="8456" y="39562"/>
                        <a:pt x="11225" y="37361"/>
                      </a:cubicBezTo>
                      <a:close/>
                      <a:moveTo>
                        <a:pt x="11225" y="38395"/>
                      </a:moveTo>
                      <a:lnTo>
                        <a:pt x="11225" y="39095"/>
                      </a:lnTo>
                      <a:cubicBezTo>
                        <a:pt x="8290" y="41197"/>
                        <a:pt x="5388" y="43398"/>
                        <a:pt x="1985" y="45333"/>
                      </a:cubicBezTo>
                      <a:cubicBezTo>
                        <a:pt x="1985" y="45066"/>
                        <a:pt x="1985" y="44799"/>
                        <a:pt x="1985" y="44532"/>
                      </a:cubicBezTo>
                      <a:cubicBezTo>
                        <a:pt x="5187" y="42531"/>
                        <a:pt x="8456" y="40596"/>
                        <a:pt x="11225" y="38395"/>
                      </a:cubicBezTo>
                      <a:close/>
                      <a:moveTo>
                        <a:pt x="11225" y="39429"/>
                      </a:moveTo>
                      <a:lnTo>
                        <a:pt x="11225" y="40096"/>
                      </a:lnTo>
                      <a:cubicBezTo>
                        <a:pt x="8256" y="42231"/>
                        <a:pt x="5354" y="44432"/>
                        <a:pt x="1952" y="46367"/>
                      </a:cubicBezTo>
                      <a:cubicBezTo>
                        <a:pt x="1985" y="46100"/>
                        <a:pt x="1985" y="45833"/>
                        <a:pt x="1985" y="45566"/>
                      </a:cubicBezTo>
                      <a:cubicBezTo>
                        <a:pt x="5187" y="43565"/>
                        <a:pt x="8456" y="41630"/>
                        <a:pt x="11225" y="39429"/>
                      </a:cubicBezTo>
                      <a:close/>
                      <a:moveTo>
                        <a:pt x="68799" y="45667"/>
                      </a:moveTo>
                      <a:lnTo>
                        <a:pt x="75404" y="46801"/>
                      </a:lnTo>
                      <a:lnTo>
                        <a:pt x="75104" y="46867"/>
                      </a:lnTo>
                      <a:cubicBezTo>
                        <a:pt x="74670" y="46801"/>
                        <a:pt x="74203" y="46701"/>
                        <a:pt x="73770" y="46634"/>
                      </a:cubicBezTo>
                      <a:cubicBezTo>
                        <a:pt x="73770" y="46552"/>
                        <a:pt x="73679" y="46492"/>
                        <a:pt x="73554" y="46492"/>
                      </a:cubicBezTo>
                      <a:cubicBezTo>
                        <a:pt x="73528" y="46492"/>
                        <a:pt x="73499" y="46495"/>
                        <a:pt x="73469" y="46500"/>
                      </a:cubicBezTo>
                      <a:cubicBezTo>
                        <a:pt x="73436" y="46534"/>
                        <a:pt x="73403" y="46534"/>
                        <a:pt x="73369" y="46534"/>
                      </a:cubicBezTo>
                      <a:cubicBezTo>
                        <a:pt x="71868" y="46267"/>
                        <a:pt x="70334" y="46000"/>
                        <a:pt x="68799" y="45733"/>
                      </a:cubicBezTo>
                      <a:cubicBezTo>
                        <a:pt x="68799" y="45700"/>
                        <a:pt x="68799" y="45700"/>
                        <a:pt x="68799" y="45667"/>
                      </a:cubicBezTo>
                      <a:close/>
                      <a:moveTo>
                        <a:pt x="75771" y="46867"/>
                      </a:moveTo>
                      <a:lnTo>
                        <a:pt x="77205" y="47101"/>
                      </a:lnTo>
                      <a:cubicBezTo>
                        <a:pt x="77072" y="47134"/>
                        <a:pt x="76939" y="47168"/>
                        <a:pt x="76839" y="47201"/>
                      </a:cubicBezTo>
                      <a:cubicBezTo>
                        <a:pt x="76438" y="47134"/>
                        <a:pt x="76038" y="47034"/>
                        <a:pt x="75638" y="46967"/>
                      </a:cubicBezTo>
                      <a:lnTo>
                        <a:pt x="75671" y="46967"/>
                      </a:lnTo>
                      <a:cubicBezTo>
                        <a:pt x="75771" y="46934"/>
                        <a:pt x="75771" y="46901"/>
                        <a:pt x="75771" y="46867"/>
                      </a:cubicBezTo>
                      <a:close/>
                      <a:moveTo>
                        <a:pt x="11225" y="40429"/>
                      </a:moveTo>
                      <a:lnTo>
                        <a:pt x="11225" y="41130"/>
                      </a:lnTo>
                      <a:cubicBezTo>
                        <a:pt x="8256" y="43265"/>
                        <a:pt x="5354" y="45466"/>
                        <a:pt x="1952" y="47401"/>
                      </a:cubicBezTo>
                      <a:cubicBezTo>
                        <a:pt x="1952" y="47134"/>
                        <a:pt x="1952" y="46867"/>
                        <a:pt x="1952" y="46601"/>
                      </a:cubicBezTo>
                      <a:cubicBezTo>
                        <a:pt x="5154" y="44599"/>
                        <a:pt x="8456" y="42664"/>
                        <a:pt x="11225" y="40429"/>
                      </a:cubicBezTo>
                      <a:close/>
                      <a:moveTo>
                        <a:pt x="77739" y="47201"/>
                      </a:moveTo>
                      <a:lnTo>
                        <a:pt x="79007" y="47401"/>
                      </a:lnTo>
                      <a:cubicBezTo>
                        <a:pt x="78873" y="47434"/>
                        <a:pt x="78707" y="47501"/>
                        <a:pt x="78573" y="47535"/>
                      </a:cubicBezTo>
                      <a:cubicBezTo>
                        <a:pt x="78173" y="47434"/>
                        <a:pt x="77773" y="47368"/>
                        <a:pt x="77372" y="47301"/>
                      </a:cubicBezTo>
                      <a:cubicBezTo>
                        <a:pt x="77472" y="47268"/>
                        <a:pt x="77572" y="47268"/>
                        <a:pt x="77639" y="47234"/>
                      </a:cubicBezTo>
                      <a:cubicBezTo>
                        <a:pt x="77706" y="47234"/>
                        <a:pt x="77706" y="47201"/>
                        <a:pt x="77739" y="47201"/>
                      </a:cubicBezTo>
                      <a:close/>
                      <a:moveTo>
                        <a:pt x="79607" y="47501"/>
                      </a:moveTo>
                      <a:lnTo>
                        <a:pt x="80841" y="47701"/>
                      </a:lnTo>
                      <a:cubicBezTo>
                        <a:pt x="80641" y="47768"/>
                        <a:pt x="80474" y="47801"/>
                        <a:pt x="80308" y="47868"/>
                      </a:cubicBezTo>
                      <a:cubicBezTo>
                        <a:pt x="79907" y="47768"/>
                        <a:pt x="79507" y="47701"/>
                        <a:pt x="79140" y="47635"/>
                      </a:cubicBezTo>
                      <a:cubicBezTo>
                        <a:pt x="79274" y="47601"/>
                        <a:pt x="79440" y="47535"/>
                        <a:pt x="79607" y="47501"/>
                      </a:cubicBezTo>
                      <a:close/>
                      <a:moveTo>
                        <a:pt x="81408" y="47801"/>
                      </a:moveTo>
                      <a:lnTo>
                        <a:pt x="82643" y="48035"/>
                      </a:lnTo>
                      <a:cubicBezTo>
                        <a:pt x="82476" y="48068"/>
                        <a:pt x="82276" y="48135"/>
                        <a:pt x="82076" y="48168"/>
                      </a:cubicBezTo>
                      <a:cubicBezTo>
                        <a:pt x="81675" y="48102"/>
                        <a:pt x="81275" y="48035"/>
                        <a:pt x="80875" y="47968"/>
                      </a:cubicBezTo>
                      <a:cubicBezTo>
                        <a:pt x="81075" y="47901"/>
                        <a:pt x="81242" y="47868"/>
                        <a:pt x="81408" y="47801"/>
                      </a:cubicBezTo>
                      <a:close/>
                      <a:moveTo>
                        <a:pt x="11225" y="41464"/>
                      </a:moveTo>
                      <a:lnTo>
                        <a:pt x="11225" y="42164"/>
                      </a:lnTo>
                      <a:cubicBezTo>
                        <a:pt x="8256" y="44299"/>
                        <a:pt x="5354" y="46500"/>
                        <a:pt x="1918" y="48435"/>
                      </a:cubicBezTo>
                      <a:cubicBezTo>
                        <a:pt x="1918" y="48168"/>
                        <a:pt x="1918" y="47901"/>
                        <a:pt x="1952" y="47635"/>
                      </a:cubicBezTo>
                      <a:cubicBezTo>
                        <a:pt x="5154" y="45633"/>
                        <a:pt x="8423" y="43698"/>
                        <a:pt x="11225" y="41464"/>
                      </a:cubicBezTo>
                      <a:close/>
                      <a:moveTo>
                        <a:pt x="83243" y="48135"/>
                      </a:moveTo>
                      <a:lnTo>
                        <a:pt x="84444" y="48335"/>
                      </a:lnTo>
                      <a:lnTo>
                        <a:pt x="83877" y="48502"/>
                      </a:lnTo>
                      <a:cubicBezTo>
                        <a:pt x="83477" y="48402"/>
                        <a:pt x="83076" y="48335"/>
                        <a:pt x="82643" y="48268"/>
                      </a:cubicBezTo>
                      <a:cubicBezTo>
                        <a:pt x="82843" y="48235"/>
                        <a:pt x="83043" y="48168"/>
                        <a:pt x="83243" y="48135"/>
                      </a:cubicBezTo>
                      <a:close/>
                      <a:moveTo>
                        <a:pt x="85044" y="48435"/>
                      </a:moveTo>
                      <a:lnTo>
                        <a:pt x="86646" y="48702"/>
                      </a:lnTo>
                      <a:cubicBezTo>
                        <a:pt x="86445" y="48735"/>
                        <a:pt x="86279" y="48802"/>
                        <a:pt x="86078" y="48835"/>
                      </a:cubicBezTo>
                      <a:cubicBezTo>
                        <a:pt x="85778" y="48802"/>
                        <a:pt x="85478" y="48735"/>
                        <a:pt x="85178" y="48702"/>
                      </a:cubicBezTo>
                      <a:cubicBezTo>
                        <a:pt x="84944" y="48669"/>
                        <a:pt x="84711" y="48635"/>
                        <a:pt x="84477" y="48569"/>
                      </a:cubicBezTo>
                      <a:lnTo>
                        <a:pt x="85044" y="48435"/>
                      </a:lnTo>
                      <a:close/>
                      <a:moveTo>
                        <a:pt x="11225" y="42498"/>
                      </a:moveTo>
                      <a:lnTo>
                        <a:pt x="11225" y="43198"/>
                      </a:lnTo>
                      <a:cubicBezTo>
                        <a:pt x="8256" y="45333"/>
                        <a:pt x="5354" y="47535"/>
                        <a:pt x="1918" y="49469"/>
                      </a:cubicBezTo>
                      <a:lnTo>
                        <a:pt x="1918" y="48702"/>
                      </a:lnTo>
                      <a:cubicBezTo>
                        <a:pt x="5154" y="46667"/>
                        <a:pt x="8423" y="44699"/>
                        <a:pt x="11225" y="42498"/>
                      </a:cubicBezTo>
                      <a:close/>
                      <a:moveTo>
                        <a:pt x="87213" y="48802"/>
                      </a:moveTo>
                      <a:lnTo>
                        <a:pt x="96219" y="50337"/>
                      </a:lnTo>
                      <a:cubicBezTo>
                        <a:pt x="93784" y="50003"/>
                        <a:pt x="91349" y="49636"/>
                        <a:pt x="88914" y="49269"/>
                      </a:cubicBezTo>
                      <a:cubicBezTo>
                        <a:pt x="89063" y="49210"/>
                        <a:pt x="88920" y="49097"/>
                        <a:pt x="88721" y="49097"/>
                      </a:cubicBezTo>
                      <a:cubicBezTo>
                        <a:pt x="88697" y="49097"/>
                        <a:pt x="88672" y="49099"/>
                        <a:pt x="88647" y="49102"/>
                      </a:cubicBezTo>
                      <a:cubicBezTo>
                        <a:pt x="88547" y="49136"/>
                        <a:pt x="88447" y="49169"/>
                        <a:pt x="88313" y="49202"/>
                      </a:cubicBezTo>
                      <a:cubicBezTo>
                        <a:pt x="87780" y="49102"/>
                        <a:pt x="87246" y="49036"/>
                        <a:pt x="86679" y="48936"/>
                      </a:cubicBezTo>
                      <a:cubicBezTo>
                        <a:pt x="86879" y="48902"/>
                        <a:pt x="87046" y="48835"/>
                        <a:pt x="87213" y="48802"/>
                      </a:cubicBezTo>
                      <a:close/>
                      <a:moveTo>
                        <a:pt x="11225" y="43532"/>
                      </a:moveTo>
                      <a:lnTo>
                        <a:pt x="11225" y="44232"/>
                      </a:lnTo>
                      <a:cubicBezTo>
                        <a:pt x="8256" y="46367"/>
                        <a:pt x="5354" y="48569"/>
                        <a:pt x="1918" y="50503"/>
                      </a:cubicBezTo>
                      <a:lnTo>
                        <a:pt x="1918" y="49703"/>
                      </a:lnTo>
                      <a:cubicBezTo>
                        <a:pt x="5154" y="47668"/>
                        <a:pt x="8423" y="45733"/>
                        <a:pt x="11225" y="43532"/>
                      </a:cubicBezTo>
                      <a:close/>
                      <a:moveTo>
                        <a:pt x="32707" y="734"/>
                      </a:moveTo>
                      <a:cubicBezTo>
                        <a:pt x="37024" y="859"/>
                        <a:pt x="41360" y="895"/>
                        <a:pt x="45701" y="895"/>
                      </a:cubicBezTo>
                      <a:cubicBezTo>
                        <a:pt x="51760" y="895"/>
                        <a:pt x="57829" y="824"/>
                        <a:pt x="63869" y="824"/>
                      </a:cubicBezTo>
                      <a:cubicBezTo>
                        <a:pt x="65102" y="824"/>
                        <a:pt x="66335" y="827"/>
                        <a:pt x="67565" y="834"/>
                      </a:cubicBezTo>
                      <a:cubicBezTo>
                        <a:pt x="79274" y="935"/>
                        <a:pt x="90982" y="1168"/>
                        <a:pt x="102657" y="1468"/>
                      </a:cubicBezTo>
                      <a:lnTo>
                        <a:pt x="102657" y="3103"/>
                      </a:lnTo>
                      <a:cubicBezTo>
                        <a:pt x="102457" y="6539"/>
                        <a:pt x="102590" y="10008"/>
                        <a:pt x="102557" y="13410"/>
                      </a:cubicBezTo>
                      <a:cubicBezTo>
                        <a:pt x="102490" y="17646"/>
                        <a:pt x="102457" y="21883"/>
                        <a:pt x="102423" y="26119"/>
                      </a:cubicBezTo>
                      <a:cubicBezTo>
                        <a:pt x="102357" y="34425"/>
                        <a:pt x="102223" y="42731"/>
                        <a:pt x="102257" y="51037"/>
                      </a:cubicBezTo>
                      <a:lnTo>
                        <a:pt x="85678" y="48235"/>
                      </a:lnTo>
                      <a:cubicBezTo>
                        <a:pt x="85759" y="48181"/>
                        <a:pt x="85665" y="48083"/>
                        <a:pt x="85521" y="48083"/>
                      </a:cubicBezTo>
                      <a:cubicBezTo>
                        <a:pt x="85487" y="48083"/>
                        <a:pt x="85450" y="48089"/>
                        <a:pt x="85411" y="48102"/>
                      </a:cubicBezTo>
                      <a:cubicBezTo>
                        <a:pt x="85345" y="48102"/>
                        <a:pt x="85245" y="48135"/>
                        <a:pt x="85178" y="48135"/>
                      </a:cubicBezTo>
                      <a:lnTo>
                        <a:pt x="83710" y="47901"/>
                      </a:lnTo>
                      <a:cubicBezTo>
                        <a:pt x="83686" y="47853"/>
                        <a:pt x="83608" y="47822"/>
                        <a:pt x="83515" y="47822"/>
                      </a:cubicBezTo>
                      <a:cubicBezTo>
                        <a:pt x="83481" y="47822"/>
                        <a:pt x="83446" y="47826"/>
                        <a:pt x="83410" y="47835"/>
                      </a:cubicBezTo>
                      <a:lnTo>
                        <a:pt x="83377" y="47835"/>
                      </a:lnTo>
                      <a:lnTo>
                        <a:pt x="67565" y="45166"/>
                      </a:lnTo>
                      <a:lnTo>
                        <a:pt x="60627" y="46334"/>
                      </a:lnTo>
                      <a:cubicBezTo>
                        <a:pt x="56891" y="46834"/>
                        <a:pt x="53188" y="47434"/>
                        <a:pt x="49552" y="48102"/>
                      </a:cubicBezTo>
                      <a:cubicBezTo>
                        <a:pt x="47584" y="48435"/>
                        <a:pt x="45616" y="48835"/>
                        <a:pt x="43648" y="49202"/>
                      </a:cubicBezTo>
                      <a:lnTo>
                        <a:pt x="33274" y="50970"/>
                      </a:lnTo>
                      <a:cubicBezTo>
                        <a:pt x="33141" y="34225"/>
                        <a:pt x="32874" y="17480"/>
                        <a:pt x="32707" y="734"/>
                      </a:cubicBezTo>
                      <a:close/>
                      <a:moveTo>
                        <a:pt x="11225" y="44532"/>
                      </a:moveTo>
                      <a:lnTo>
                        <a:pt x="11225" y="45233"/>
                      </a:lnTo>
                      <a:cubicBezTo>
                        <a:pt x="8256" y="47368"/>
                        <a:pt x="5354" y="49603"/>
                        <a:pt x="1918" y="51504"/>
                      </a:cubicBezTo>
                      <a:lnTo>
                        <a:pt x="1918" y="50737"/>
                      </a:lnTo>
                      <a:cubicBezTo>
                        <a:pt x="5154" y="48702"/>
                        <a:pt x="8423" y="46767"/>
                        <a:pt x="11225" y="44532"/>
                      </a:cubicBezTo>
                      <a:close/>
                      <a:moveTo>
                        <a:pt x="36143" y="50804"/>
                      </a:moveTo>
                      <a:cubicBezTo>
                        <a:pt x="35142" y="51037"/>
                        <a:pt x="34175" y="51304"/>
                        <a:pt x="33274" y="51637"/>
                      </a:cubicBezTo>
                      <a:cubicBezTo>
                        <a:pt x="33274" y="51504"/>
                        <a:pt x="33274" y="51404"/>
                        <a:pt x="33274" y="51271"/>
                      </a:cubicBezTo>
                      <a:lnTo>
                        <a:pt x="36143" y="50804"/>
                      </a:lnTo>
                      <a:close/>
                      <a:moveTo>
                        <a:pt x="11225" y="45566"/>
                      </a:moveTo>
                      <a:lnTo>
                        <a:pt x="11225" y="46267"/>
                      </a:lnTo>
                      <a:cubicBezTo>
                        <a:pt x="8256" y="48402"/>
                        <a:pt x="5354" y="50637"/>
                        <a:pt x="1918" y="52538"/>
                      </a:cubicBezTo>
                      <a:lnTo>
                        <a:pt x="1918" y="51771"/>
                      </a:lnTo>
                      <a:cubicBezTo>
                        <a:pt x="5154" y="49736"/>
                        <a:pt x="8423" y="47801"/>
                        <a:pt x="11225" y="45566"/>
                      </a:cubicBezTo>
                      <a:close/>
                      <a:moveTo>
                        <a:pt x="11225" y="46601"/>
                      </a:moveTo>
                      <a:lnTo>
                        <a:pt x="11225" y="47301"/>
                      </a:lnTo>
                      <a:cubicBezTo>
                        <a:pt x="8256" y="49436"/>
                        <a:pt x="5354" y="51637"/>
                        <a:pt x="1918" y="53572"/>
                      </a:cubicBezTo>
                      <a:lnTo>
                        <a:pt x="1918" y="52805"/>
                      </a:lnTo>
                      <a:cubicBezTo>
                        <a:pt x="5154" y="50770"/>
                        <a:pt x="8423" y="48802"/>
                        <a:pt x="11225" y="46601"/>
                      </a:cubicBezTo>
                      <a:close/>
                      <a:moveTo>
                        <a:pt x="11225" y="47635"/>
                      </a:moveTo>
                      <a:lnTo>
                        <a:pt x="11225" y="48335"/>
                      </a:lnTo>
                      <a:cubicBezTo>
                        <a:pt x="8256" y="50470"/>
                        <a:pt x="5354" y="52672"/>
                        <a:pt x="1918" y="54606"/>
                      </a:cubicBezTo>
                      <a:lnTo>
                        <a:pt x="1918" y="53806"/>
                      </a:lnTo>
                      <a:cubicBezTo>
                        <a:pt x="5154" y="51804"/>
                        <a:pt x="8423" y="49836"/>
                        <a:pt x="11225" y="47635"/>
                      </a:cubicBezTo>
                      <a:close/>
                      <a:moveTo>
                        <a:pt x="11225" y="48669"/>
                      </a:moveTo>
                      <a:lnTo>
                        <a:pt x="11225" y="49369"/>
                      </a:lnTo>
                      <a:cubicBezTo>
                        <a:pt x="8256" y="51504"/>
                        <a:pt x="5354" y="53706"/>
                        <a:pt x="1918" y="55640"/>
                      </a:cubicBezTo>
                      <a:lnTo>
                        <a:pt x="1918" y="54840"/>
                      </a:lnTo>
                      <a:cubicBezTo>
                        <a:pt x="5154" y="52805"/>
                        <a:pt x="8423" y="50870"/>
                        <a:pt x="11225" y="48669"/>
                      </a:cubicBezTo>
                      <a:close/>
                      <a:moveTo>
                        <a:pt x="11225" y="49669"/>
                      </a:moveTo>
                      <a:lnTo>
                        <a:pt x="11225" y="50370"/>
                      </a:lnTo>
                      <a:cubicBezTo>
                        <a:pt x="8256" y="52505"/>
                        <a:pt x="5354" y="54740"/>
                        <a:pt x="1918" y="56641"/>
                      </a:cubicBezTo>
                      <a:lnTo>
                        <a:pt x="1918" y="55874"/>
                      </a:lnTo>
                      <a:cubicBezTo>
                        <a:pt x="5154" y="53839"/>
                        <a:pt x="8423" y="51904"/>
                        <a:pt x="11225" y="49669"/>
                      </a:cubicBezTo>
                      <a:close/>
                      <a:moveTo>
                        <a:pt x="11225" y="50703"/>
                      </a:moveTo>
                      <a:lnTo>
                        <a:pt x="11225" y="51404"/>
                      </a:lnTo>
                      <a:cubicBezTo>
                        <a:pt x="8256" y="53539"/>
                        <a:pt x="5354" y="55740"/>
                        <a:pt x="1918" y="57675"/>
                      </a:cubicBezTo>
                      <a:lnTo>
                        <a:pt x="1918" y="56908"/>
                      </a:lnTo>
                      <a:cubicBezTo>
                        <a:pt x="5154" y="54873"/>
                        <a:pt x="8423" y="52938"/>
                        <a:pt x="11225" y="50703"/>
                      </a:cubicBezTo>
                      <a:close/>
                      <a:moveTo>
                        <a:pt x="11225" y="51738"/>
                      </a:moveTo>
                      <a:lnTo>
                        <a:pt x="11225" y="52438"/>
                      </a:lnTo>
                      <a:cubicBezTo>
                        <a:pt x="8256" y="54573"/>
                        <a:pt x="5354" y="56774"/>
                        <a:pt x="1918" y="58709"/>
                      </a:cubicBezTo>
                      <a:lnTo>
                        <a:pt x="1918" y="57909"/>
                      </a:lnTo>
                      <a:cubicBezTo>
                        <a:pt x="5154" y="55907"/>
                        <a:pt x="8423" y="53939"/>
                        <a:pt x="11225" y="51738"/>
                      </a:cubicBezTo>
                      <a:close/>
                      <a:moveTo>
                        <a:pt x="11225" y="52772"/>
                      </a:moveTo>
                      <a:lnTo>
                        <a:pt x="11225" y="53472"/>
                      </a:lnTo>
                      <a:cubicBezTo>
                        <a:pt x="8256" y="55607"/>
                        <a:pt x="5354" y="57809"/>
                        <a:pt x="1918" y="59743"/>
                      </a:cubicBezTo>
                      <a:lnTo>
                        <a:pt x="1918" y="58943"/>
                      </a:lnTo>
                      <a:cubicBezTo>
                        <a:pt x="5154" y="56941"/>
                        <a:pt x="8423" y="54973"/>
                        <a:pt x="11225" y="52772"/>
                      </a:cubicBezTo>
                      <a:close/>
                      <a:moveTo>
                        <a:pt x="11225" y="53806"/>
                      </a:moveTo>
                      <a:lnTo>
                        <a:pt x="11225" y="54473"/>
                      </a:lnTo>
                      <a:cubicBezTo>
                        <a:pt x="8256" y="56641"/>
                        <a:pt x="5354" y="58843"/>
                        <a:pt x="1918" y="60744"/>
                      </a:cubicBezTo>
                      <a:lnTo>
                        <a:pt x="1918" y="59977"/>
                      </a:lnTo>
                      <a:cubicBezTo>
                        <a:pt x="5154" y="57942"/>
                        <a:pt x="8423" y="56007"/>
                        <a:pt x="11225" y="53806"/>
                      </a:cubicBezTo>
                      <a:close/>
                      <a:moveTo>
                        <a:pt x="242857" y="6305"/>
                      </a:moveTo>
                      <a:cubicBezTo>
                        <a:pt x="258535" y="6338"/>
                        <a:pt x="274179" y="6372"/>
                        <a:pt x="289857" y="6472"/>
                      </a:cubicBezTo>
                      <a:cubicBezTo>
                        <a:pt x="306336" y="6572"/>
                        <a:pt x="431725" y="6705"/>
                        <a:pt x="448204" y="6872"/>
                      </a:cubicBezTo>
                      <a:lnTo>
                        <a:pt x="448204" y="21483"/>
                      </a:lnTo>
                      <a:cubicBezTo>
                        <a:pt x="448070" y="25585"/>
                        <a:pt x="447937" y="29688"/>
                        <a:pt x="447837" y="33791"/>
                      </a:cubicBezTo>
                      <a:cubicBezTo>
                        <a:pt x="447603" y="42698"/>
                        <a:pt x="447470" y="51637"/>
                        <a:pt x="447403" y="60544"/>
                      </a:cubicBezTo>
                      <a:cubicBezTo>
                        <a:pt x="422585" y="60611"/>
                        <a:pt x="360508" y="60677"/>
                        <a:pt x="304768" y="60744"/>
                      </a:cubicBezTo>
                      <a:cubicBezTo>
                        <a:pt x="265140" y="60811"/>
                        <a:pt x="228680" y="60844"/>
                        <a:pt x="211034" y="60877"/>
                      </a:cubicBezTo>
                      <a:cubicBezTo>
                        <a:pt x="196357" y="60911"/>
                        <a:pt x="181647" y="60944"/>
                        <a:pt x="166970" y="60977"/>
                      </a:cubicBezTo>
                      <a:cubicBezTo>
                        <a:pt x="139083" y="61044"/>
                        <a:pt x="111196" y="61111"/>
                        <a:pt x="83310" y="61178"/>
                      </a:cubicBezTo>
                      <a:cubicBezTo>
                        <a:pt x="59593" y="61244"/>
                        <a:pt x="35876" y="61211"/>
                        <a:pt x="12159" y="61444"/>
                      </a:cubicBezTo>
                      <a:cubicBezTo>
                        <a:pt x="12192" y="52338"/>
                        <a:pt x="12259" y="43231"/>
                        <a:pt x="12292" y="34125"/>
                      </a:cubicBezTo>
                      <a:cubicBezTo>
                        <a:pt x="12292" y="29488"/>
                        <a:pt x="12326" y="24852"/>
                        <a:pt x="12326" y="20215"/>
                      </a:cubicBezTo>
                      <a:cubicBezTo>
                        <a:pt x="12326" y="15745"/>
                        <a:pt x="12659" y="11209"/>
                        <a:pt x="12026" y="6739"/>
                      </a:cubicBezTo>
                      <a:lnTo>
                        <a:pt x="12026" y="6739"/>
                      </a:lnTo>
                      <a:cubicBezTo>
                        <a:pt x="13070" y="6759"/>
                        <a:pt x="14112" y="6767"/>
                        <a:pt x="15152" y="6767"/>
                      </a:cubicBezTo>
                      <a:cubicBezTo>
                        <a:pt x="17467" y="6767"/>
                        <a:pt x="19775" y="6728"/>
                        <a:pt x="22099" y="6705"/>
                      </a:cubicBezTo>
                      <a:cubicBezTo>
                        <a:pt x="22740" y="6699"/>
                        <a:pt x="23383" y="6697"/>
                        <a:pt x="24028" y="6697"/>
                      </a:cubicBezTo>
                      <a:cubicBezTo>
                        <a:pt x="24457" y="6697"/>
                        <a:pt x="24887" y="6698"/>
                        <a:pt x="25318" y="6698"/>
                      </a:cubicBezTo>
                      <a:cubicBezTo>
                        <a:pt x="27470" y="6698"/>
                        <a:pt x="29627" y="6683"/>
                        <a:pt x="31740" y="6505"/>
                      </a:cubicBezTo>
                      <a:lnTo>
                        <a:pt x="31740" y="6605"/>
                      </a:lnTo>
                      <a:cubicBezTo>
                        <a:pt x="30539" y="7039"/>
                        <a:pt x="29238" y="7439"/>
                        <a:pt x="28104" y="7940"/>
                      </a:cubicBezTo>
                      <a:cubicBezTo>
                        <a:pt x="27936" y="7995"/>
                        <a:pt x="28073" y="8122"/>
                        <a:pt x="28240" y="8122"/>
                      </a:cubicBezTo>
                      <a:cubicBezTo>
                        <a:pt x="28272" y="8122"/>
                        <a:pt x="28305" y="8117"/>
                        <a:pt x="28337" y="8106"/>
                      </a:cubicBezTo>
                      <a:cubicBezTo>
                        <a:pt x="29505" y="7773"/>
                        <a:pt x="30639" y="7372"/>
                        <a:pt x="31740" y="6972"/>
                      </a:cubicBezTo>
                      <a:cubicBezTo>
                        <a:pt x="31740" y="7306"/>
                        <a:pt x="31773" y="7639"/>
                        <a:pt x="31773" y="7973"/>
                      </a:cubicBezTo>
                      <a:cubicBezTo>
                        <a:pt x="30539" y="8407"/>
                        <a:pt x="29238" y="8807"/>
                        <a:pt x="28104" y="9274"/>
                      </a:cubicBezTo>
                      <a:cubicBezTo>
                        <a:pt x="27925" y="9363"/>
                        <a:pt x="28092" y="9479"/>
                        <a:pt x="28273" y="9479"/>
                      </a:cubicBezTo>
                      <a:cubicBezTo>
                        <a:pt x="28294" y="9479"/>
                        <a:pt x="28316" y="9478"/>
                        <a:pt x="28337" y="9474"/>
                      </a:cubicBezTo>
                      <a:cubicBezTo>
                        <a:pt x="29538" y="9140"/>
                        <a:pt x="30639" y="8707"/>
                        <a:pt x="31773" y="8306"/>
                      </a:cubicBezTo>
                      <a:cubicBezTo>
                        <a:pt x="31773" y="8640"/>
                        <a:pt x="31773" y="8974"/>
                        <a:pt x="31773" y="9307"/>
                      </a:cubicBezTo>
                      <a:cubicBezTo>
                        <a:pt x="30539" y="9741"/>
                        <a:pt x="29238" y="10141"/>
                        <a:pt x="28104" y="10641"/>
                      </a:cubicBezTo>
                      <a:cubicBezTo>
                        <a:pt x="27936" y="10697"/>
                        <a:pt x="28073" y="10824"/>
                        <a:pt x="28240" y="10824"/>
                      </a:cubicBezTo>
                      <a:cubicBezTo>
                        <a:pt x="28272" y="10824"/>
                        <a:pt x="28305" y="10819"/>
                        <a:pt x="28337" y="10808"/>
                      </a:cubicBezTo>
                      <a:cubicBezTo>
                        <a:pt x="29538" y="10475"/>
                        <a:pt x="30639" y="10074"/>
                        <a:pt x="31773" y="9674"/>
                      </a:cubicBezTo>
                      <a:cubicBezTo>
                        <a:pt x="31773" y="10008"/>
                        <a:pt x="31773" y="10308"/>
                        <a:pt x="31773" y="10641"/>
                      </a:cubicBezTo>
                      <a:cubicBezTo>
                        <a:pt x="30539" y="11075"/>
                        <a:pt x="29271" y="11509"/>
                        <a:pt x="28104" y="11976"/>
                      </a:cubicBezTo>
                      <a:cubicBezTo>
                        <a:pt x="27925" y="12065"/>
                        <a:pt x="28092" y="12181"/>
                        <a:pt x="28273" y="12181"/>
                      </a:cubicBezTo>
                      <a:cubicBezTo>
                        <a:pt x="28294" y="12181"/>
                        <a:pt x="28316" y="12179"/>
                        <a:pt x="28337" y="12176"/>
                      </a:cubicBezTo>
                      <a:cubicBezTo>
                        <a:pt x="29538" y="11842"/>
                        <a:pt x="30639" y="11409"/>
                        <a:pt x="31773" y="11008"/>
                      </a:cubicBezTo>
                      <a:cubicBezTo>
                        <a:pt x="31773" y="11342"/>
                        <a:pt x="31773" y="11676"/>
                        <a:pt x="31773" y="12009"/>
                      </a:cubicBezTo>
                      <a:cubicBezTo>
                        <a:pt x="30539" y="12443"/>
                        <a:pt x="29271" y="12843"/>
                        <a:pt x="28104" y="13343"/>
                      </a:cubicBezTo>
                      <a:cubicBezTo>
                        <a:pt x="27936" y="13399"/>
                        <a:pt x="28073" y="13526"/>
                        <a:pt x="28240" y="13526"/>
                      </a:cubicBezTo>
                      <a:cubicBezTo>
                        <a:pt x="28272" y="13526"/>
                        <a:pt x="28305" y="13521"/>
                        <a:pt x="28337" y="13510"/>
                      </a:cubicBezTo>
                      <a:cubicBezTo>
                        <a:pt x="29538" y="13177"/>
                        <a:pt x="30672" y="12743"/>
                        <a:pt x="31773" y="12376"/>
                      </a:cubicBezTo>
                      <a:cubicBezTo>
                        <a:pt x="31773" y="12676"/>
                        <a:pt x="31806" y="13010"/>
                        <a:pt x="31806" y="13343"/>
                      </a:cubicBezTo>
                      <a:cubicBezTo>
                        <a:pt x="30572" y="13777"/>
                        <a:pt x="29271" y="14211"/>
                        <a:pt x="28104" y="14678"/>
                      </a:cubicBezTo>
                      <a:cubicBezTo>
                        <a:pt x="27925" y="14767"/>
                        <a:pt x="28092" y="14883"/>
                        <a:pt x="28273" y="14883"/>
                      </a:cubicBezTo>
                      <a:cubicBezTo>
                        <a:pt x="28294" y="14883"/>
                        <a:pt x="28316" y="14881"/>
                        <a:pt x="28337" y="14878"/>
                      </a:cubicBezTo>
                      <a:cubicBezTo>
                        <a:pt x="29538" y="14544"/>
                        <a:pt x="30672" y="14111"/>
                        <a:pt x="31806" y="13710"/>
                      </a:cubicBezTo>
                      <a:cubicBezTo>
                        <a:pt x="31806" y="14044"/>
                        <a:pt x="31806" y="14377"/>
                        <a:pt x="31806" y="14711"/>
                      </a:cubicBezTo>
                      <a:cubicBezTo>
                        <a:pt x="30572" y="15145"/>
                        <a:pt x="29271" y="15545"/>
                        <a:pt x="28104" y="16045"/>
                      </a:cubicBezTo>
                      <a:cubicBezTo>
                        <a:pt x="27936" y="16101"/>
                        <a:pt x="28073" y="16228"/>
                        <a:pt x="28240" y="16228"/>
                      </a:cubicBezTo>
                      <a:cubicBezTo>
                        <a:pt x="28272" y="16228"/>
                        <a:pt x="28305" y="16223"/>
                        <a:pt x="28337" y="16212"/>
                      </a:cubicBezTo>
                      <a:cubicBezTo>
                        <a:pt x="29538" y="15879"/>
                        <a:pt x="30672" y="15445"/>
                        <a:pt x="31806" y="15078"/>
                      </a:cubicBezTo>
                      <a:cubicBezTo>
                        <a:pt x="31806" y="15378"/>
                        <a:pt x="31806" y="15712"/>
                        <a:pt x="31806" y="16045"/>
                      </a:cubicBezTo>
                      <a:cubicBezTo>
                        <a:pt x="30572" y="16479"/>
                        <a:pt x="29271" y="16913"/>
                        <a:pt x="28104" y="17413"/>
                      </a:cubicBezTo>
                      <a:cubicBezTo>
                        <a:pt x="27925" y="17472"/>
                        <a:pt x="28092" y="17585"/>
                        <a:pt x="28272" y="17585"/>
                      </a:cubicBezTo>
                      <a:cubicBezTo>
                        <a:pt x="28294" y="17585"/>
                        <a:pt x="28316" y="17583"/>
                        <a:pt x="28337" y="17580"/>
                      </a:cubicBezTo>
                      <a:cubicBezTo>
                        <a:pt x="29538" y="17246"/>
                        <a:pt x="30672" y="16813"/>
                        <a:pt x="31806" y="16412"/>
                      </a:cubicBezTo>
                      <a:cubicBezTo>
                        <a:pt x="31806" y="16746"/>
                        <a:pt x="31806" y="17079"/>
                        <a:pt x="31806" y="17413"/>
                      </a:cubicBezTo>
                      <a:cubicBezTo>
                        <a:pt x="30572" y="17847"/>
                        <a:pt x="29271" y="18247"/>
                        <a:pt x="28104" y="18747"/>
                      </a:cubicBezTo>
                      <a:cubicBezTo>
                        <a:pt x="27941" y="18829"/>
                        <a:pt x="28065" y="18932"/>
                        <a:pt x="28224" y="18932"/>
                      </a:cubicBezTo>
                      <a:cubicBezTo>
                        <a:pt x="28261" y="18932"/>
                        <a:pt x="28300" y="18927"/>
                        <a:pt x="28337" y="18914"/>
                      </a:cubicBezTo>
                      <a:cubicBezTo>
                        <a:pt x="29538" y="18580"/>
                        <a:pt x="30672" y="18180"/>
                        <a:pt x="31806" y="17780"/>
                      </a:cubicBezTo>
                      <a:cubicBezTo>
                        <a:pt x="31806" y="18113"/>
                        <a:pt x="31806" y="18414"/>
                        <a:pt x="31806" y="18747"/>
                      </a:cubicBezTo>
                      <a:cubicBezTo>
                        <a:pt x="30572" y="19214"/>
                        <a:pt x="29271" y="19615"/>
                        <a:pt x="28104" y="20115"/>
                      </a:cubicBezTo>
                      <a:cubicBezTo>
                        <a:pt x="27936" y="20171"/>
                        <a:pt x="28073" y="20297"/>
                        <a:pt x="28240" y="20297"/>
                      </a:cubicBezTo>
                      <a:cubicBezTo>
                        <a:pt x="28272" y="20297"/>
                        <a:pt x="28305" y="20292"/>
                        <a:pt x="28337" y="20282"/>
                      </a:cubicBezTo>
                      <a:cubicBezTo>
                        <a:pt x="29538" y="19948"/>
                        <a:pt x="30672" y="19514"/>
                        <a:pt x="31840" y="19114"/>
                      </a:cubicBezTo>
                      <a:cubicBezTo>
                        <a:pt x="31840" y="19448"/>
                        <a:pt x="31840" y="19781"/>
                        <a:pt x="31840" y="20115"/>
                      </a:cubicBezTo>
                      <a:cubicBezTo>
                        <a:pt x="30572" y="20549"/>
                        <a:pt x="29271" y="20982"/>
                        <a:pt x="28104" y="21483"/>
                      </a:cubicBezTo>
                      <a:cubicBezTo>
                        <a:pt x="27925" y="21542"/>
                        <a:pt x="28118" y="21655"/>
                        <a:pt x="28280" y="21655"/>
                      </a:cubicBezTo>
                      <a:cubicBezTo>
                        <a:pt x="28300" y="21655"/>
                        <a:pt x="28319" y="21653"/>
                        <a:pt x="28337" y="21649"/>
                      </a:cubicBezTo>
                      <a:cubicBezTo>
                        <a:pt x="29538" y="21316"/>
                        <a:pt x="30706" y="20882"/>
                        <a:pt x="31840" y="20482"/>
                      </a:cubicBezTo>
                      <a:cubicBezTo>
                        <a:pt x="31840" y="20815"/>
                        <a:pt x="31840" y="21149"/>
                        <a:pt x="31840" y="21483"/>
                      </a:cubicBezTo>
                      <a:cubicBezTo>
                        <a:pt x="30572" y="21916"/>
                        <a:pt x="29271" y="22316"/>
                        <a:pt x="28104" y="22817"/>
                      </a:cubicBezTo>
                      <a:cubicBezTo>
                        <a:pt x="27941" y="22898"/>
                        <a:pt x="28087" y="23002"/>
                        <a:pt x="28237" y="23002"/>
                      </a:cubicBezTo>
                      <a:cubicBezTo>
                        <a:pt x="28271" y="23002"/>
                        <a:pt x="28306" y="22996"/>
                        <a:pt x="28337" y="22984"/>
                      </a:cubicBezTo>
                      <a:cubicBezTo>
                        <a:pt x="29571" y="22650"/>
                        <a:pt x="30706" y="22216"/>
                        <a:pt x="31840" y="21816"/>
                      </a:cubicBezTo>
                      <a:cubicBezTo>
                        <a:pt x="31840" y="22150"/>
                        <a:pt x="31840" y="22483"/>
                        <a:pt x="31840" y="22817"/>
                      </a:cubicBezTo>
                      <a:cubicBezTo>
                        <a:pt x="30572" y="23250"/>
                        <a:pt x="29271" y="23684"/>
                        <a:pt x="28104" y="24184"/>
                      </a:cubicBezTo>
                      <a:cubicBezTo>
                        <a:pt x="27964" y="24240"/>
                        <a:pt x="28105" y="24367"/>
                        <a:pt x="28253" y="24367"/>
                      </a:cubicBezTo>
                      <a:cubicBezTo>
                        <a:pt x="28282" y="24367"/>
                        <a:pt x="28310" y="24362"/>
                        <a:pt x="28337" y="24351"/>
                      </a:cubicBezTo>
                      <a:cubicBezTo>
                        <a:pt x="29571" y="24018"/>
                        <a:pt x="30706" y="23584"/>
                        <a:pt x="31840" y="23184"/>
                      </a:cubicBezTo>
                      <a:cubicBezTo>
                        <a:pt x="31840" y="23517"/>
                        <a:pt x="31840" y="23851"/>
                        <a:pt x="31840" y="24184"/>
                      </a:cubicBezTo>
                      <a:cubicBezTo>
                        <a:pt x="30572" y="24618"/>
                        <a:pt x="29271" y="25018"/>
                        <a:pt x="28104" y="25519"/>
                      </a:cubicBezTo>
                      <a:cubicBezTo>
                        <a:pt x="27955" y="25608"/>
                        <a:pt x="28125" y="25724"/>
                        <a:pt x="28282" y="25724"/>
                      </a:cubicBezTo>
                      <a:cubicBezTo>
                        <a:pt x="28301" y="25724"/>
                        <a:pt x="28319" y="25722"/>
                        <a:pt x="28337" y="25719"/>
                      </a:cubicBezTo>
                      <a:cubicBezTo>
                        <a:pt x="29571" y="25352"/>
                        <a:pt x="30706" y="24952"/>
                        <a:pt x="31873" y="24518"/>
                      </a:cubicBezTo>
                      <a:cubicBezTo>
                        <a:pt x="31873" y="24852"/>
                        <a:pt x="31873" y="25185"/>
                        <a:pt x="31873" y="25519"/>
                      </a:cubicBezTo>
                      <a:lnTo>
                        <a:pt x="31840" y="25519"/>
                      </a:lnTo>
                      <a:cubicBezTo>
                        <a:pt x="30606" y="25986"/>
                        <a:pt x="29271" y="26386"/>
                        <a:pt x="28104" y="26886"/>
                      </a:cubicBezTo>
                      <a:cubicBezTo>
                        <a:pt x="27964" y="26942"/>
                        <a:pt x="28105" y="27069"/>
                        <a:pt x="28273" y="27069"/>
                      </a:cubicBezTo>
                      <a:cubicBezTo>
                        <a:pt x="28305" y="27069"/>
                        <a:pt x="28338" y="27064"/>
                        <a:pt x="28371" y="27053"/>
                      </a:cubicBezTo>
                      <a:cubicBezTo>
                        <a:pt x="29571" y="26720"/>
                        <a:pt x="30706" y="26286"/>
                        <a:pt x="31873" y="25886"/>
                      </a:cubicBezTo>
                      <a:cubicBezTo>
                        <a:pt x="31873" y="26219"/>
                        <a:pt x="31873" y="26553"/>
                        <a:pt x="31873" y="26886"/>
                      </a:cubicBezTo>
                      <a:lnTo>
                        <a:pt x="31840" y="26886"/>
                      </a:lnTo>
                      <a:cubicBezTo>
                        <a:pt x="30606" y="27320"/>
                        <a:pt x="29271" y="27754"/>
                        <a:pt x="28104" y="28254"/>
                      </a:cubicBezTo>
                      <a:cubicBezTo>
                        <a:pt x="27955" y="28314"/>
                        <a:pt x="28125" y="28426"/>
                        <a:pt x="28305" y="28426"/>
                      </a:cubicBezTo>
                      <a:cubicBezTo>
                        <a:pt x="28327" y="28426"/>
                        <a:pt x="28349" y="28424"/>
                        <a:pt x="28371" y="28421"/>
                      </a:cubicBezTo>
                      <a:cubicBezTo>
                        <a:pt x="29571" y="28087"/>
                        <a:pt x="30706" y="27654"/>
                        <a:pt x="31873" y="27253"/>
                      </a:cubicBezTo>
                      <a:cubicBezTo>
                        <a:pt x="31873" y="27587"/>
                        <a:pt x="31873" y="27887"/>
                        <a:pt x="31873" y="28221"/>
                      </a:cubicBezTo>
                      <a:cubicBezTo>
                        <a:pt x="31873" y="28254"/>
                        <a:pt x="31840" y="28254"/>
                        <a:pt x="31840" y="28254"/>
                      </a:cubicBezTo>
                      <a:cubicBezTo>
                        <a:pt x="30606" y="28688"/>
                        <a:pt x="29305" y="29088"/>
                        <a:pt x="28104" y="29588"/>
                      </a:cubicBezTo>
                      <a:cubicBezTo>
                        <a:pt x="27968" y="29670"/>
                        <a:pt x="28097" y="29773"/>
                        <a:pt x="28258" y="29773"/>
                      </a:cubicBezTo>
                      <a:cubicBezTo>
                        <a:pt x="28295" y="29773"/>
                        <a:pt x="28333" y="29768"/>
                        <a:pt x="28371" y="29755"/>
                      </a:cubicBezTo>
                      <a:cubicBezTo>
                        <a:pt x="29571" y="29422"/>
                        <a:pt x="30739" y="28988"/>
                        <a:pt x="31873" y="28588"/>
                      </a:cubicBezTo>
                      <a:cubicBezTo>
                        <a:pt x="31873" y="28921"/>
                        <a:pt x="31873" y="29255"/>
                        <a:pt x="31873" y="29588"/>
                      </a:cubicBezTo>
                      <a:lnTo>
                        <a:pt x="31840" y="29588"/>
                      </a:lnTo>
                      <a:cubicBezTo>
                        <a:pt x="30606" y="30022"/>
                        <a:pt x="29305" y="30456"/>
                        <a:pt x="28104" y="30956"/>
                      </a:cubicBezTo>
                      <a:cubicBezTo>
                        <a:pt x="27964" y="31012"/>
                        <a:pt x="28105" y="31138"/>
                        <a:pt x="28273" y="31138"/>
                      </a:cubicBezTo>
                      <a:cubicBezTo>
                        <a:pt x="28305" y="31138"/>
                        <a:pt x="28338" y="31134"/>
                        <a:pt x="28371" y="31123"/>
                      </a:cubicBezTo>
                      <a:cubicBezTo>
                        <a:pt x="29571" y="30789"/>
                        <a:pt x="30739" y="30356"/>
                        <a:pt x="31906" y="29955"/>
                      </a:cubicBezTo>
                      <a:cubicBezTo>
                        <a:pt x="31906" y="30289"/>
                        <a:pt x="31906" y="30622"/>
                        <a:pt x="31906" y="30956"/>
                      </a:cubicBezTo>
                      <a:lnTo>
                        <a:pt x="31840" y="30956"/>
                      </a:lnTo>
                      <a:cubicBezTo>
                        <a:pt x="30606" y="31390"/>
                        <a:pt x="29305" y="31823"/>
                        <a:pt x="28137" y="32324"/>
                      </a:cubicBezTo>
                      <a:cubicBezTo>
                        <a:pt x="27959" y="32383"/>
                        <a:pt x="28125" y="32496"/>
                        <a:pt x="28305" y="32496"/>
                      </a:cubicBezTo>
                      <a:cubicBezTo>
                        <a:pt x="28327" y="32496"/>
                        <a:pt x="28349" y="32494"/>
                        <a:pt x="28371" y="32490"/>
                      </a:cubicBezTo>
                      <a:cubicBezTo>
                        <a:pt x="29571" y="32124"/>
                        <a:pt x="30739" y="31690"/>
                        <a:pt x="31906" y="31290"/>
                      </a:cubicBezTo>
                      <a:cubicBezTo>
                        <a:pt x="31906" y="31623"/>
                        <a:pt x="31906" y="31957"/>
                        <a:pt x="31906" y="32290"/>
                      </a:cubicBezTo>
                      <a:lnTo>
                        <a:pt x="31840" y="32290"/>
                      </a:lnTo>
                      <a:cubicBezTo>
                        <a:pt x="30606" y="32757"/>
                        <a:pt x="29305" y="33158"/>
                        <a:pt x="28137" y="33658"/>
                      </a:cubicBezTo>
                      <a:cubicBezTo>
                        <a:pt x="27969" y="33714"/>
                        <a:pt x="28106" y="33840"/>
                        <a:pt x="28273" y="33840"/>
                      </a:cubicBezTo>
                      <a:cubicBezTo>
                        <a:pt x="28305" y="33840"/>
                        <a:pt x="28338" y="33835"/>
                        <a:pt x="28371" y="33825"/>
                      </a:cubicBezTo>
                      <a:cubicBezTo>
                        <a:pt x="29605" y="33491"/>
                        <a:pt x="30739" y="33058"/>
                        <a:pt x="31906" y="32657"/>
                      </a:cubicBezTo>
                      <a:cubicBezTo>
                        <a:pt x="31906" y="32991"/>
                        <a:pt x="31906" y="33324"/>
                        <a:pt x="31906" y="33658"/>
                      </a:cubicBezTo>
                      <a:lnTo>
                        <a:pt x="31840" y="33658"/>
                      </a:lnTo>
                      <a:cubicBezTo>
                        <a:pt x="30606" y="34092"/>
                        <a:pt x="29305" y="34525"/>
                        <a:pt x="28137" y="35026"/>
                      </a:cubicBezTo>
                      <a:cubicBezTo>
                        <a:pt x="27959" y="35085"/>
                        <a:pt x="28125" y="35198"/>
                        <a:pt x="28305" y="35198"/>
                      </a:cubicBezTo>
                      <a:cubicBezTo>
                        <a:pt x="28327" y="35198"/>
                        <a:pt x="28349" y="35196"/>
                        <a:pt x="28371" y="35192"/>
                      </a:cubicBezTo>
                      <a:cubicBezTo>
                        <a:pt x="29605" y="34825"/>
                        <a:pt x="30739" y="34392"/>
                        <a:pt x="31906" y="33992"/>
                      </a:cubicBezTo>
                      <a:cubicBezTo>
                        <a:pt x="31906" y="34325"/>
                        <a:pt x="31906" y="34659"/>
                        <a:pt x="31906" y="34992"/>
                      </a:cubicBezTo>
                      <a:cubicBezTo>
                        <a:pt x="31906" y="34992"/>
                        <a:pt x="31873" y="34992"/>
                        <a:pt x="31840" y="35026"/>
                      </a:cubicBezTo>
                      <a:cubicBezTo>
                        <a:pt x="30606" y="35459"/>
                        <a:pt x="29305" y="35860"/>
                        <a:pt x="28137" y="36360"/>
                      </a:cubicBezTo>
                      <a:cubicBezTo>
                        <a:pt x="27974" y="36441"/>
                        <a:pt x="28098" y="36545"/>
                        <a:pt x="28258" y="36545"/>
                      </a:cubicBezTo>
                      <a:cubicBezTo>
                        <a:pt x="28295" y="36545"/>
                        <a:pt x="28333" y="36539"/>
                        <a:pt x="28371" y="36527"/>
                      </a:cubicBezTo>
                      <a:cubicBezTo>
                        <a:pt x="29605" y="36193"/>
                        <a:pt x="30772" y="35759"/>
                        <a:pt x="31940" y="35359"/>
                      </a:cubicBezTo>
                      <a:cubicBezTo>
                        <a:pt x="31940" y="35693"/>
                        <a:pt x="31940" y="36026"/>
                        <a:pt x="31940" y="36360"/>
                      </a:cubicBezTo>
                      <a:lnTo>
                        <a:pt x="31840" y="36360"/>
                      </a:lnTo>
                      <a:cubicBezTo>
                        <a:pt x="30606" y="36827"/>
                        <a:pt x="29305" y="37227"/>
                        <a:pt x="28137" y="37728"/>
                      </a:cubicBezTo>
                      <a:cubicBezTo>
                        <a:pt x="27969" y="37783"/>
                        <a:pt x="28106" y="37910"/>
                        <a:pt x="28273" y="37910"/>
                      </a:cubicBezTo>
                      <a:cubicBezTo>
                        <a:pt x="28305" y="37910"/>
                        <a:pt x="28338" y="37905"/>
                        <a:pt x="28371" y="37894"/>
                      </a:cubicBezTo>
                      <a:cubicBezTo>
                        <a:pt x="29605" y="37561"/>
                        <a:pt x="30772" y="37127"/>
                        <a:pt x="31940" y="36693"/>
                      </a:cubicBezTo>
                      <a:cubicBezTo>
                        <a:pt x="31940" y="37027"/>
                        <a:pt x="31940" y="37361"/>
                        <a:pt x="31940" y="37694"/>
                      </a:cubicBezTo>
                      <a:cubicBezTo>
                        <a:pt x="31906" y="37694"/>
                        <a:pt x="31873" y="37728"/>
                        <a:pt x="31840" y="37728"/>
                      </a:cubicBezTo>
                      <a:cubicBezTo>
                        <a:pt x="30606" y="38161"/>
                        <a:pt x="29305" y="38561"/>
                        <a:pt x="28137" y="39062"/>
                      </a:cubicBezTo>
                      <a:cubicBezTo>
                        <a:pt x="27958" y="39151"/>
                        <a:pt x="28126" y="39267"/>
                        <a:pt x="28306" y="39267"/>
                      </a:cubicBezTo>
                      <a:cubicBezTo>
                        <a:pt x="28327" y="39267"/>
                        <a:pt x="28349" y="39266"/>
                        <a:pt x="28371" y="39262"/>
                      </a:cubicBezTo>
                      <a:cubicBezTo>
                        <a:pt x="29605" y="38895"/>
                        <a:pt x="30772" y="38461"/>
                        <a:pt x="31940" y="38061"/>
                      </a:cubicBezTo>
                      <a:cubicBezTo>
                        <a:pt x="31940" y="38395"/>
                        <a:pt x="31940" y="38728"/>
                        <a:pt x="31940" y="39062"/>
                      </a:cubicBezTo>
                      <a:cubicBezTo>
                        <a:pt x="31906" y="39062"/>
                        <a:pt x="31873" y="39062"/>
                        <a:pt x="31840" y="39095"/>
                      </a:cubicBezTo>
                      <a:cubicBezTo>
                        <a:pt x="30606" y="39529"/>
                        <a:pt x="29305" y="39929"/>
                        <a:pt x="28137" y="40429"/>
                      </a:cubicBezTo>
                      <a:cubicBezTo>
                        <a:pt x="27974" y="40511"/>
                        <a:pt x="28098" y="40614"/>
                        <a:pt x="28258" y="40614"/>
                      </a:cubicBezTo>
                      <a:cubicBezTo>
                        <a:pt x="28295" y="40614"/>
                        <a:pt x="28333" y="40609"/>
                        <a:pt x="28371" y="40596"/>
                      </a:cubicBezTo>
                      <a:cubicBezTo>
                        <a:pt x="29605" y="40263"/>
                        <a:pt x="30772" y="39829"/>
                        <a:pt x="31940" y="39395"/>
                      </a:cubicBezTo>
                      <a:cubicBezTo>
                        <a:pt x="31940" y="39662"/>
                        <a:pt x="31940" y="39896"/>
                        <a:pt x="31940" y="40129"/>
                      </a:cubicBezTo>
                      <a:lnTo>
                        <a:pt x="31940" y="40429"/>
                      </a:lnTo>
                      <a:lnTo>
                        <a:pt x="31840" y="40429"/>
                      </a:lnTo>
                      <a:cubicBezTo>
                        <a:pt x="30606" y="40863"/>
                        <a:pt x="29305" y="41297"/>
                        <a:pt x="28137" y="41797"/>
                      </a:cubicBezTo>
                      <a:cubicBezTo>
                        <a:pt x="27969" y="41853"/>
                        <a:pt x="28106" y="41979"/>
                        <a:pt x="28273" y="41979"/>
                      </a:cubicBezTo>
                      <a:cubicBezTo>
                        <a:pt x="28305" y="41979"/>
                        <a:pt x="28338" y="41975"/>
                        <a:pt x="28371" y="41964"/>
                      </a:cubicBezTo>
                      <a:cubicBezTo>
                        <a:pt x="29605" y="41630"/>
                        <a:pt x="30772" y="41163"/>
                        <a:pt x="31940" y="40763"/>
                      </a:cubicBezTo>
                      <a:lnTo>
                        <a:pt x="31940" y="41764"/>
                      </a:lnTo>
                      <a:cubicBezTo>
                        <a:pt x="31906" y="41764"/>
                        <a:pt x="31873" y="41764"/>
                        <a:pt x="31840" y="41797"/>
                      </a:cubicBezTo>
                      <a:cubicBezTo>
                        <a:pt x="30606" y="42231"/>
                        <a:pt x="29305" y="42631"/>
                        <a:pt x="28137" y="43131"/>
                      </a:cubicBezTo>
                      <a:cubicBezTo>
                        <a:pt x="27958" y="43221"/>
                        <a:pt x="28126" y="43337"/>
                        <a:pt x="28306" y="43337"/>
                      </a:cubicBezTo>
                      <a:cubicBezTo>
                        <a:pt x="28327" y="43337"/>
                        <a:pt x="28349" y="43335"/>
                        <a:pt x="28371" y="43332"/>
                      </a:cubicBezTo>
                      <a:cubicBezTo>
                        <a:pt x="29605" y="42965"/>
                        <a:pt x="30772" y="42531"/>
                        <a:pt x="31940" y="42131"/>
                      </a:cubicBezTo>
                      <a:lnTo>
                        <a:pt x="31940" y="43131"/>
                      </a:lnTo>
                      <a:lnTo>
                        <a:pt x="31840" y="43131"/>
                      </a:lnTo>
                      <a:cubicBezTo>
                        <a:pt x="30606" y="43598"/>
                        <a:pt x="29305" y="43999"/>
                        <a:pt x="28137" y="44499"/>
                      </a:cubicBezTo>
                      <a:cubicBezTo>
                        <a:pt x="27969" y="44555"/>
                        <a:pt x="28106" y="44681"/>
                        <a:pt x="28273" y="44681"/>
                      </a:cubicBezTo>
                      <a:cubicBezTo>
                        <a:pt x="28305" y="44681"/>
                        <a:pt x="28338" y="44677"/>
                        <a:pt x="28371" y="44666"/>
                      </a:cubicBezTo>
                      <a:cubicBezTo>
                        <a:pt x="29605" y="44332"/>
                        <a:pt x="30772" y="43899"/>
                        <a:pt x="31940" y="43465"/>
                      </a:cubicBezTo>
                      <a:lnTo>
                        <a:pt x="31940" y="44466"/>
                      </a:lnTo>
                      <a:cubicBezTo>
                        <a:pt x="31906" y="44499"/>
                        <a:pt x="31873" y="44499"/>
                        <a:pt x="31840" y="44499"/>
                      </a:cubicBezTo>
                      <a:cubicBezTo>
                        <a:pt x="30606" y="44933"/>
                        <a:pt x="29305" y="45366"/>
                        <a:pt x="28137" y="45867"/>
                      </a:cubicBezTo>
                      <a:cubicBezTo>
                        <a:pt x="27959" y="45926"/>
                        <a:pt x="28125" y="46039"/>
                        <a:pt x="28305" y="46039"/>
                      </a:cubicBezTo>
                      <a:cubicBezTo>
                        <a:pt x="28327" y="46039"/>
                        <a:pt x="28349" y="46037"/>
                        <a:pt x="28371" y="46033"/>
                      </a:cubicBezTo>
                      <a:cubicBezTo>
                        <a:pt x="29605" y="45667"/>
                        <a:pt x="30772" y="45233"/>
                        <a:pt x="31940" y="44833"/>
                      </a:cubicBezTo>
                      <a:lnTo>
                        <a:pt x="31940" y="45833"/>
                      </a:lnTo>
                      <a:cubicBezTo>
                        <a:pt x="31906" y="45833"/>
                        <a:pt x="31873" y="45833"/>
                        <a:pt x="31840" y="45867"/>
                      </a:cubicBezTo>
                      <a:cubicBezTo>
                        <a:pt x="30606" y="46300"/>
                        <a:pt x="29305" y="46701"/>
                        <a:pt x="28137" y="47201"/>
                      </a:cubicBezTo>
                      <a:cubicBezTo>
                        <a:pt x="27974" y="47282"/>
                        <a:pt x="28098" y="47386"/>
                        <a:pt x="28258" y="47386"/>
                      </a:cubicBezTo>
                      <a:cubicBezTo>
                        <a:pt x="28295" y="47386"/>
                        <a:pt x="28333" y="47380"/>
                        <a:pt x="28371" y="47368"/>
                      </a:cubicBezTo>
                      <a:cubicBezTo>
                        <a:pt x="29605" y="47034"/>
                        <a:pt x="30772" y="46601"/>
                        <a:pt x="31940" y="46200"/>
                      </a:cubicBezTo>
                      <a:lnTo>
                        <a:pt x="31940" y="47201"/>
                      </a:lnTo>
                      <a:lnTo>
                        <a:pt x="31840" y="47201"/>
                      </a:lnTo>
                      <a:cubicBezTo>
                        <a:pt x="30606" y="47668"/>
                        <a:pt x="29305" y="48068"/>
                        <a:pt x="28137" y="48569"/>
                      </a:cubicBezTo>
                      <a:cubicBezTo>
                        <a:pt x="27969" y="48625"/>
                        <a:pt x="28106" y="48751"/>
                        <a:pt x="28273" y="48751"/>
                      </a:cubicBezTo>
                      <a:cubicBezTo>
                        <a:pt x="28305" y="48751"/>
                        <a:pt x="28338" y="48746"/>
                        <a:pt x="28371" y="48735"/>
                      </a:cubicBezTo>
                      <a:cubicBezTo>
                        <a:pt x="29605" y="48402"/>
                        <a:pt x="30772" y="47935"/>
                        <a:pt x="31940" y="47535"/>
                      </a:cubicBezTo>
                      <a:lnTo>
                        <a:pt x="31940" y="48535"/>
                      </a:lnTo>
                      <a:cubicBezTo>
                        <a:pt x="31906" y="48535"/>
                        <a:pt x="31873" y="48569"/>
                        <a:pt x="31840" y="48569"/>
                      </a:cubicBezTo>
                      <a:cubicBezTo>
                        <a:pt x="30606" y="49002"/>
                        <a:pt x="29305" y="49436"/>
                        <a:pt x="28137" y="49936"/>
                      </a:cubicBezTo>
                      <a:cubicBezTo>
                        <a:pt x="27959" y="49996"/>
                        <a:pt x="28125" y="50108"/>
                        <a:pt x="28305" y="50108"/>
                      </a:cubicBezTo>
                      <a:cubicBezTo>
                        <a:pt x="28327" y="50108"/>
                        <a:pt x="28349" y="50107"/>
                        <a:pt x="28371" y="50103"/>
                      </a:cubicBezTo>
                      <a:cubicBezTo>
                        <a:pt x="29605" y="49736"/>
                        <a:pt x="30772" y="49302"/>
                        <a:pt x="31940" y="48902"/>
                      </a:cubicBezTo>
                      <a:lnTo>
                        <a:pt x="31940" y="49903"/>
                      </a:lnTo>
                      <a:cubicBezTo>
                        <a:pt x="31906" y="49903"/>
                        <a:pt x="31873" y="49903"/>
                        <a:pt x="31840" y="49936"/>
                      </a:cubicBezTo>
                      <a:cubicBezTo>
                        <a:pt x="30606" y="50370"/>
                        <a:pt x="29305" y="50770"/>
                        <a:pt x="28137" y="51271"/>
                      </a:cubicBezTo>
                      <a:cubicBezTo>
                        <a:pt x="27974" y="51352"/>
                        <a:pt x="28098" y="51455"/>
                        <a:pt x="28258" y="51455"/>
                      </a:cubicBezTo>
                      <a:cubicBezTo>
                        <a:pt x="28295" y="51455"/>
                        <a:pt x="28333" y="51450"/>
                        <a:pt x="28371" y="51437"/>
                      </a:cubicBezTo>
                      <a:cubicBezTo>
                        <a:pt x="29605" y="51104"/>
                        <a:pt x="30772" y="50670"/>
                        <a:pt x="31940" y="50236"/>
                      </a:cubicBezTo>
                      <a:lnTo>
                        <a:pt x="31940" y="51271"/>
                      </a:lnTo>
                      <a:lnTo>
                        <a:pt x="31840" y="51271"/>
                      </a:lnTo>
                      <a:cubicBezTo>
                        <a:pt x="30606" y="51704"/>
                        <a:pt x="29305" y="52138"/>
                        <a:pt x="28137" y="52638"/>
                      </a:cubicBezTo>
                      <a:cubicBezTo>
                        <a:pt x="27969" y="52694"/>
                        <a:pt x="28106" y="52820"/>
                        <a:pt x="28273" y="52820"/>
                      </a:cubicBezTo>
                      <a:cubicBezTo>
                        <a:pt x="28305" y="52820"/>
                        <a:pt x="28338" y="52816"/>
                        <a:pt x="28371" y="52805"/>
                      </a:cubicBezTo>
                      <a:cubicBezTo>
                        <a:pt x="29638" y="52438"/>
                        <a:pt x="30839" y="52004"/>
                        <a:pt x="32040" y="51571"/>
                      </a:cubicBezTo>
                      <a:cubicBezTo>
                        <a:pt x="32040" y="51704"/>
                        <a:pt x="32040" y="51804"/>
                        <a:pt x="32040" y="51938"/>
                      </a:cubicBezTo>
                      <a:cubicBezTo>
                        <a:pt x="32040" y="52162"/>
                        <a:pt x="32353" y="52271"/>
                        <a:pt x="32670" y="52271"/>
                      </a:cubicBezTo>
                      <a:cubicBezTo>
                        <a:pt x="32920" y="52271"/>
                        <a:pt x="33171" y="52203"/>
                        <a:pt x="33274" y="52071"/>
                      </a:cubicBezTo>
                      <a:cubicBezTo>
                        <a:pt x="36109" y="51738"/>
                        <a:pt x="38845" y="50937"/>
                        <a:pt x="41547" y="50370"/>
                      </a:cubicBezTo>
                      <a:cubicBezTo>
                        <a:pt x="44449" y="49769"/>
                        <a:pt x="47418" y="49202"/>
                        <a:pt x="50386" y="48669"/>
                      </a:cubicBezTo>
                      <a:cubicBezTo>
                        <a:pt x="56324" y="47635"/>
                        <a:pt x="62362" y="46801"/>
                        <a:pt x="68466" y="46033"/>
                      </a:cubicBezTo>
                      <a:cubicBezTo>
                        <a:pt x="68633" y="46067"/>
                        <a:pt x="68799" y="46100"/>
                        <a:pt x="68966" y="46167"/>
                      </a:cubicBezTo>
                      <a:cubicBezTo>
                        <a:pt x="67832" y="46434"/>
                        <a:pt x="66698" y="46734"/>
                        <a:pt x="65597" y="47068"/>
                      </a:cubicBezTo>
                      <a:cubicBezTo>
                        <a:pt x="65511" y="47096"/>
                        <a:pt x="65548" y="47174"/>
                        <a:pt x="65624" y="47174"/>
                      </a:cubicBezTo>
                      <a:cubicBezTo>
                        <a:pt x="65637" y="47174"/>
                        <a:pt x="65650" y="47172"/>
                        <a:pt x="65664" y="47168"/>
                      </a:cubicBezTo>
                      <a:cubicBezTo>
                        <a:pt x="66965" y="46934"/>
                        <a:pt x="68232" y="46601"/>
                        <a:pt x="69467" y="46267"/>
                      </a:cubicBezTo>
                      <a:cubicBezTo>
                        <a:pt x="69834" y="46367"/>
                        <a:pt x="70167" y="46434"/>
                        <a:pt x="70534" y="46534"/>
                      </a:cubicBezTo>
                      <a:cubicBezTo>
                        <a:pt x="69533" y="46767"/>
                        <a:pt x="68533" y="47034"/>
                        <a:pt x="67599" y="47334"/>
                      </a:cubicBezTo>
                      <a:cubicBezTo>
                        <a:pt x="67513" y="47363"/>
                        <a:pt x="67550" y="47441"/>
                        <a:pt x="67626" y="47441"/>
                      </a:cubicBezTo>
                      <a:cubicBezTo>
                        <a:pt x="67638" y="47441"/>
                        <a:pt x="67651" y="47439"/>
                        <a:pt x="67665" y="47434"/>
                      </a:cubicBezTo>
                      <a:cubicBezTo>
                        <a:pt x="68799" y="47201"/>
                        <a:pt x="69934" y="46934"/>
                        <a:pt x="71034" y="46634"/>
                      </a:cubicBezTo>
                      <a:cubicBezTo>
                        <a:pt x="71401" y="46734"/>
                        <a:pt x="71768" y="46801"/>
                        <a:pt x="72135" y="46901"/>
                      </a:cubicBezTo>
                      <a:cubicBezTo>
                        <a:pt x="71268" y="47101"/>
                        <a:pt x="70401" y="47334"/>
                        <a:pt x="69567" y="47601"/>
                      </a:cubicBezTo>
                      <a:cubicBezTo>
                        <a:pt x="69481" y="47630"/>
                        <a:pt x="69518" y="47708"/>
                        <a:pt x="69594" y="47708"/>
                      </a:cubicBezTo>
                      <a:cubicBezTo>
                        <a:pt x="69606" y="47708"/>
                        <a:pt x="69619" y="47706"/>
                        <a:pt x="69633" y="47701"/>
                      </a:cubicBezTo>
                      <a:cubicBezTo>
                        <a:pt x="70667" y="47501"/>
                        <a:pt x="71668" y="47268"/>
                        <a:pt x="72636" y="47001"/>
                      </a:cubicBezTo>
                      <a:cubicBezTo>
                        <a:pt x="73002" y="47068"/>
                        <a:pt x="73369" y="47168"/>
                        <a:pt x="73770" y="47234"/>
                      </a:cubicBezTo>
                      <a:cubicBezTo>
                        <a:pt x="73002" y="47434"/>
                        <a:pt x="72269" y="47635"/>
                        <a:pt x="71568" y="47868"/>
                      </a:cubicBezTo>
                      <a:cubicBezTo>
                        <a:pt x="71482" y="47897"/>
                        <a:pt x="71519" y="47975"/>
                        <a:pt x="71595" y="47975"/>
                      </a:cubicBezTo>
                      <a:cubicBezTo>
                        <a:pt x="71608" y="47975"/>
                        <a:pt x="71621" y="47973"/>
                        <a:pt x="71635" y="47968"/>
                      </a:cubicBezTo>
                      <a:cubicBezTo>
                        <a:pt x="72535" y="47768"/>
                        <a:pt x="73403" y="47568"/>
                        <a:pt x="74303" y="47334"/>
                      </a:cubicBezTo>
                      <a:cubicBezTo>
                        <a:pt x="74670" y="47434"/>
                        <a:pt x="75037" y="47501"/>
                        <a:pt x="75438" y="47568"/>
                      </a:cubicBezTo>
                      <a:cubicBezTo>
                        <a:pt x="74804" y="47768"/>
                        <a:pt x="74170" y="47935"/>
                        <a:pt x="73536" y="48135"/>
                      </a:cubicBezTo>
                      <a:cubicBezTo>
                        <a:pt x="73436" y="48168"/>
                        <a:pt x="73503" y="48235"/>
                        <a:pt x="73636" y="48235"/>
                      </a:cubicBezTo>
                      <a:cubicBezTo>
                        <a:pt x="74437" y="48068"/>
                        <a:pt x="75204" y="47868"/>
                        <a:pt x="75971" y="47701"/>
                      </a:cubicBezTo>
                      <a:cubicBezTo>
                        <a:pt x="76372" y="47768"/>
                        <a:pt x="76772" y="47835"/>
                        <a:pt x="77172" y="47935"/>
                      </a:cubicBezTo>
                      <a:cubicBezTo>
                        <a:pt x="76605" y="48068"/>
                        <a:pt x="76071" y="48235"/>
                        <a:pt x="75538" y="48402"/>
                      </a:cubicBezTo>
                      <a:cubicBezTo>
                        <a:pt x="75438" y="48402"/>
                        <a:pt x="75504" y="48502"/>
                        <a:pt x="75604" y="48502"/>
                      </a:cubicBezTo>
                      <a:cubicBezTo>
                        <a:pt x="76305" y="48335"/>
                        <a:pt x="77005" y="48202"/>
                        <a:pt x="77672" y="48035"/>
                      </a:cubicBezTo>
                      <a:cubicBezTo>
                        <a:pt x="78106" y="48102"/>
                        <a:pt x="78506" y="48168"/>
                        <a:pt x="78907" y="48235"/>
                      </a:cubicBezTo>
                      <a:cubicBezTo>
                        <a:pt x="78440" y="48368"/>
                        <a:pt x="77973" y="48502"/>
                        <a:pt x="77539" y="48635"/>
                      </a:cubicBezTo>
                      <a:cubicBezTo>
                        <a:pt x="77439" y="48669"/>
                        <a:pt x="77506" y="48769"/>
                        <a:pt x="77606" y="48769"/>
                      </a:cubicBezTo>
                      <a:cubicBezTo>
                        <a:pt x="78206" y="48635"/>
                        <a:pt x="78840" y="48502"/>
                        <a:pt x="79440" y="48335"/>
                      </a:cubicBezTo>
                      <a:lnTo>
                        <a:pt x="80675" y="48569"/>
                      </a:lnTo>
                      <a:cubicBezTo>
                        <a:pt x="80274" y="48669"/>
                        <a:pt x="79907" y="48802"/>
                        <a:pt x="79507" y="48902"/>
                      </a:cubicBezTo>
                      <a:cubicBezTo>
                        <a:pt x="79421" y="48931"/>
                        <a:pt x="79458" y="49009"/>
                        <a:pt x="79555" y="49009"/>
                      </a:cubicBezTo>
                      <a:cubicBezTo>
                        <a:pt x="79571" y="49009"/>
                        <a:pt x="79589" y="49007"/>
                        <a:pt x="79607" y="49002"/>
                      </a:cubicBezTo>
                      <a:cubicBezTo>
                        <a:pt x="80141" y="48902"/>
                        <a:pt x="80675" y="48769"/>
                        <a:pt x="81175" y="48669"/>
                      </a:cubicBezTo>
                      <a:cubicBezTo>
                        <a:pt x="81609" y="48735"/>
                        <a:pt x="82042" y="48802"/>
                        <a:pt x="82476" y="48869"/>
                      </a:cubicBezTo>
                      <a:cubicBezTo>
                        <a:pt x="82142" y="48969"/>
                        <a:pt x="81809" y="49069"/>
                        <a:pt x="81509" y="49169"/>
                      </a:cubicBezTo>
                      <a:cubicBezTo>
                        <a:pt x="81422" y="49198"/>
                        <a:pt x="81460" y="49276"/>
                        <a:pt x="81536" y="49276"/>
                      </a:cubicBezTo>
                      <a:cubicBezTo>
                        <a:pt x="81548" y="49276"/>
                        <a:pt x="81561" y="49274"/>
                        <a:pt x="81575" y="49269"/>
                      </a:cubicBezTo>
                      <a:cubicBezTo>
                        <a:pt x="82042" y="49169"/>
                        <a:pt x="82509" y="49069"/>
                        <a:pt x="82976" y="48969"/>
                      </a:cubicBezTo>
                      <a:cubicBezTo>
                        <a:pt x="83443" y="49069"/>
                        <a:pt x="83944" y="49136"/>
                        <a:pt x="84411" y="49236"/>
                      </a:cubicBezTo>
                      <a:cubicBezTo>
                        <a:pt x="84477" y="49236"/>
                        <a:pt x="84544" y="49236"/>
                        <a:pt x="84611" y="49269"/>
                      </a:cubicBezTo>
                      <a:cubicBezTo>
                        <a:pt x="84110" y="49403"/>
                        <a:pt x="83610" y="49536"/>
                        <a:pt x="83143" y="49669"/>
                      </a:cubicBezTo>
                      <a:cubicBezTo>
                        <a:pt x="83043" y="49703"/>
                        <a:pt x="83110" y="49803"/>
                        <a:pt x="83210" y="49803"/>
                      </a:cubicBezTo>
                      <a:cubicBezTo>
                        <a:pt x="83877" y="49669"/>
                        <a:pt x="84511" y="49503"/>
                        <a:pt x="85144" y="49369"/>
                      </a:cubicBezTo>
                      <a:lnTo>
                        <a:pt x="86746" y="49636"/>
                      </a:lnTo>
                      <a:cubicBezTo>
                        <a:pt x="86045" y="49803"/>
                        <a:pt x="85411" y="50003"/>
                        <a:pt x="84744" y="50203"/>
                      </a:cubicBezTo>
                      <a:cubicBezTo>
                        <a:pt x="84658" y="50232"/>
                        <a:pt x="84695" y="50310"/>
                        <a:pt x="84793" y="50310"/>
                      </a:cubicBezTo>
                      <a:cubicBezTo>
                        <a:pt x="84808" y="50310"/>
                        <a:pt x="84826" y="50308"/>
                        <a:pt x="84844" y="50303"/>
                      </a:cubicBezTo>
                      <a:cubicBezTo>
                        <a:pt x="85678" y="50136"/>
                        <a:pt x="86479" y="49936"/>
                        <a:pt x="87313" y="49736"/>
                      </a:cubicBezTo>
                      <a:cubicBezTo>
                        <a:pt x="87846" y="49803"/>
                        <a:pt x="88380" y="49903"/>
                        <a:pt x="88914" y="50003"/>
                      </a:cubicBezTo>
                      <a:cubicBezTo>
                        <a:pt x="88047" y="50203"/>
                        <a:pt x="87179" y="50437"/>
                        <a:pt x="86379" y="50703"/>
                      </a:cubicBezTo>
                      <a:cubicBezTo>
                        <a:pt x="86293" y="50732"/>
                        <a:pt x="86330" y="50810"/>
                        <a:pt x="86406" y="50810"/>
                      </a:cubicBezTo>
                      <a:cubicBezTo>
                        <a:pt x="86418" y="50810"/>
                        <a:pt x="86431" y="50808"/>
                        <a:pt x="86445" y="50804"/>
                      </a:cubicBezTo>
                      <a:cubicBezTo>
                        <a:pt x="87479" y="50603"/>
                        <a:pt x="88514" y="50337"/>
                        <a:pt x="89514" y="50103"/>
                      </a:cubicBezTo>
                      <a:cubicBezTo>
                        <a:pt x="89981" y="50170"/>
                        <a:pt x="90415" y="50236"/>
                        <a:pt x="90882" y="50303"/>
                      </a:cubicBezTo>
                      <a:cubicBezTo>
                        <a:pt x="90015" y="50537"/>
                        <a:pt x="89181" y="50770"/>
                        <a:pt x="88347" y="51037"/>
                      </a:cubicBezTo>
                      <a:cubicBezTo>
                        <a:pt x="88247" y="51037"/>
                        <a:pt x="88313" y="51137"/>
                        <a:pt x="88447" y="51137"/>
                      </a:cubicBezTo>
                      <a:cubicBezTo>
                        <a:pt x="89481" y="50904"/>
                        <a:pt x="90482" y="50670"/>
                        <a:pt x="91482" y="50403"/>
                      </a:cubicBezTo>
                      <a:cubicBezTo>
                        <a:pt x="91949" y="50470"/>
                        <a:pt x="92416" y="50537"/>
                        <a:pt x="92917" y="50637"/>
                      </a:cubicBezTo>
                      <a:cubicBezTo>
                        <a:pt x="92049" y="50837"/>
                        <a:pt x="91182" y="51070"/>
                        <a:pt x="90348" y="51337"/>
                      </a:cubicBezTo>
                      <a:cubicBezTo>
                        <a:pt x="90262" y="51366"/>
                        <a:pt x="90299" y="51444"/>
                        <a:pt x="90375" y="51444"/>
                      </a:cubicBezTo>
                      <a:cubicBezTo>
                        <a:pt x="90388" y="51444"/>
                        <a:pt x="90401" y="51442"/>
                        <a:pt x="90415" y="51437"/>
                      </a:cubicBezTo>
                      <a:cubicBezTo>
                        <a:pt x="91482" y="51237"/>
                        <a:pt x="92483" y="50970"/>
                        <a:pt x="93517" y="50703"/>
                      </a:cubicBezTo>
                      <a:cubicBezTo>
                        <a:pt x="93984" y="50804"/>
                        <a:pt x="94484" y="50870"/>
                        <a:pt x="94951" y="50937"/>
                      </a:cubicBezTo>
                      <a:cubicBezTo>
                        <a:pt x="94051" y="51170"/>
                        <a:pt x="93184" y="51404"/>
                        <a:pt x="92350" y="51671"/>
                      </a:cubicBezTo>
                      <a:cubicBezTo>
                        <a:pt x="92250" y="51671"/>
                        <a:pt x="92316" y="51771"/>
                        <a:pt x="92416" y="51771"/>
                      </a:cubicBezTo>
                      <a:cubicBezTo>
                        <a:pt x="93484" y="51537"/>
                        <a:pt x="94551" y="51271"/>
                        <a:pt x="95585" y="51004"/>
                      </a:cubicBezTo>
                      <a:cubicBezTo>
                        <a:pt x="96086" y="51070"/>
                        <a:pt x="96586" y="51170"/>
                        <a:pt x="97086" y="51237"/>
                      </a:cubicBezTo>
                      <a:cubicBezTo>
                        <a:pt x="96152" y="51471"/>
                        <a:pt x="95218" y="51704"/>
                        <a:pt x="94318" y="52004"/>
                      </a:cubicBezTo>
                      <a:cubicBezTo>
                        <a:pt x="94218" y="52038"/>
                        <a:pt x="94284" y="52104"/>
                        <a:pt x="94418" y="52104"/>
                      </a:cubicBezTo>
                      <a:cubicBezTo>
                        <a:pt x="95552" y="51871"/>
                        <a:pt x="96653" y="51604"/>
                        <a:pt x="97753" y="51304"/>
                      </a:cubicBezTo>
                      <a:cubicBezTo>
                        <a:pt x="98254" y="51371"/>
                        <a:pt x="98788" y="51437"/>
                        <a:pt x="99288" y="51504"/>
                      </a:cubicBezTo>
                      <a:cubicBezTo>
                        <a:pt x="98287" y="51771"/>
                        <a:pt x="97286" y="52038"/>
                        <a:pt x="96319" y="52338"/>
                      </a:cubicBezTo>
                      <a:cubicBezTo>
                        <a:pt x="96233" y="52367"/>
                        <a:pt x="96270" y="52445"/>
                        <a:pt x="96346" y="52445"/>
                      </a:cubicBezTo>
                      <a:cubicBezTo>
                        <a:pt x="96359" y="52445"/>
                        <a:pt x="96372" y="52443"/>
                        <a:pt x="96386" y="52438"/>
                      </a:cubicBezTo>
                      <a:cubicBezTo>
                        <a:pt x="97620" y="52205"/>
                        <a:pt x="98788" y="51904"/>
                        <a:pt x="99955" y="51604"/>
                      </a:cubicBezTo>
                      <a:cubicBezTo>
                        <a:pt x="100489" y="51671"/>
                        <a:pt x="101022" y="51704"/>
                        <a:pt x="101556" y="51771"/>
                      </a:cubicBezTo>
                      <a:cubicBezTo>
                        <a:pt x="100455" y="52071"/>
                        <a:pt x="99355" y="52338"/>
                        <a:pt x="98321" y="52672"/>
                      </a:cubicBezTo>
                      <a:cubicBezTo>
                        <a:pt x="98234" y="52700"/>
                        <a:pt x="98272" y="52778"/>
                        <a:pt x="98348" y="52778"/>
                      </a:cubicBezTo>
                      <a:cubicBezTo>
                        <a:pt x="98360" y="52778"/>
                        <a:pt x="98373" y="52776"/>
                        <a:pt x="98387" y="52772"/>
                      </a:cubicBezTo>
                      <a:cubicBezTo>
                        <a:pt x="99688" y="52505"/>
                        <a:pt x="100989" y="52171"/>
                        <a:pt x="102257" y="51838"/>
                      </a:cubicBezTo>
                      <a:cubicBezTo>
                        <a:pt x="102524" y="51871"/>
                        <a:pt x="102824" y="51904"/>
                        <a:pt x="103091" y="51938"/>
                      </a:cubicBezTo>
                      <a:cubicBezTo>
                        <a:pt x="103110" y="51996"/>
                        <a:pt x="103220" y="52031"/>
                        <a:pt x="103321" y="52031"/>
                      </a:cubicBezTo>
                      <a:cubicBezTo>
                        <a:pt x="103394" y="52031"/>
                        <a:pt x="103463" y="52013"/>
                        <a:pt x="103491" y="51971"/>
                      </a:cubicBezTo>
                      <a:cubicBezTo>
                        <a:pt x="103591" y="51971"/>
                        <a:pt x="103658" y="51938"/>
                        <a:pt x="103724" y="51904"/>
                      </a:cubicBezTo>
                      <a:cubicBezTo>
                        <a:pt x="103741" y="51988"/>
                        <a:pt x="103858" y="52029"/>
                        <a:pt x="103970" y="52029"/>
                      </a:cubicBezTo>
                      <a:cubicBezTo>
                        <a:pt x="104083" y="52029"/>
                        <a:pt x="104191" y="51988"/>
                        <a:pt x="104191" y="51904"/>
                      </a:cubicBezTo>
                      <a:cubicBezTo>
                        <a:pt x="104258" y="50437"/>
                        <a:pt x="104258" y="48936"/>
                        <a:pt x="104225" y="47401"/>
                      </a:cubicBezTo>
                      <a:cubicBezTo>
                        <a:pt x="105059" y="40530"/>
                        <a:pt x="104959" y="33558"/>
                        <a:pt x="105025" y="26720"/>
                      </a:cubicBezTo>
                      <a:cubicBezTo>
                        <a:pt x="105092" y="19915"/>
                        <a:pt x="104925" y="13110"/>
                        <a:pt x="104492" y="6305"/>
                      </a:cubicBezTo>
                      <a:lnTo>
                        <a:pt x="137782" y="6305"/>
                      </a:lnTo>
                      <a:cubicBezTo>
                        <a:pt x="144063" y="6364"/>
                        <a:pt x="150355" y="6435"/>
                        <a:pt x="156645" y="6435"/>
                      </a:cubicBezTo>
                      <a:cubicBezTo>
                        <a:pt x="161012" y="6435"/>
                        <a:pt x="165378" y="6401"/>
                        <a:pt x="169738" y="6305"/>
                      </a:cubicBezTo>
                      <a:close/>
                      <a:moveTo>
                        <a:pt x="159064" y="61545"/>
                      </a:moveTo>
                      <a:cubicBezTo>
                        <a:pt x="159031" y="61545"/>
                        <a:pt x="159031" y="61545"/>
                        <a:pt x="158997" y="61578"/>
                      </a:cubicBezTo>
                      <a:cubicBezTo>
                        <a:pt x="158964" y="61578"/>
                        <a:pt x="158931" y="61611"/>
                        <a:pt x="158864" y="61645"/>
                      </a:cubicBezTo>
                      <a:lnTo>
                        <a:pt x="117835" y="61645"/>
                      </a:lnTo>
                      <a:cubicBezTo>
                        <a:pt x="124873" y="61645"/>
                        <a:pt x="131911" y="61611"/>
                        <a:pt x="138950" y="61578"/>
                      </a:cubicBezTo>
                      <a:cubicBezTo>
                        <a:pt x="145654" y="61578"/>
                        <a:pt x="152359" y="61545"/>
                        <a:pt x="159064" y="61545"/>
                      </a:cubicBezTo>
                      <a:close/>
                      <a:moveTo>
                        <a:pt x="160398" y="61545"/>
                      </a:moveTo>
                      <a:cubicBezTo>
                        <a:pt x="160332" y="61578"/>
                        <a:pt x="160265" y="61611"/>
                        <a:pt x="160231" y="61645"/>
                      </a:cubicBezTo>
                      <a:lnTo>
                        <a:pt x="159231" y="61645"/>
                      </a:lnTo>
                      <a:cubicBezTo>
                        <a:pt x="159264" y="61611"/>
                        <a:pt x="159197" y="61545"/>
                        <a:pt x="159131" y="61545"/>
                      </a:cubicBezTo>
                      <a:close/>
                      <a:moveTo>
                        <a:pt x="162667" y="61545"/>
                      </a:moveTo>
                      <a:cubicBezTo>
                        <a:pt x="162633" y="61578"/>
                        <a:pt x="162566" y="61611"/>
                        <a:pt x="162500" y="61645"/>
                      </a:cubicBezTo>
                      <a:lnTo>
                        <a:pt x="160598" y="61645"/>
                      </a:lnTo>
                      <a:cubicBezTo>
                        <a:pt x="160665" y="61611"/>
                        <a:pt x="160698" y="61578"/>
                        <a:pt x="160765" y="61545"/>
                      </a:cubicBezTo>
                      <a:close/>
                      <a:moveTo>
                        <a:pt x="164968" y="61545"/>
                      </a:moveTo>
                      <a:lnTo>
                        <a:pt x="164801" y="61645"/>
                      </a:lnTo>
                      <a:lnTo>
                        <a:pt x="162900" y="61645"/>
                      </a:lnTo>
                      <a:cubicBezTo>
                        <a:pt x="162967" y="61611"/>
                        <a:pt x="163000" y="61578"/>
                        <a:pt x="163033" y="61545"/>
                      </a:cubicBezTo>
                      <a:close/>
                      <a:moveTo>
                        <a:pt x="167270" y="61511"/>
                      </a:moveTo>
                      <a:cubicBezTo>
                        <a:pt x="167203" y="61578"/>
                        <a:pt x="167136" y="61611"/>
                        <a:pt x="167103" y="61645"/>
                      </a:cubicBezTo>
                      <a:lnTo>
                        <a:pt x="165202" y="61645"/>
                      </a:lnTo>
                      <a:cubicBezTo>
                        <a:pt x="165235" y="61611"/>
                        <a:pt x="165302" y="61578"/>
                        <a:pt x="165335" y="61545"/>
                      </a:cubicBezTo>
                      <a:cubicBezTo>
                        <a:pt x="165769" y="61545"/>
                        <a:pt x="166169" y="61545"/>
                        <a:pt x="166603" y="61511"/>
                      </a:cubicBezTo>
                      <a:close/>
                      <a:moveTo>
                        <a:pt x="169571" y="61511"/>
                      </a:moveTo>
                      <a:cubicBezTo>
                        <a:pt x="169505" y="61578"/>
                        <a:pt x="169438" y="61611"/>
                        <a:pt x="169371" y="61645"/>
                      </a:cubicBezTo>
                      <a:lnTo>
                        <a:pt x="167470" y="61645"/>
                      </a:lnTo>
                      <a:cubicBezTo>
                        <a:pt x="167537" y="61611"/>
                        <a:pt x="167570" y="61578"/>
                        <a:pt x="167637" y="61511"/>
                      </a:cubicBezTo>
                      <a:close/>
                      <a:moveTo>
                        <a:pt x="171873" y="61511"/>
                      </a:moveTo>
                      <a:cubicBezTo>
                        <a:pt x="171806" y="61545"/>
                        <a:pt x="171740" y="61611"/>
                        <a:pt x="171673" y="61645"/>
                      </a:cubicBezTo>
                      <a:lnTo>
                        <a:pt x="169772" y="61645"/>
                      </a:lnTo>
                      <a:cubicBezTo>
                        <a:pt x="169805" y="61611"/>
                        <a:pt x="169872" y="61578"/>
                        <a:pt x="169938" y="61511"/>
                      </a:cubicBezTo>
                      <a:close/>
                      <a:moveTo>
                        <a:pt x="174141" y="61511"/>
                      </a:moveTo>
                      <a:cubicBezTo>
                        <a:pt x="174075" y="61545"/>
                        <a:pt x="174008" y="61611"/>
                        <a:pt x="173941" y="61645"/>
                      </a:cubicBezTo>
                      <a:lnTo>
                        <a:pt x="172040" y="61645"/>
                      </a:lnTo>
                      <a:cubicBezTo>
                        <a:pt x="172107" y="61611"/>
                        <a:pt x="172173" y="61545"/>
                        <a:pt x="172207" y="61511"/>
                      </a:cubicBezTo>
                      <a:close/>
                      <a:moveTo>
                        <a:pt x="176443" y="61511"/>
                      </a:moveTo>
                      <a:cubicBezTo>
                        <a:pt x="176376" y="61545"/>
                        <a:pt x="176310" y="61611"/>
                        <a:pt x="176243" y="61645"/>
                      </a:cubicBezTo>
                      <a:lnTo>
                        <a:pt x="174342" y="61645"/>
                      </a:lnTo>
                      <a:cubicBezTo>
                        <a:pt x="174408" y="61611"/>
                        <a:pt x="174442" y="61545"/>
                        <a:pt x="174508" y="61511"/>
                      </a:cubicBezTo>
                      <a:close/>
                      <a:moveTo>
                        <a:pt x="178745" y="61511"/>
                      </a:moveTo>
                      <a:cubicBezTo>
                        <a:pt x="178678" y="61545"/>
                        <a:pt x="178611" y="61611"/>
                        <a:pt x="178511" y="61645"/>
                      </a:cubicBezTo>
                      <a:lnTo>
                        <a:pt x="176610" y="61645"/>
                      </a:lnTo>
                      <a:cubicBezTo>
                        <a:pt x="176677" y="61611"/>
                        <a:pt x="176743" y="61545"/>
                        <a:pt x="176810" y="61511"/>
                      </a:cubicBezTo>
                      <a:close/>
                      <a:moveTo>
                        <a:pt x="181046" y="61478"/>
                      </a:moveTo>
                      <a:cubicBezTo>
                        <a:pt x="180946" y="61545"/>
                        <a:pt x="180880" y="61611"/>
                        <a:pt x="180813" y="61645"/>
                      </a:cubicBezTo>
                      <a:lnTo>
                        <a:pt x="178911" y="61645"/>
                      </a:lnTo>
                      <a:cubicBezTo>
                        <a:pt x="178978" y="61611"/>
                        <a:pt x="179045" y="61545"/>
                        <a:pt x="179112" y="61511"/>
                      </a:cubicBezTo>
                      <a:cubicBezTo>
                        <a:pt x="179745" y="61511"/>
                        <a:pt x="180379" y="61478"/>
                        <a:pt x="181046" y="61478"/>
                      </a:cubicBezTo>
                      <a:close/>
                      <a:moveTo>
                        <a:pt x="183315" y="61478"/>
                      </a:moveTo>
                      <a:cubicBezTo>
                        <a:pt x="183248" y="61545"/>
                        <a:pt x="183181" y="61611"/>
                        <a:pt x="183081" y="61645"/>
                      </a:cubicBezTo>
                      <a:lnTo>
                        <a:pt x="181180" y="61645"/>
                      </a:lnTo>
                      <a:lnTo>
                        <a:pt x="181380" y="61478"/>
                      </a:lnTo>
                      <a:close/>
                      <a:moveTo>
                        <a:pt x="185616" y="61478"/>
                      </a:moveTo>
                      <a:cubicBezTo>
                        <a:pt x="185550" y="61545"/>
                        <a:pt x="185449" y="61611"/>
                        <a:pt x="185383" y="61645"/>
                      </a:cubicBezTo>
                      <a:lnTo>
                        <a:pt x="183481" y="61645"/>
                      </a:lnTo>
                      <a:cubicBezTo>
                        <a:pt x="183548" y="61611"/>
                        <a:pt x="183615" y="61545"/>
                        <a:pt x="183682" y="61478"/>
                      </a:cubicBezTo>
                      <a:close/>
                      <a:moveTo>
                        <a:pt x="187918" y="61478"/>
                      </a:moveTo>
                      <a:cubicBezTo>
                        <a:pt x="187851" y="61545"/>
                        <a:pt x="187751" y="61611"/>
                        <a:pt x="187651" y="61645"/>
                      </a:cubicBezTo>
                      <a:lnTo>
                        <a:pt x="185783" y="61645"/>
                      </a:lnTo>
                      <a:lnTo>
                        <a:pt x="185983" y="61478"/>
                      </a:lnTo>
                      <a:close/>
                      <a:moveTo>
                        <a:pt x="190220" y="61478"/>
                      </a:moveTo>
                      <a:cubicBezTo>
                        <a:pt x="190119" y="61545"/>
                        <a:pt x="190019" y="61611"/>
                        <a:pt x="189953" y="61645"/>
                      </a:cubicBezTo>
                      <a:lnTo>
                        <a:pt x="188051" y="61645"/>
                      </a:lnTo>
                      <a:cubicBezTo>
                        <a:pt x="188118" y="61578"/>
                        <a:pt x="188218" y="61545"/>
                        <a:pt x="188285" y="61478"/>
                      </a:cubicBezTo>
                      <a:close/>
                      <a:moveTo>
                        <a:pt x="192521" y="61478"/>
                      </a:moveTo>
                      <a:cubicBezTo>
                        <a:pt x="192421" y="61545"/>
                        <a:pt x="192321" y="61578"/>
                        <a:pt x="192254" y="61645"/>
                      </a:cubicBezTo>
                      <a:lnTo>
                        <a:pt x="190353" y="61645"/>
                      </a:lnTo>
                      <a:cubicBezTo>
                        <a:pt x="190420" y="61578"/>
                        <a:pt x="190486" y="61545"/>
                        <a:pt x="190553" y="61478"/>
                      </a:cubicBezTo>
                      <a:close/>
                      <a:moveTo>
                        <a:pt x="194789" y="61444"/>
                      </a:moveTo>
                      <a:cubicBezTo>
                        <a:pt x="194723" y="61511"/>
                        <a:pt x="194623" y="61578"/>
                        <a:pt x="194523" y="61645"/>
                      </a:cubicBezTo>
                      <a:lnTo>
                        <a:pt x="192621" y="61645"/>
                      </a:lnTo>
                      <a:cubicBezTo>
                        <a:pt x="192688" y="61578"/>
                        <a:pt x="192788" y="61545"/>
                        <a:pt x="192855" y="61478"/>
                      </a:cubicBezTo>
                      <a:cubicBezTo>
                        <a:pt x="193489" y="61478"/>
                        <a:pt x="194156" y="61444"/>
                        <a:pt x="194789" y="61444"/>
                      </a:cubicBezTo>
                      <a:close/>
                      <a:moveTo>
                        <a:pt x="197091" y="61444"/>
                      </a:moveTo>
                      <a:cubicBezTo>
                        <a:pt x="196991" y="61511"/>
                        <a:pt x="196924" y="61578"/>
                        <a:pt x="196824" y="61645"/>
                      </a:cubicBezTo>
                      <a:lnTo>
                        <a:pt x="194923" y="61645"/>
                      </a:lnTo>
                      <a:cubicBezTo>
                        <a:pt x="194990" y="61578"/>
                        <a:pt x="195056" y="61545"/>
                        <a:pt x="195123" y="61478"/>
                      </a:cubicBezTo>
                      <a:cubicBezTo>
                        <a:pt x="195156" y="61478"/>
                        <a:pt x="195123" y="61478"/>
                        <a:pt x="195156" y="61444"/>
                      </a:cubicBezTo>
                      <a:close/>
                      <a:moveTo>
                        <a:pt x="199393" y="61444"/>
                      </a:moveTo>
                      <a:cubicBezTo>
                        <a:pt x="199293" y="61511"/>
                        <a:pt x="199193" y="61578"/>
                        <a:pt x="199093" y="61645"/>
                      </a:cubicBezTo>
                      <a:lnTo>
                        <a:pt x="197191" y="61645"/>
                      </a:lnTo>
                      <a:cubicBezTo>
                        <a:pt x="197258" y="61578"/>
                        <a:pt x="197358" y="61545"/>
                        <a:pt x="197425" y="61478"/>
                      </a:cubicBezTo>
                      <a:cubicBezTo>
                        <a:pt x="197425" y="61478"/>
                        <a:pt x="197425" y="61444"/>
                        <a:pt x="197425" y="61444"/>
                      </a:cubicBezTo>
                      <a:close/>
                      <a:moveTo>
                        <a:pt x="201694" y="61444"/>
                      </a:moveTo>
                      <a:cubicBezTo>
                        <a:pt x="201594" y="61511"/>
                        <a:pt x="201494" y="61578"/>
                        <a:pt x="201394" y="61645"/>
                      </a:cubicBezTo>
                      <a:lnTo>
                        <a:pt x="199493" y="61645"/>
                      </a:lnTo>
                      <a:cubicBezTo>
                        <a:pt x="199560" y="61578"/>
                        <a:pt x="199660" y="61545"/>
                        <a:pt x="199726" y="61478"/>
                      </a:cubicBezTo>
                      <a:cubicBezTo>
                        <a:pt x="199726" y="61478"/>
                        <a:pt x="199726" y="61444"/>
                        <a:pt x="199726" y="61444"/>
                      </a:cubicBezTo>
                      <a:close/>
                      <a:moveTo>
                        <a:pt x="203963" y="61444"/>
                      </a:moveTo>
                      <a:cubicBezTo>
                        <a:pt x="203863" y="61511"/>
                        <a:pt x="203763" y="61578"/>
                        <a:pt x="203662" y="61645"/>
                      </a:cubicBezTo>
                      <a:lnTo>
                        <a:pt x="201761" y="61645"/>
                      </a:lnTo>
                      <a:cubicBezTo>
                        <a:pt x="201861" y="61578"/>
                        <a:pt x="201928" y="61545"/>
                        <a:pt x="201995" y="61478"/>
                      </a:cubicBezTo>
                      <a:cubicBezTo>
                        <a:pt x="201995" y="61478"/>
                        <a:pt x="201995" y="61444"/>
                        <a:pt x="201995" y="61444"/>
                      </a:cubicBezTo>
                      <a:close/>
                      <a:moveTo>
                        <a:pt x="206264" y="61444"/>
                      </a:moveTo>
                      <a:cubicBezTo>
                        <a:pt x="206164" y="61511"/>
                        <a:pt x="206064" y="61578"/>
                        <a:pt x="205964" y="61645"/>
                      </a:cubicBezTo>
                      <a:lnTo>
                        <a:pt x="204063" y="61645"/>
                      </a:lnTo>
                      <a:cubicBezTo>
                        <a:pt x="204129" y="61578"/>
                        <a:pt x="204196" y="61545"/>
                        <a:pt x="204296" y="61478"/>
                      </a:cubicBezTo>
                      <a:cubicBezTo>
                        <a:pt x="204296" y="61444"/>
                        <a:pt x="204296" y="61444"/>
                        <a:pt x="204296" y="61444"/>
                      </a:cubicBezTo>
                      <a:close/>
                      <a:moveTo>
                        <a:pt x="208566" y="61444"/>
                      </a:moveTo>
                      <a:cubicBezTo>
                        <a:pt x="208466" y="61511"/>
                        <a:pt x="208366" y="61578"/>
                        <a:pt x="208232" y="61645"/>
                      </a:cubicBezTo>
                      <a:lnTo>
                        <a:pt x="206364" y="61645"/>
                      </a:lnTo>
                      <a:cubicBezTo>
                        <a:pt x="206431" y="61578"/>
                        <a:pt x="206498" y="61545"/>
                        <a:pt x="206565" y="61478"/>
                      </a:cubicBezTo>
                      <a:cubicBezTo>
                        <a:pt x="206598" y="61444"/>
                        <a:pt x="206598" y="61444"/>
                        <a:pt x="206565" y="61444"/>
                      </a:cubicBezTo>
                      <a:close/>
                      <a:moveTo>
                        <a:pt x="210868" y="61411"/>
                      </a:moveTo>
                      <a:cubicBezTo>
                        <a:pt x="210734" y="61511"/>
                        <a:pt x="210634" y="61578"/>
                        <a:pt x="210534" y="61645"/>
                      </a:cubicBezTo>
                      <a:lnTo>
                        <a:pt x="208633" y="61645"/>
                      </a:lnTo>
                      <a:cubicBezTo>
                        <a:pt x="208699" y="61578"/>
                        <a:pt x="208799" y="61545"/>
                        <a:pt x="208866" y="61478"/>
                      </a:cubicBezTo>
                      <a:cubicBezTo>
                        <a:pt x="208866" y="61444"/>
                        <a:pt x="208866" y="61444"/>
                        <a:pt x="208866" y="61444"/>
                      </a:cubicBezTo>
                      <a:cubicBezTo>
                        <a:pt x="209533" y="61444"/>
                        <a:pt x="210200" y="61411"/>
                        <a:pt x="210868" y="61411"/>
                      </a:cubicBezTo>
                      <a:close/>
                      <a:moveTo>
                        <a:pt x="213169" y="61411"/>
                      </a:moveTo>
                      <a:cubicBezTo>
                        <a:pt x="213036" y="61511"/>
                        <a:pt x="212936" y="61578"/>
                        <a:pt x="212836" y="61645"/>
                      </a:cubicBezTo>
                      <a:lnTo>
                        <a:pt x="210934" y="61645"/>
                      </a:lnTo>
                      <a:cubicBezTo>
                        <a:pt x="211001" y="61578"/>
                        <a:pt x="211068" y="61545"/>
                        <a:pt x="211134" y="61478"/>
                      </a:cubicBezTo>
                      <a:cubicBezTo>
                        <a:pt x="211168" y="61444"/>
                        <a:pt x="211168" y="61444"/>
                        <a:pt x="211168" y="61411"/>
                      </a:cubicBezTo>
                      <a:close/>
                      <a:moveTo>
                        <a:pt x="215438" y="61411"/>
                      </a:moveTo>
                      <a:cubicBezTo>
                        <a:pt x="215337" y="61478"/>
                        <a:pt x="215204" y="61578"/>
                        <a:pt x="215104" y="61645"/>
                      </a:cubicBezTo>
                      <a:lnTo>
                        <a:pt x="213203" y="61645"/>
                      </a:lnTo>
                      <a:cubicBezTo>
                        <a:pt x="213269" y="61578"/>
                        <a:pt x="213369" y="61545"/>
                        <a:pt x="213436" y="61478"/>
                      </a:cubicBezTo>
                      <a:cubicBezTo>
                        <a:pt x="213436" y="61444"/>
                        <a:pt x="213436" y="61444"/>
                        <a:pt x="213436" y="61411"/>
                      </a:cubicBezTo>
                      <a:close/>
                      <a:moveTo>
                        <a:pt x="217739" y="61411"/>
                      </a:moveTo>
                      <a:cubicBezTo>
                        <a:pt x="217606" y="61478"/>
                        <a:pt x="217506" y="61578"/>
                        <a:pt x="217406" y="61645"/>
                      </a:cubicBezTo>
                      <a:lnTo>
                        <a:pt x="215504" y="61645"/>
                      </a:lnTo>
                      <a:cubicBezTo>
                        <a:pt x="215571" y="61578"/>
                        <a:pt x="215638" y="61545"/>
                        <a:pt x="215704" y="61478"/>
                      </a:cubicBezTo>
                      <a:cubicBezTo>
                        <a:pt x="215738" y="61444"/>
                        <a:pt x="215738" y="61444"/>
                        <a:pt x="215738" y="61411"/>
                      </a:cubicBezTo>
                      <a:close/>
                      <a:moveTo>
                        <a:pt x="220041" y="61411"/>
                      </a:moveTo>
                      <a:lnTo>
                        <a:pt x="219674" y="61645"/>
                      </a:lnTo>
                      <a:lnTo>
                        <a:pt x="217773" y="61645"/>
                      </a:lnTo>
                      <a:cubicBezTo>
                        <a:pt x="217873" y="61578"/>
                        <a:pt x="217939" y="61545"/>
                        <a:pt x="218006" y="61478"/>
                      </a:cubicBezTo>
                      <a:cubicBezTo>
                        <a:pt x="218039" y="61444"/>
                        <a:pt x="218039" y="61444"/>
                        <a:pt x="218006" y="61411"/>
                      </a:cubicBezTo>
                      <a:close/>
                      <a:moveTo>
                        <a:pt x="222309" y="61411"/>
                      </a:moveTo>
                      <a:cubicBezTo>
                        <a:pt x="222209" y="61478"/>
                        <a:pt x="222076" y="61578"/>
                        <a:pt x="221976" y="61645"/>
                      </a:cubicBezTo>
                      <a:lnTo>
                        <a:pt x="220074" y="61645"/>
                      </a:lnTo>
                      <a:cubicBezTo>
                        <a:pt x="220141" y="61578"/>
                        <a:pt x="220208" y="61545"/>
                        <a:pt x="220274" y="61478"/>
                      </a:cubicBezTo>
                      <a:cubicBezTo>
                        <a:pt x="220308" y="61444"/>
                        <a:pt x="220308" y="61411"/>
                        <a:pt x="220308" y="61411"/>
                      </a:cubicBezTo>
                      <a:close/>
                      <a:moveTo>
                        <a:pt x="224611" y="61378"/>
                      </a:moveTo>
                      <a:cubicBezTo>
                        <a:pt x="224511" y="61478"/>
                        <a:pt x="224377" y="61578"/>
                        <a:pt x="224244" y="61645"/>
                      </a:cubicBezTo>
                      <a:lnTo>
                        <a:pt x="222342" y="61645"/>
                      </a:lnTo>
                      <a:cubicBezTo>
                        <a:pt x="222443" y="61578"/>
                        <a:pt x="222509" y="61545"/>
                        <a:pt x="222576" y="61478"/>
                      </a:cubicBezTo>
                      <a:cubicBezTo>
                        <a:pt x="222609" y="61444"/>
                        <a:pt x="222609" y="61411"/>
                        <a:pt x="222576" y="61411"/>
                      </a:cubicBezTo>
                      <a:cubicBezTo>
                        <a:pt x="223243" y="61411"/>
                        <a:pt x="223944" y="61378"/>
                        <a:pt x="224611" y="61378"/>
                      </a:cubicBezTo>
                      <a:close/>
                      <a:moveTo>
                        <a:pt x="226912" y="61378"/>
                      </a:moveTo>
                      <a:cubicBezTo>
                        <a:pt x="226779" y="61478"/>
                        <a:pt x="226679" y="61578"/>
                        <a:pt x="226545" y="61645"/>
                      </a:cubicBezTo>
                      <a:lnTo>
                        <a:pt x="224644" y="61645"/>
                      </a:lnTo>
                      <a:cubicBezTo>
                        <a:pt x="224711" y="61578"/>
                        <a:pt x="224778" y="61545"/>
                        <a:pt x="224878" y="61478"/>
                      </a:cubicBezTo>
                      <a:cubicBezTo>
                        <a:pt x="224911" y="61444"/>
                        <a:pt x="224878" y="61411"/>
                        <a:pt x="224844" y="61411"/>
                      </a:cubicBezTo>
                      <a:cubicBezTo>
                        <a:pt x="225545" y="61411"/>
                        <a:pt x="226212" y="61378"/>
                        <a:pt x="226912" y="61378"/>
                      </a:cubicBezTo>
                      <a:close/>
                      <a:moveTo>
                        <a:pt x="229214" y="61378"/>
                      </a:moveTo>
                      <a:cubicBezTo>
                        <a:pt x="229081" y="61478"/>
                        <a:pt x="228947" y="61578"/>
                        <a:pt x="228814" y="61645"/>
                      </a:cubicBezTo>
                      <a:lnTo>
                        <a:pt x="226912" y="61645"/>
                      </a:lnTo>
                      <a:cubicBezTo>
                        <a:pt x="227012" y="61578"/>
                        <a:pt x="227079" y="61545"/>
                        <a:pt x="227146" y="61478"/>
                      </a:cubicBezTo>
                      <a:cubicBezTo>
                        <a:pt x="227179" y="61444"/>
                        <a:pt x="227179" y="61411"/>
                        <a:pt x="227146" y="61378"/>
                      </a:cubicBezTo>
                      <a:close/>
                      <a:moveTo>
                        <a:pt x="231482" y="61378"/>
                      </a:moveTo>
                      <a:cubicBezTo>
                        <a:pt x="231382" y="61478"/>
                        <a:pt x="231249" y="61578"/>
                        <a:pt x="231115" y="61645"/>
                      </a:cubicBezTo>
                      <a:lnTo>
                        <a:pt x="229214" y="61645"/>
                      </a:lnTo>
                      <a:cubicBezTo>
                        <a:pt x="229281" y="61578"/>
                        <a:pt x="229381" y="61545"/>
                        <a:pt x="229448" y="61478"/>
                      </a:cubicBezTo>
                      <a:cubicBezTo>
                        <a:pt x="229481" y="61444"/>
                        <a:pt x="229448" y="61411"/>
                        <a:pt x="229414" y="61378"/>
                      </a:cubicBezTo>
                      <a:close/>
                      <a:moveTo>
                        <a:pt x="233784" y="61378"/>
                      </a:moveTo>
                      <a:cubicBezTo>
                        <a:pt x="233651" y="61478"/>
                        <a:pt x="233517" y="61545"/>
                        <a:pt x="233384" y="61645"/>
                      </a:cubicBezTo>
                      <a:lnTo>
                        <a:pt x="231516" y="61645"/>
                      </a:lnTo>
                      <a:cubicBezTo>
                        <a:pt x="231582" y="61578"/>
                        <a:pt x="231649" y="61545"/>
                        <a:pt x="231716" y="61478"/>
                      </a:cubicBezTo>
                      <a:cubicBezTo>
                        <a:pt x="231749" y="61444"/>
                        <a:pt x="231749" y="61411"/>
                        <a:pt x="231682" y="61378"/>
                      </a:cubicBezTo>
                      <a:close/>
                      <a:moveTo>
                        <a:pt x="236086" y="61378"/>
                      </a:moveTo>
                      <a:cubicBezTo>
                        <a:pt x="235952" y="61478"/>
                        <a:pt x="235819" y="61545"/>
                        <a:pt x="235685" y="61645"/>
                      </a:cubicBezTo>
                      <a:lnTo>
                        <a:pt x="233784" y="61645"/>
                      </a:lnTo>
                      <a:cubicBezTo>
                        <a:pt x="233851" y="61578"/>
                        <a:pt x="233951" y="61545"/>
                        <a:pt x="234017" y="61478"/>
                      </a:cubicBezTo>
                      <a:cubicBezTo>
                        <a:pt x="234051" y="61444"/>
                        <a:pt x="234017" y="61411"/>
                        <a:pt x="233984" y="61378"/>
                      </a:cubicBezTo>
                      <a:close/>
                      <a:moveTo>
                        <a:pt x="238354" y="61378"/>
                      </a:moveTo>
                      <a:cubicBezTo>
                        <a:pt x="238220" y="61478"/>
                        <a:pt x="238120" y="61545"/>
                        <a:pt x="237987" y="61645"/>
                      </a:cubicBezTo>
                      <a:lnTo>
                        <a:pt x="236086" y="61645"/>
                      </a:lnTo>
                      <a:cubicBezTo>
                        <a:pt x="236152" y="61578"/>
                        <a:pt x="236219" y="61545"/>
                        <a:pt x="236286" y="61478"/>
                      </a:cubicBezTo>
                      <a:cubicBezTo>
                        <a:pt x="236352" y="61444"/>
                        <a:pt x="236319" y="61411"/>
                        <a:pt x="236252" y="61378"/>
                      </a:cubicBezTo>
                      <a:close/>
                      <a:moveTo>
                        <a:pt x="240656" y="61378"/>
                      </a:moveTo>
                      <a:cubicBezTo>
                        <a:pt x="240522" y="61478"/>
                        <a:pt x="240389" y="61545"/>
                        <a:pt x="240255" y="61645"/>
                      </a:cubicBezTo>
                      <a:lnTo>
                        <a:pt x="238354" y="61645"/>
                      </a:lnTo>
                      <a:cubicBezTo>
                        <a:pt x="238421" y="61578"/>
                        <a:pt x="238521" y="61545"/>
                        <a:pt x="238587" y="61478"/>
                      </a:cubicBezTo>
                      <a:cubicBezTo>
                        <a:pt x="238621" y="61444"/>
                        <a:pt x="238587" y="61378"/>
                        <a:pt x="238521" y="61378"/>
                      </a:cubicBezTo>
                      <a:close/>
                      <a:moveTo>
                        <a:pt x="242857" y="61344"/>
                      </a:moveTo>
                      <a:cubicBezTo>
                        <a:pt x="242824" y="61378"/>
                        <a:pt x="242790" y="61378"/>
                        <a:pt x="242790" y="61378"/>
                      </a:cubicBezTo>
                      <a:cubicBezTo>
                        <a:pt x="242657" y="61478"/>
                        <a:pt x="242524" y="61545"/>
                        <a:pt x="242390" y="61645"/>
                      </a:cubicBezTo>
                      <a:lnTo>
                        <a:pt x="240656" y="61645"/>
                      </a:lnTo>
                      <a:cubicBezTo>
                        <a:pt x="240722" y="61578"/>
                        <a:pt x="240789" y="61545"/>
                        <a:pt x="240889" y="61478"/>
                      </a:cubicBezTo>
                      <a:cubicBezTo>
                        <a:pt x="240922" y="61411"/>
                        <a:pt x="240856" y="61378"/>
                        <a:pt x="240789" y="61378"/>
                      </a:cubicBezTo>
                      <a:cubicBezTo>
                        <a:pt x="241489" y="61378"/>
                        <a:pt x="242157" y="61344"/>
                        <a:pt x="242857" y="61344"/>
                      </a:cubicBezTo>
                      <a:close/>
                      <a:moveTo>
                        <a:pt x="244992" y="61344"/>
                      </a:moveTo>
                      <a:cubicBezTo>
                        <a:pt x="244959" y="61344"/>
                        <a:pt x="244925" y="61378"/>
                        <a:pt x="244925" y="61378"/>
                      </a:cubicBezTo>
                      <a:cubicBezTo>
                        <a:pt x="244792" y="61478"/>
                        <a:pt x="244658" y="61578"/>
                        <a:pt x="244525" y="61645"/>
                      </a:cubicBezTo>
                      <a:lnTo>
                        <a:pt x="242790" y="61645"/>
                      </a:lnTo>
                      <a:cubicBezTo>
                        <a:pt x="242857" y="61611"/>
                        <a:pt x="242924" y="61545"/>
                        <a:pt x="243024" y="61478"/>
                      </a:cubicBezTo>
                      <a:cubicBezTo>
                        <a:pt x="243057" y="61411"/>
                        <a:pt x="242991" y="61378"/>
                        <a:pt x="242890" y="61344"/>
                      </a:cubicBezTo>
                      <a:close/>
                      <a:moveTo>
                        <a:pt x="323448" y="61478"/>
                      </a:moveTo>
                      <a:cubicBezTo>
                        <a:pt x="323381" y="61545"/>
                        <a:pt x="323281" y="61611"/>
                        <a:pt x="323181" y="61645"/>
                      </a:cubicBezTo>
                      <a:lnTo>
                        <a:pt x="321647" y="61645"/>
                      </a:lnTo>
                      <a:cubicBezTo>
                        <a:pt x="321713" y="61611"/>
                        <a:pt x="321780" y="61545"/>
                        <a:pt x="321847" y="61478"/>
                      </a:cubicBezTo>
                      <a:close/>
                      <a:moveTo>
                        <a:pt x="325750" y="61478"/>
                      </a:moveTo>
                      <a:cubicBezTo>
                        <a:pt x="325650" y="61545"/>
                        <a:pt x="325583" y="61611"/>
                        <a:pt x="325483" y="61645"/>
                      </a:cubicBezTo>
                      <a:lnTo>
                        <a:pt x="323782" y="61645"/>
                      </a:lnTo>
                      <a:cubicBezTo>
                        <a:pt x="323848" y="61578"/>
                        <a:pt x="323915" y="61545"/>
                        <a:pt x="323982" y="61478"/>
                      </a:cubicBezTo>
                      <a:close/>
                      <a:moveTo>
                        <a:pt x="327918" y="61478"/>
                      </a:moveTo>
                      <a:cubicBezTo>
                        <a:pt x="327818" y="61545"/>
                        <a:pt x="327718" y="61578"/>
                        <a:pt x="327651" y="61645"/>
                      </a:cubicBezTo>
                      <a:lnTo>
                        <a:pt x="325916" y="61645"/>
                      </a:lnTo>
                      <a:cubicBezTo>
                        <a:pt x="325983" y="61578"/>
                        <a:pt x="326050" y="61545"/>
                        <a:pt x="326117" y="61478"/>
                      </a:cubicBezTo>
                      <a:close/>
                      <a:moveTo>
                        <a:pt x="330320" y="61444"/>
                      </a:moveTo>
                      <a:cubicBezTo>
                        <a:pt x="330253" y="61511"/>
                        <a:pt x="330153" y="61578"/>
                        <a:pt x="330053" y="61645"/>
                      </a:cubicBezTo>
                      <a:lnTo>
                        <a:pt x="328151" y="61645"/>
                      </a:lnTo>
                      <a:cubicBezTo>
                        <a:pt x="328218" y="61578"/>
                        <a:pt x="328318" y="61545"/>
                        <a:pt x="328385" y="61478"/>
                      </a:cubicBezTo>
                      <a:cubicBezTo>
                        <a:pt x="329019" y="61478"/>
                        <a:pt x="329686" y="61444"/>
                        <a:pt x="330320" y="61444"/>
                      </a:cubicBezTo>
                      <a:close/>
                      <a:moveTo>
                        <a:pt x="332621" y="61444"/>
                      </a:moveTo>
                      <a:cubicBezTo>
                        <a:pt x="332521" y="61511"/>
                        <a:pt x="332454" y="61578"/>
                        <a:pt x="332354" y="61645"/>
                      </a:cubicBezTo>
                      <a:lnTo>
                        <a:pt x="330453" y="61645"/>
                      </a:lnTo>
                      <a:cubicBezTo>
                        <a:pt x="330520" y="61578"/>
                        <a:pt x="330586" y="61545"/>
                        <a:pt x="330653" y="61478"/>
                      </a:cubicBezTo>
                      <a:cubicBezTo>
                        <a:pt x="330686" y="61478"/>
                        <a:pt x="330653" y="61478"/>
                        <a:pt x="330686" y="61444"/>
                      </a:cubicBezTo>
                      <a:close/>
                      <a:moveTo>
                        <a:pt x="334923" y="61444"/>
                      </a:moveTo>
                      <a:cubicBezTo>
                        <a:pt x="334823" y="61511"/>
                        <a:pt x="334723" y="61578"/>
                        <a:pt x="334623" y="61645"/>
                      </a:cubicBezTo>
                      <a:lnTo>
                        <a:pt x="332721" y="61645"/>
                      </a:lnTo>
                      <a:cubicBezTo>
                        <a:pt x="332788" y="61578"/>
                        <a:pt x="332888" y="61545"/>
                        <a:pt x="332955" y="61478"/>
                      </a:cubicBezTo>
                      <a:cubicBezTo>
                        <a:pt x="332955" y="61478"/>
                        <a:pt x="332955" y="61444"/>
                        <a:pt x="332955" y="61444"/>
                      </a:cubicBezTo>
                      <a:close/>
                      <a:moveTo>
                        <a:pt x="337224" y="61444"/>
                      </a:moveTo>
                      <a:cubicBezTo>
                        <a:pt x="337124" y="61511"/>
                        <a:pt x="337024" y="61578"/>
                        <a:pt x="336924" y="61645"/>
                      </a:cubicBezTo>
                      <a:lnTo>
                        <a:pt x="335023" y="61645"/>
                      </a:lnTo>
                      <a:cubicBezTo>
                        <a:pt x="335090" y="61578"/>
                        <a:pt x="335156" y="61545"/>
                        <a:pt x="335256" y="61478"/>
                      </a:cubicBezTo>
                      <a:cubicBezTo>
                        <a:pt x="335256" y="61478"/>
                        <a:pt x="335256" y="61444"/>
                        <a:pt x="335256" y="61444"/>
                      </a:cubicBezTo>
                      <a:close/>
                      <a:moveTo>
                        <a:pt x="339493" y="61444"/>
                      </a:moveTo>
                      <a:cubicBezTo>
                        <a:pt x="339393" y="61511"/>
                        <a:pt x="339293" y="61578"/>
                        <a:pt x="339193" y="61645"/>
                      </a:cubicBezTo>
                      <a:lnTo>
                        <a:pt x="337291" y="61645"/>
                      </a:lnTo>
                      <a:cubicBezTo>
                        <a:pt x="337358" y="61578"/>
                        <a:pt x="337458" y="61545"/>
                        <a:pt x="337525" y="61478"/>
                      </a:cubicBezTo>
                      <a:cubicBezTo>
                        <a:pt x="337525" y="61478"/>
                        <a:pt x="337525" y="61444"/>
                        <a:pt x="337525" y="61444"/>
                      </a:cubicBezTo>
                      <a:close/>
                      <a:moveTo>
                        <a:pt x="341794" y="61444"/>
                      </a:moveTo>
                      <a:cubicBezTo>
                        <a:pt x="341694" y="61511"/>
                        <a:pt x="341594" y="61578"/>
                        <a:pt x="341494" y="61645"/>
                      </a:cubicBezTo>
                      <a:lnTo>
                        <a:pt x="339593" y="61645"/>
                      </a:lnTo>
                      <a:cubicBezTo>
                        <a:pt x="339660" y="61578"/>
                        <a:pt x="339760" y="61545"/>
                        <a:pt x="339826" y="61478"/>
                      </a:cubicBezTo>
                      <a:cubicBezTo>
                        <a:pt x="339826" y="61444"/>
                        <a:pt x="339826" y="61444"/>
                        <a:pt x="339826" y="61444"/>
                      </a:cubicBezTo>
                      <a:close/>
                      <a:moveTo>
                        <a:pt x="344096" y="61444"/>
                      </a:moveTo>
                      <a:cubicBezTo>
                        <a:pt x="343996" y="61511"/>
                        <a:pt x="343863" y="61578"/>
                        <a:pt x="343762" y="61645"/>
                      </a:cubicBezTo>
                      <a:lnTo>
                        <a:pt x="341861" y="61645"/>
                      </a:lnTo>
                      <a:cubicBezTo>
                        <a:pt x="341961" y="61578"/>
                        <a:pt x="342028" y="61545"/>
                        <a:pt x="342095" y="61478"/>
                      </a:cubicBezTo>
                      <a:cubicBezTo>
                        <a:pt x="342128" y="61444"/>
                        <a:pt x="342128" y="61444"/>
                        <a:pt x="342095" y="61444"/>
                      </a:cubicBezTo>
                      <a:close/>
                      <a:moveTo>
                        <a:pt x="346398" y="61411"/>
                      </a:moveTo>
                      <a:cubicBezTo>
                        <a:pt x="346298" y="61511"/>
                        <a:pt x="346164" y="61578"/>
                        <a:pt x="346064" y="61645"/>
                      </a:cubicBezTo>
                      <a:lnTo>
                        <a:pt x="344163" y="61645"/>
                      </a:lnTo>
                      <a:cubicBezTo>
                        <a:pt x="344229" y="61578"/>
                        <a:pt x="344330" y="61545"/>
                        <a:pt x="344396" y="61478"/>
                      </a:cubicBezTo>
                      <a:cubicBezTo>
                        <a:pt x="344396" y="61444"/>
                        <a:pt x="344396" y="61444"/>
                        <a:pt x="344396" y="61444"/>
                      </a:cubicBezTo>
                      <a:cubicBezTo>
                        <a:pt x="345063" y="61444"/>
                        <a:pt x="345731" y="61411"/>
                        <a:pt x="346398" y="61411"/>
                      </a:cubicBezTo>
                      <a:close/>
                      <a:moveTo>
                        <a:pt x="348666" y="61411"/>
                      </a:moveTo>
                      <a:cubicBezTo>
                        <a:pt x="348566" y="61511"/>
                        <a:pt x="348466" y="61578"/>
                        <a:pt x="348366" y="61645"/>
                      </a:cubicBezTo>
                      <a:lnTo>
                        <a:pt x="346464" y="61645"/>
                      </a:lnTo>
                      <a:cubicBezTo>
                        <a:pt x="346531" y="61578"/>
                        <a:pt x="346598" y="61545"/>
                        <a:pt x="346665" y="61478"/>
                      </a:cubicBezTo>
                      <a:cubicBezTo>
                        <a:pt x="346698" y="61444"/>
                        <a:pt x="346698" y="61444"/>
                        <a:pt x="346698" y="61411"/>
                      </a:cubicBezTo>
                      <a:close/>
                      <a:moveTo>
                        <a:pt x="350968" y="61411"/>
                      </a:moveTo>
                      <a:cubicBezTo>
                        <a:pt x="350868" y="61478"/>
                        <a:pt x="350734" y="61578"/>
                        <a:pt x="350634" y="61645"/>
                      </a:cubicBezTo>
                      <a:lnTo>
                        <a:pt x="348733" y="61645"/>
                      </a:lnTo>
                      <a:cubicBezTo>
                        <a:pt x="348799" y="61578"/>
                        <a:pt x="348899" y="61545"/>
                        <a:pt x="348966" y="61478"/>
                      </a:cubicBezTo>
                      <a:cubicBezTo>
                        <a:pt x="348966" y="61444"/>
                        <a:pt x="348966" y="61444"/>
                        <a:pt x="348966" y="61411"/>
                      </a:cubicBezTo>
                      <a:close/>
                      <a:moveTo>
                        <a:pt x="353269" y="61411"/>
                      </a:moveTo>
                      <a:cubicBezTo>
                        <a:pt x="353136" y="61478"/>
                        <a:pt x="353036" y="61578"/>
                        <a:pt x="352936" y="61645"/>
                      </a:cubicBezTo>
                      <a:lnTo>
                        <a:pt x="351034" y="61645"/>
                      </a:lnTo>
                      <a:cubicBezTo>
                        <a:pt x="351101" y="61578"/>
                        <a:pt x="351168" y="61545"/>
                        <a:pt x="351234" y="61478"/>
                      </a:cubicBezTo>
                      <a:cubicBezTo>
                        <a:pt x="351268" y="61444"/>
                        <a:pt x="351268" y="61444"/>
                        <a:pt x="351268" y="61411"/>
                      </a:cubicBezTo>
                      <a:close/>
                      <a:moveTo>
                        <a:pt x="355571" y="61411"/>
                      </a:moveTo>
                      <a:lnTo>
                        <a:pt x="355204" y="61645"/>
                      </a:lnTo>
                      <a:lnTo>
                        <a:pt x="353303" y="61645"/>
                      </a:lnTo>
                      <a:cubicBezTo>
                        <a:pt x="353369" y="61578"/>
                        <a:pt x="353469" y="61545"/>
                        <a:pt x="353536" y="61478"/>
                      </a:cubicBezTo>
                      <a:cubicBezTo>
                        <a:pt x="353569" y="61444"/>
                        <a:pt x="353569" y="61444"/>
                        <a:pt x="353536" y="61411"/>
                      </a:cubicBezTo>
                      <a:close/>
                      <a:moveTo>
                        <a:pt x="357839" y="61411"/>
                      </a:moveTo>
                      <a:cubicBezTo>
                        <a:pt x="357739" y="61478"/>
                        <a:pt x="357606" y="61578"/>
                        <a:pt x="357506" y="61645"/>
                      </a:cubicBezTo>
                      <a:lnTo>
                        <a:pt x="355604" y="61645"/>
                      </a:lnTo>
                      <a:cubicBezTo>
                        <a:pt x="355671" y="61578"/>
                        <a:pt x="355738" y="61545"/>
                        <a:pt x="355804" y="61478"/>
                      </a:cubicBezTo>
                      <a:cubicBezTo>
                        <a:pt x="355838" y="61444"/>
                        <a:pt x="355838" y="61411"/>
                        <a:pt x="355804" y="61411"/>
                      </a:cubicBezTo>
                      <a:close/>
                      <a:moveTo>
                        <a:pt x="360141" y="61378"/>
                      </a:moveTo>
                      <a:cubicBezTo>
                        <a:pt x="360041" y="61478"/>
                        <a:pt x="359907" y="61578"/>
                        <a:pt x="359774" y="61645"/>
                      </a:cubicBezTo>
                      <a:lnTo>
                        <a:pt x="357873" y="61645"/>
                      </a:lnTo>
                      <a:cubicBezTo>
                        <a:pt x="357973" y="61578"/>
                        <a:pt x="358039" y="61545"/>
                        <a:pt x="358106" y="61478"/>
                      </a:cubicBezTo>
                      <a:cubicBezTo>
                        <a:pt x="358139" y="61444"/>
                        <a:pt x="358139" y="61411"/>
                        <a:pt x="358106" y="61411"/>
                      </a:cubicBezTo>
                      <a:cubicBezTo>
                        <a:pt x="358773" y="61411"/>
                        <a:pt x="359474" y="61378"/>
                        <a:pt x="360141" y="61378"/>
                      </a:cubicBezTo>
                      <a:close/>
                      <a:moveTo>
                        <a:pt x="362442" y="61378"/>
                      </a:moveTo>
                      <a:cubicBezTo>
                        <a:pt x="362309" y="61478"/>
                        <a:pt x="362176" y="61578"/>
                        <a:pt x="362076" y="61645"/>
                      </a:cubicBezTo>
                      <a:lnTo>
                        <a:pt x="360174" y="61645"/>
                      </a:lnTo>
                      <a:cubicBezTo>
                        <a:pt x="360241" y="61578"/>
                        <a:pt x="360308" y="61545"/>
                        <a:pt x="360374" y="61478"/>
                      </a:cubicBezTo>
                      <a:cubicBezTo>
                        <a:pt x="360408" y="61444"/>
                        <a:pt x="360408" y="61411"/>
                        <a:pt x="360374" y="61411"/>
                      </a:cubicBezTo>
                      <a:cubicBezTo>
                        <a:pt x="361075" y="61411"/>
                        <a:pt x="361742" y="61378"/>
                        <a:pt x="362442" y="61378"/>
                      </a:cubicBezTo>
                      <a:close/>
                      <a:moveTo>
                        <a:pt x="364744" y="61378"/>
                      </a:moveTo>
                      <a:cubicBezTo>
                        <a:pt x="364611" y="61478"/>
                        <a:pt x="364477" y="61578"/>
                        <a:pt x="364344" y="61645"/>
                      </a:cubicBezTo>
                      <a:lnTo>
                        <a:pt x="362442" y="61645"/>
                      </a:lnTo>
                      <a:cubicBezTo>
                        <a:pt x="362543" y="61578"/>
                        <a:pt x="362609" y="61545"/>
                        <a:pt x="362676" y="61478"/>
                      </a:cubicBezTo>
                      <a:cubicBezTo>
                        <a:pt x="362709" y="61444"/>
                        <a:pt x="362709" y="61411"/>
                        <a:pt x="362676" y="61378"/>
                      </a:cubicBezTo>
                      <a:close/>
                      <a:moveTo>
                        <a:pt x="367012" y="61378"/>
                      </a:moveTo>
                      <a:cubicBezTo>
                        <a:pt x="366879" y="61478"/>
                        <a:pt x="366779" y="61578"/>
                        <a:pt x="366645" y="61645"/>
                      </a:cubicBezTo>
                      <a:lnTo>
                        <a:pt x="364744" y="61645"/>
                      </a:lnTo>
                      <a:cubicBezTo>
                        <a:pt x="364811" y="61578"/>
                        <a:pt x="364878" y="61545"/>
                        <a:pt x="364978" y="61478"/>
                      </a:cubicBezTo>
                      <a:cubicBezTo>
                        <a:pt x="365011" y="61444"/>
                        <a:pt x="364978" y="61411"/>
                        <a:pt x="364944" y="61378"/>
                      </a:cubicBezTo>
                      <a:close/>
                      <a:moveTo>
                        <a:pt x="369314" y="61378"/>
                      </a:moveTo>
                      <a:cubicBezTo>
                        <a:pt x="369181" y="61478"/>
                        <a:pt x="369047" y="61545"/>
                        <a:pt x="368914" y="61645"/>
                      </a:cubicBezTo>
                      <a:lnTo>
                        <a:pt x="367012" y="61645"/>
                      </a:lnTo>
                      <a:cubicBezTo>
                        <a:pt x="367112" y="61578"/>
                        <a:pt x="367179" y="61545"/>
                        <a:pt x="367246" y="61478"/>
                      </a:cubicBezTo>
                      <a:cubicBezTo>
                        <a:pt x="367279" y="61444"/>
                        <a:pt x="367279" y="61411"/>
                        <a:pt x="367213" y="61378"/>
                      </a:cubicBezTo>
                      <a:close/>
                      <a:moveTo>
                        <a:pt x="371616" y="61378"/>
                      </a:moveTo>
                      <a:cubicBezTo>
                        <a:pt x="371482" y="61478"/>
                        <a:pt x="371349" y="61545"/>
                        <a:pt x="371215" y="61645"/>
                      </a:cubicBezTo>
                      <a:lnTo>
                        <a:pt x="369314" y="61645"/>
                      </a:lnTo>
                      <a:cubicBezTo>
                        <a:pt x="369381" y="61578"/>
                        <a:pt x="369481" y="61545"/>
                        <a:pt x="369548" y="61478"/>
                      </a:cubicBezTo>
                      <a:cubicBezTo>
                        <a:pt x="369581" y="61444"/>
                        <a:pt x="369548" y="61411"/>
                        <a:pt x="369514" y="61378"/>
                      </a:cubicBezTo>
                      <a:close/>
                      <a:moveTo>
                        <a:pt x="373884" y="61378"/>
                      </a:moveTo>
                      <a:cubicBezTo>
                        <a:pt x="373751" y="61478"/>
                        <a:pt x="373617" y="61545"/>
                        <a:pt x="373484" y="61645"/>
                      </a:cubicBezTo>
                      <a:lnTo>
                        <a:pt x="371616" y="61645"/>
                      </a:lnTo>
                      <a:cubicBezTo>
                        <a:pt x="371682" y="61578"/>
                        <a:pt x="371749" y="61545"/>
                        <a:pt x="371816" y="61478"/>
                      </a:cubicBezTo>
                      <a:cubicBezTo>
                        <a:pt x="371883" y="61444"/>
                        <a:pt x="371849" y="61411"/>
                        <a:pt x="371782" y="61378"/>
                      </a:cubicBezTo>
                      <a:close/>
                      <a:moveTo>
                        <a:pt x="376186" y="61378"/>
                      </a:moveTo>
                      <a:cubicBezTo>
                        <a:pt x="376052" y="61478"/>
                        <a:pt x="375919" y="61545"/>
                        <a:pt x="375785" y="61645"/>
                      </a:cubicBezTo>
                      <a:lnTo>
                        <a:pt x="373884" y="61645"/>
                      </a:lnTo>
                      <a:cubicBezTo>
                        <a:pt x="373951" y="61578"/>
                        <a:pt x="374051" y="61545"/>
                        <a:pt x="374117" y="61478"/>
                      </a:cubicBezTo>
                      <a:cubicBezTo>
                        <a:pt x="374151" y="61444"/>
                        <a:pt x="374117" y="61378"/>
                        <a:pt x="374051" y="61378"/>
                      </a:cubicBezTo>
                      <a:close/>
                      <a:moveTo>
                        <a:pt x="378387" y="61344"/>
                      </a:moveTo>
                      <a:cubicBezTo>
                        <a:pt x="378354" y="61378"/>
                        <a:pt x="378320" y="61378"/>
                        <a:pt x="378320" y="61378"/>
                      </a:cubicBezTo>
                      <a:cubicBezTo>
                        <a:pt x="378187" y="61478"/>
                        <a:pt x="378054" y="61545"/>
                        <a:pt x="377920" y="61645"/>
                      </a:cubicBezTo>
                      <a:lnTo>
                        <a:pt x="376186" y="61645"/>
                      </a:lnTo>
                      <a:cubicBezTo>
                        <a:pt x="376252" y="61578"/>
                        <a:pt x="376319" y="61545"/>
                        <a:pt x="376386" y="61478"/>
                      </a:cubicBezTo>
                      <a:cubicBezTo>
                        <a:pt x="376452" y="61411"/>
                        <a:pt x="376386" y="61378"/>
                        <a:pt x="376319" y="61378"/>
                      </a:cubicBezTo>
                      <a:cubicBezTo>
                        <a:pt x="377020" y="61378"/>
                        <a:pt x="377687" y="61344"/>
                        <a:pt x="378387" y="61344"/>
                      </a:cubicBezTo>
                      <a:close/>
                      <a:moveTo>
                        <a:pt x="380522" y="61344"/>
                      </a:moveTo>
                      <a:cubicBezTo>
                        <a:pt x="380489" y="61344"/>
                        <a:pt x="380455" y="61378"/>
                        <a:pt x="380455" y="61378"/>
                      </a:cubicBezTo>
                      <a:cubicBezTo>
                        <a:pt x="380322" y="61478"/>
                        <a:pt x="380188" y="61578"/>
                        <a:pt x="380055" y="61645"/>
                      </a:cubicBezTo>
                      <a:lnTo>
                        <a:pt x="378320" y="61645"/>
                      </a:lnTo>
                      <a:cubicBezTo>
                        <a:pt x="378387" y="61611"/>
                        <a:pt x="378454" y="61545"/>
                        <a:pt x="378521" y="61478"/>
                      </a:cubicBezTo>
                      <a:cubicBezTo>
                        <a:pt x="378587" y="61411"/>
                        <a:pt x="378521" y="61378"/>
                        <a:pt x="378421" y="61344"/>
                      </a:cubicBezTo>
                      <a:close/>
                      <a:moveTo>
                        <a:pt x="441165" y="61178"/>
                      </a:moveTo>
                      <a:cubicBezTo>
                        <a:pt x="441165" y="61344"/>
                        <a:pt x="441165" y="61511"/>
                        <a:pt x="441165" y="61645"/>
                      </a:cubicBezTo>
                      <a:lnTo>
                        <a:pt x="440765" y="61645"/>
                      </a:lnTo>
                      <a:cubicBezTo>
                        <a:pt x="440732" y="61478"/>
                        <a:pt x="440665" y="61344"/>
                        <a:pt x="440598" y="61178"/>
                      </a:cubicBezTo>
                      <a:close/>
                      <a:moveTo>
                        <a:pt x="447370" y="61178"/>
                      </a:moveTo>
                      <a:cubicBezTo>
                        <a:pt x="447370" y="61344"/>
                        <a:pt x="447370" y="61478"/>
                        <a:pt x="447370" y="61645"/>
                      </a:cubicBezTo>
                      <a:lnTo>
                        <a:pt x="441966" y="61645"/>
                      </a:lnTo>
                      <a:cubicBezTo>
                        <a:pt x="441933" y="61511"/>
                        <a:pt x="441933" y="61344"/>
                        <a:pt x="441933" y="61178"/>
                      </a:cubicBezTo>
                      <a:close/>
                      <a:moveTo>
                        <a:pt x="448204" y="61044"/>
                      </a:moveTo>
                      <a:lnTo>
                        <a:pt x="448204" y="61645"/>
                      </a:lnTo>
                      <a:lnTo>
                        <a:pt x="448137" y="61645"/>
                      </a:lnTo>
                      <a:cubicBezTo>
                        <a:pt x="448137" y="61478"/>
                        <a:pt x="448137" y="61278"/>
                        <a:pt x="448137" y="61078"/>
                      </a:cubicBezTo>
                      <a:cubicBezTo>
                        <a:pt x="448170" y="61078"/>
                        <a:pt x="448170" y="61044"/>
                        <a:pt x="448204" y="61044"/>
                      </a:cubicBezTo>
                      <a:close/>
                      <a:moveTo>
                        <a:pt x="11225" y="54806"/>
                      </a:moveTo>
                      <a:lnTo>
                        <a:pt x="11225" y="55507"/>
                      </a:lnTo>
                      <a:cubicBezTo>
                        <a:pt x="8256" y="57642"/>
                        <a:pt x="5354" y="59877"/>
                        <a:pt x="1918" y="61778"/>
                      </a:cubicBezTo>
                      <a:lnTo>
                        <a:pt x="1918" y="61011"/>
                      </a:lnTo>
                      <a:cubicBezTo>
                        <a:pt x="5154" y="58976"/>
                        <a:pt x="8423" y="57041"/>
                        <a:pt x="11225" y="54806"/>
                      </a:cubicBezTo>
                      <a:close/>
                      <a:moveTo>
                        <a:pt x="439764" y="61244"/>
                      </a:moveTo>
                      <a:lnTo>
                        <a:pt x="439764" y="61244"/>
                      </a:lnTo>
                      <a:cubicBezTo>
                        <a:pt x="439698" y="61378"/>
                        <a:pt x="439664" y="61511"/>
                        <a:pt x="439631" y="61645"/>
                      </a:cubicBezTo>
                      <a:lnTo>
                        <a:pt x="437996" y="61645"/>
                      </a:lnTo>
                      <a:cubicBezTo>
                        <a:pt x="438063" y="61578"/>
                        <a:pt x="438130" y="61545"/>
                        <a:pt x="438197" y="61478"/>
                      </a:cubicBezTo>
                      <a:cubicBezTo>
                        <a:pt x="438273" y="61427"/>
                        <a:pt x="438173" y="61356"/>
                        <a:pt x="438077" y="61356"/>
                      </a:cubicBezTo>
                      <a:cubicBezTo>
                        <a:pt x="438048" y="61356"/>
                        <a:pt x="438020" y="61362"/>
                        <a:pt x="437996" y="61378"/>
                      </a:cubicBezTo>
                      <a:cubicBezTo>
                        <a:pt x="437863" y="61478"/>
                        <a:pt x="437730" y="61545"/>
                        <a:pt x="437596" y="61645"/>
                      </a:cubicBezTo>
                      <a:lnTo>
                        <a:pt x="435862" y="61645"/>
                      </a:lnTo>
                      <a:cubicBezTo>
                        <a:pt x="435928" y="61578"/>
                        <a:pt x="435995" y="61545"/>
                        <a:pt x="436062" y="61478"/>
                      </a:cubicBezTo>
                      <a:cubicBezTo>
                        <a:pt x="436139" y="61427"/>
                        <a:pt x="436038" y="61356"/>
                        <a:pt x="435943" y="61356"/>
                      </a:cubicBezTo>
                      <a:cubicBezTo>
                        <a:pt x="435913" y="61356"/>
                        <a:pt x="435885" y="61362"/>
                        <a:pt x="435862" y="61378"/>
                      </a:cubicBezTo>
                      <a:cubicBezTo>
                        <a:pt x="435728" y="61478"/>
                        <a:pt x="435595" y="61578"/>
                        <a:pt x="435461" y="61645"/>
                      </a:cubicBezTo>
                      <a:lnTo>
                        <a:pt x="433727" y="61645"/>
                      </a:lnTo>
                      <a:cubicBezTo>
                        <a:pt x="433793" y="61611"/>
                        <a:pt x="433860" y="61545"/>
                        <a:pt x="433927" y="61478"/>
                      </a:cubicBezTo>
                      <a:cubicBezTo>
                        <a:pt x="434004" y="61427"/>
                        <a:pt x="433904" y="61356"/>
                        <a:pt x="433808" y="61356"/>
                      </a:cubicBezTo>
                      <a:cubicBezTo>
                        <a:pt x="433779" y="61356"/>
                        <a:pt x="433750" y="61362"/>
                        <a:pt x="433727" y="61378"/>
                      </a:cubicBezTo>
                      <a:cubicBezTo>
                        <a:pt x="433593" y="61478"/>
                        <a:pt x="433460" y="61578"/>
                        <a:pt x="433326" y="61678"/>
                      </a:cubicBezTo>
                      <a:lnTo>
                        <a:pt x="431592" y="61678"/>
                      </a:lnTo>
                      <a:cubicBezTo>
                        <a:pt x="431659" y="61611"/>
                        <a:pt x="431725" y="61545"/>
                        <a:pt x="431792" y="61478"/>
                      </a:cubicBezTo>
                      <a:cubicBezTo>
                        <a:pt x="431869" y="61427"/>
                        <a:pt x="431769" y="61356"/>
                        <a:pt x="431673" y="61356"/>
                      </a:cubicBezTo>
                      <a:cubicBezTo>
                        <a:pt x="431644" y="61356"/>
                        <a:pt x="431615" y="61362"/>
                        <a:pt x="431592" y="61378"/>
                      </a:cubicBezTo>
                      <a:cubicBezTo>
                        <a:pt x="431458" y="61478"/>
                        <a:pt x="431325" y="61578"/>
                        <a:pt x="431192" y="61678"/>
                      </a:cubicBezTo>
                      <a:lnTo>
                        <a:pt x="429457" y="61678"/>
                      </a:lnTo>
                      <a:cubicBezTo>
                        <a:pt x="429524" y="61611"/>
                        <a:pt x="429590" y="61545"/>
                        <a:pt x="429657" y="61478"/>
                      </a:cubicBezTo>
                      <a:cubicBezTo>
                        <a:pt x="429727" y="61431"/>
                        <a:pt x="429651" y="61369"/>
                        <a:pt x="429565" y="61369"/>
                      </a:cubicBezTo>
                      <a:cubicBezTo>
                        <a:pt x="429527" y="61369"/>
                        <a:pt x="429487" y="61381"/>
                        <a:pt x="429457" y="61411"/>
                      </a:cubicBezTo>
                      <a:cubicBezTo>
                        <a:pt x="429324" y="61478"/>
                        <a:pt x="429190" y="61578"/>
                        <a:pt x="429057" y="61678"/>
                      </a:cubicBezTo>
                      <a:lnTo>
                        <a:pt x="427322" y="61678"/>
                      </a:lnTo>
                      <a:cubicBezTo>
                        <a:pt x="427389" y="61611"/>
                        <a:pt x="427456" y="61545"/>
                        <a:pt x="427522" y="61478"/>
                      </a:cubicBezTo>
                      <a:cubicBezTo>
                        <a:pt x="427593" y="61431"/>
                        <a:pt x="427514" y="61383"/>
                        <a:pt x="427426" y="61383"/>
                      </a:cubicBezTo>
                      <a:cubicBezTo>
                        <a:pt x="427389" y="61383"/>
                        <a:pt x="427351" y="61392"/>
                        <a:pt x="427322" y="61411"/>
                      </a:cubicBezTo>
                      <a:cubicBezTo>
                        <a:pt x="427189" y="61478"/>
                        <a:pt x="427055" y="61578"/>
                        <a:pt x="426922" y="61678"/>
                      </a:cubicBezTo>
                      <a:lnTo>
                        <a:pt x="425187" y="61678"/>
                      </a:lnTo>
                      <a:cubicBezTo>
                        <a:pt x="425254" y="61611"/>
                        <a:pt x="425321" y="61545"/>
                        <a:pt x="425387" y="61511"/>
                      </a:cubicBezTo>
                      <a:cubicBezTo>
                        <a:pt x="425460" y="61439"/>
                        <a:pt x="425376" y="61384"/>
                        <a:pt x="425286" y="61384"/>
                      </a:cubicBezTo>
                      <a:cubicBezTo>
                        <a:pt x="425251" y="61384"/>
                        <a:pt x="425215" y="61392"/>
                        <a:pt x="425187" y="61411"/>
                      </a:cubicBezTo>
                      <a:cubicBezTo>
                        <a:pt x="425054" y="61511"/>
                        <a:pt x="424920" y="61578"/>
                        <a:pt x="424787" y="61678"/>
                      </a:cubicBezTo>
                      <a:lnTo>
                        <a:pt x="423052" y="61678"/>
                      </a:lnTo>
                      <a:cubicBezTo>
                        <a:pt x="423119" y="61611"/>
                        <a:pt x="423186" y="61578"/>
                        <a:pt x="423253" y="61511"/>
                      </a:cubicBezTo>
                      <a:cubicBezTo>
                        <a:pt x="423329" y="61460"/>
                        <a:pt x="423229" y="61389"/>
                        <a:pt x="423133" y="61389"/>
                      </a:cubicBezTo>
                      <a:cubicBezTo>
                        <a:pt x="423104" y="61389"/>
                        <a:pt x="423076" y="61396"/>
                        <a:pt x="423052" y="61411"/>
                      </a:cubicBezTo>
                      <a:cubicBezTo>
                        <a:pt x="422919" y="61511"/>
                        <a:pt x="422786" y="61578"/>
                        <a:pt x="422652" y="61678"/>
                      </a:cubicBezTo>
                      <a:lnTo>
                        <a:pt x="420918" y="61678"/>
                      </a:lnTo>
                      <a:cubicBezTo>
                        <a:pt x="420984" y="61611"/>
                        <a:pt x="421051" y="61578"/>
                        <a:pt x="421118" y="61511"/>
                      </a:cubicBezTo>
                      <a:cubicBezTo>
                        <a:pt x="421195" y="61460"/>
                        <a:pt x="421094" y="61389"/>
                        <a:pt x="420999" y="61389"/>
                      </a:cubicBezTo>
                      <a:cubicBezTo>
                        <a:pt x="420969" y="61389"/>
                        <a:pt x="420941" y="61396"/>
                        <a:pt x="420918" y="61411"/>
                      </a:cubicBezTo>
                      <a:cubicBezTo>
                        <a:pt x="420784" y="61511"/>
                        <a:pt x="420651" y="61611"/>
                        <a:pt x="420517" y="61678"/>
                      </a:cubicBezTo>
                      <a:lnTo>
                        <a:pt x="418783" y="61678"/>
                      </a:lnTo>
                      <a:cubicBezTo>
                        <a:pt x="418849" y="61645"/>
                        <a:pt x="418916" y="61578"/>
                        <a:pt x="418983" y="61511"/>
                      </a:cubicBezTo>
                      <a:cubicBezTo>
                        <a:pt x="419060" y="61460"/>
                        <a:pt x="418960" y="61389"/>
                        <a:pt x="418864" y="61389"/>
                      </a:cubicBezTo>
                      <a:cubicBezTo>
                        <a:pt x="418835" y="61389"/>
                        <a:pt x="418806" y="61396"/>
                        <a:pt x="418783" y="61411"/>
                      </a:cubicBezTo>
                      <a:cubicBezTo>
                        <a:pt x="418649" y="61511"/>
                        <a:pt x="418516" y="61611"/>
                        <a:pt x="418382" y="61711"/>
                      </a:cubicBezTo>
                      <a:lnTo>
                        <a:pt x="416648" y="61711"/>
                      </a:lnTo>
                      <a:cubicBezTo>
                        <a:pt x="416715" y="61645"/>
                        <a:pt x="416781" y="61578"/>
                        <a:pt x="416848" y="61511"/>
                      </a:cubicBezTo>
                      <a:cubicBezTo>
                        <a:pt x="416925" y="61460"/>
                        <a:pt x="416825" y="61389"/>
                        <a:pt x="416729" y="61389"/>
                      </a:cubicBezTo>
                      <a:cubicBezTo>
                        <a:pt x="416700" y="61389"/>
                        <a:pt x="416671" y="61396"/>
                        <a:pt x="416648" y="61411"/>
                      </a:cubicBezTo>
                      <a:cubicBezTo>
                        <a:pt x="416514" y="61511"/>
                        <a:pt x="416381" y="61611"/>
                        <a:pt x="416248" y="61711"/>
                      </a:cubicBezTo>
                      <a:lnTo>
                        <a:pt x="414513" y="61711"/>
                      </a:lnTo>
                      <a:cubicBezTo>
                        <a:pt x="414580" y="61645"/>
                        <a:pt x="414646" y="61578"/>
                        <a:pt x="414713" y="61511"/>
                      </a:cubicBezTo>
                      <a:cubicBezTo>
                        <a:pt x="414790" y="61460"/>
                        <a:pt x="414690" y="61389"/>
                        <a:pt x="414594" y="61389"/>
                      </a:cubicBezTo>
                      <a:cubicBezTo>
                        <a:pt x="414565" y="61389"/>
                        <a:pt x="414536" y="61396"/>
                        <a:pt x="414513" y="61411"/>
                      </a:cubicBezTo>
                      <a:cubicBezTo>
                        <a:pt x="414380" y="61511"/>
                        <a:pt x="414246" y="61611"/>
                        <a:pt x="414113" y="61711"/>
                      </a:cubicBezTo>
                      <a:lnTo>
                        <a:pt x="412378" y="61711"/>
                      </a:lnTo>
                      <a:cubicBezTo>
                        <a:pt x="412445" y="61645"/>
                        <a:pt x="412512" y="61578"/>
                        <a:pt x="412578" y="61511"/>
                      </a:cubicBezTo>
                      <a:cubicBezTo>
                        <a:pt x="412648" y="61465"/>
                        <a:pt x="412572" y="61402"/>
                        <a:pt x="412486" y="61402"/>
                      </a:cubicBezTo>
                      <a:cubicBezTo>
                        <a:pt x="412448" y="61402"/>
                        <a:pt x="412409" y="61414"/>
                        <a:pt x="412378" y="61444"/>
                      </a:cubicBezTo>
                      <a:cubicBezTo>
                        <a:pt x="412245" y="61511"/>
                        <a:pt x="412111" y="61611"/>
                        <a:pt x="411978" y="61711"/>
                      </a:cubicBezTo>
                      <a:lnTo>
                        <a:pt x="410243" y="61711"/>
                      </a:lnTo>
                      <a:cubicBezTo>
                        <a:pt x="410310" y="61645"/>
                        <a:pt x="410377" y="61578"/>
                        <a:pt x="410443" y="61511"/>
                      </a:cubicBezTo>
                      <a:cubicBezTo>
                        <a:pt x="410514" y="61464"/>
                        <a:pt x="410435" y="61417"/>
                        <a:pt x="410347" y="61417"/>
                      </a:cubicBezTo>
                      <a:cubicBezTo>
                        <a:pt x="410310" y="61417"/>
                        <a:pt x="410273" y="61425"/>
                        <a:pt x="410243" y="61444"/>
                      </a:cubicBezTo>
                      <a:cubicBezTo>
                        <a:pt x="410110" y="61511"/>
                        <a:pt x="409976" y="61611"/>
                        <a:pt x="409843" y="61711"/>
                      </a:cubicBezTo>
                      <a:lnTo>
                        <a:pt x="408108" y="61711"/>
                      </a:lnTo>
                      <a:cubicBezTo>
                        <a:pt x="408175" y="61645"/>
                        <a:pt x="408242" y="61578"/>
                        <a:pt x="408309" y="61545"/>
                      </a:cubicBezTo>
                      <a:cubicBezTo>
                        <a:pt x="408381" y="61472"/>
                        <a:pt x="408297" y="61418"/>
                        <a:pt x="408207" y="61418"/>
                      </a:cubicBezTo>
                      <a:cubicBezTo>
                        <a:pt x="408172" y="61418"/>
                        <a:pt x="408136" y="61426"/>
                        <a:pt x="408108" y="61444"/>
                      </a:cubicBezTo>
                      <a:cubicBezTo>
                        <a:pt x="407975" y="61545"/>
                        <a:pt x="407842" y="61611"/>
                        <a:pt x="407708" y="61711"/>
                      </a:cubicBezTo>
                      <a:lnTo>
                        <a:pt x="405974" y="61711"/>
                      </a:lnTo>
                      <a:cubicBezTo>
                        <a:pt x="406040" y="61645"/>
                        <a:pt x="406107" y="61611"/>
                        <a:pt x="406174" y="61545"/>
                      </a:cubicBezTo>
                      <a:cubicBezTo>
                        <a:pt x="406251" y="61493"/>
                        <a:pt x="406150" y="61422"/>
                        <a:pt x="406055" y="61422"/>
                      </a:cubicBezTo>
                      <a:cubicBezTo>
                        <a:pt x="406025" y="61422"/>
                        <a:pt x="405997" y="61429"/>
                        <a:pt x="405974" y="61444"/>
                      </a:cubicBezTo>
                      <a:cubicBezTo>
                        <a:pt x="405840" y="61545"/>
                        <a:pt x="405707" y="61611"/>
                        <a:pt x="405573" y="61711"/>
                      </a:cubicBezTo>
                      <a:lnTo>
                        <a:pt x="403839" y="61711"/>
                      </a:lnTo>
                      <a:cubicBezTo>
                        <a:pt x="403905" y="61645"/>
                        <a:pt x="403972" y="61611"/>
                        <a:pt x="404039" y="61545"/>
                      </a:cubicBezTo>
                      <a:cubicBezTo>
                        <a:pt x="404116" y="61493"/>
                        <a:pt x="404016" y="61422"/>
                        <a:pt x="403920" y="61422"/>
                      </a:cubicBezTo>
                      <a:cubicBezTo>
                        <a:pt x="403891" y="61422"/>
                        <a:pt x="403862" y="61429"/>
                        <a:pt x="403839" y="61444"/>
                      </a:cubicBezTo>
                      <a:cubicBezTo>
                        <a:pt x="403705" y="61545"/>
                        <a:pt x="403572" y="61645"/>
                        <a:pt x="403438" y="61711"/>
                      </a:cubicBezTo>
                      <a:lnTo>
                        <a:pt x="401704" y="61711"/>
                      </a:lnTo>
                      <a:cubicBezTo>
                        <a:pt x="401771" y="61678"/>
                        <a:pt x="401837" y="61611"/>
                        <a:pt x="401904" y="61545"/>
                      </a:cubicBezTo>
                      <a:cubicBezTo>
                        <a:pt x="401981" y="61493"/>
                        <a:pt x="401881" y="61422"/>
                        <a:pt x="401785" y="61422"/>
                      </a:cubicBezTo>
                      <a:cubicBezTo>
                        <a:pt x="401756" y="61422"/>
                        <a:pt x="401727" y="61429"/>
                        <a:pt x="401704" y="61444"/>
                      </a:cubicBezTo>
                      <a:cubicBezTo>
                        <a:pt x="401570" y="61545"/>
                        <a:pt x="401437" y="61645"/>
                        <a:pt x="401304" y="61745"/>
                      </a:cubicBezTo>
                      <a:lnTo>
                        <a:pt x="399569" y="61745"/>
                      </a:lnTo>
                      <a:cubicBezTo>
                        <a:pt x="399636" y="61678"/>
                        <a:pt x="399702" y="61611"/>
                        <a:pt x="399769" y="61545"/>
                      </a:cubicBezTo>
                      <a:cubicBezTo>
                        <a:pt x="399846" y="61493"/>
                        <a:pt x="399746" y="61422"/>
                        <a:pt x="399650" y="61422"/>
                      </a:cubicBezTo>
                      <a:cubicBezTo>
                        <a:pt x="399621" y="61422"/>
                        <a:pt x="399592" y="61429"/>
                        <a:pt x="399569" y="61444"/>
                      </a:cubicBezTo>
                      <a:cubicBezTo>
                        <a:pt x="399436" y="61545"/>
                        <a:pt x="399302" y="61645"/>
                        <a:pt x="399169" y="61745"/>
                      </a:cubicBezTo>
                      <a:lnTo>
                        <a:pt x="397434" y="61745"/>
                      </a:lnTo>
                      <a:cubicBezTo>
                        <a:pt x="397501" y="61678"/>
                        <a:pt x="397568" y="61611"/>
                        <a:pt x="397634" y="61545"/>
                      </a:cubicBezTo>
                      <a:cubicBezTo>
                        <a:pt x="397711" y="61493"/>
                        <a:pt x="397611" y="61422"/>
                        <a:pt x="397515" y="61422"/>
                      </a:cubicBezTo>
                      <a:cubicBezTo>
                        <a:pt x="397486" y="61422"/>
                        <a:pt x="397457" y="61429"/>
                        <a:pt x="397434" y="61444"/>
                      </a:cubicBezTo>
                      <a:cubicBezTo>
                        <a:pt x="397301" y="61545"/>
                        <a:pt x="397167" y="61645"/>
                        <a:pt x="397034" y="61745"/>
                      </a:cubicBezTo>
                      <a:lnTo>
                        <a:pt x="395299" y="61745"/>
                      </a:lnTo>
                      <a:cubicBezTo>
                        <a:pt x="395366" y="61678"/>
                        <a:pt x="395433" y="61611"/>
                        <a:pt x="395499" y="61545"/>
                      </a:cubicBezTo>
                      <a:cubicBezTo>
                        <a:pt x="395569" y="61498"/>
                        <a:pt x="395493" y="61435"/>
                        <a:pt x="395407" y="61435"/>
                      </a:cubicBezTo>
                      <a:cubicBezTo>
                        <a:pt x="395369" y="61435"/>
                        <a:pt x="395330" y="61447"/>
                        <a:pt x="395299" y="61478"/>
                      </a:cubicBezTo>
                      <a:cubicBezTo>
                        <a:pt x="395166" y="61545"/>
                        <a:pt x="395032" y="61645"/>
                        <a:pt x="394899" y="61745"/>
                      </a:cubicBezTo>
                      <a:lnTo>
                        <a:pt x="393164" y="61745"/>
                      </a:lnTo>
                      <a:cubicBezTo>
                        <a:pt x="393231" y="61678"/>
                        <a:pt x="393298" y="61611"/>
                        <a:pt x="393365" y="61545"/>
                      </a:cubicBezTo>
                      <a:cubicBezTo>
                        <a:pt x="393435" y="61497"/>
                        <a:pt x="393356" y="61450"/>
                        <a:pt x="393268" y="61450"/>
                      </a:cubicBezTo>
                      <a:cubicBezTo>
                        <a:pt x="393232" y="61450"/>
                        <a:pt x="393194" y="61458"/>
                        <a:pt x="393164" y="61478"/>
                      </a:cubicBezTo>
                      <a:cubicBezTo>
                        <a:pt x="393031" y="61545"/>
                        <a:pt x="392898" y="61645"/>
                        <a:pt x="392764" y="61745"/>
                      </a:cubicBezTo>
                      <a:lnTo>
                        <a:pt x="391030" y="61745"/>
                      </a:lnTo>
                      <a:cubicBezTo>
                        <a:pt x="391096" y="61678"/>
                        <a:pt x="391163" y="61611"/>
                        <a:pt x="391230" y="61578"/>
                      </a:cubicBezTo>
                      <a:cubicBezTo>
                        <a:pt x="391302" y="61506"/>
                        <a:pt x="391218" y="61451"/>
                        <a:pt x="391128" y="61451"/>
                      </a:cubicBezTo>
                      <a:cubicBezTo>
                        <a:pt x="391093" y="61451"/>
                        <a:pt x="391058" y="61459"/>
                        <a:pt x="391030" y="61478"/>
                      </a:cubicBezTo>
                      <a:cubicBezTo>
                        <a:pt x="390896" y="61578"/>
                        <a:pt x="390763" y="61645"/>
                        <a:pt x="390629" y="61745"/>
                      </a:cubicBezTo>
                      <a:lnTo>
                        <a:pt x="388895" y="61745"/>
                      </a:lnTo>
                      <a:cubicBezTo>
                        <a:pt x="388961" y="61678"/>
                        <a:pt x="389028" y="61645"/>
                        <a:pt x="389095" y="61578"/>
                      </a:cubicBezTo>
                      <a:cubicBezTo>
                        <a:pt x="389172" y="61527"/>
                        <a:pt x="389072" y="61456"/>
                        <a:pt x="388976" y="61456"/>
                      </a:cubicBezTo>
                      <a:cubicBezTo>
                        <a:pt x="388947" y="61456"/>
                        <a:pt x="388918" y="61462"/>
                        <a:pt x="388895" y="61478"/>
                      </a:cubicBezTo>
                      <a:cubicBezTo>
                        <a:pt x="388761" y="61578"/>
                        <a:pt x="388628" y="61645"/>
                        <a:pt x="388494" y="61745"/>
                      </a:cubicBezTo>
                      <a:lnTo>
                        <a:pt x="386760" y="61745"/>
                      </a:lnTo>
                      <a:cubicBezTo>
                        <a:pt x="386827" y="61678"/>
                        <a:pt x="386893" y="61645"/>
                        <a:pt x="386960" y="61578"/>
                      </a:cubicBezTo>
                      <a:cubicBezTo>
                        <a:pt x="387037" y="61527"/>
                        <a:pt x="386937" y="61456"/>
                        <a:pt x="386841" y="61456"/>
                      </a:cubicBezTo>
                      <a:cubicBezTo>
                        <a:pt x="386812" y="61456"/>
                        <a:pt x="386783" y="61462"/>
                        <a:pt x="386760" y="61478"/>
                      </a:cubicBezTo>
                      <a:cubicBezTo>
                        <a:pt x="386626" y="61578"/>
                        <a:pt x="386493" y="61678"/>
                        <a:pt x="386360" y="61745"/>
                      </a:cubicBezTo>
                      <a:lnTo>
                        <a:pt x="384625" y="61745"/>
                      </a:lnTo>
                      <a:cubicBezTo>
                        <a:pt x="384692" y="61711"/>
                        <a:pt x="384758" y="61645"/>
                        <a:pt x="384825" y="61578"/>
                      </a:cubicBezTo>
                      <a:cubicBezTo>
                        <a:pt x="384902" y="61527"/>
                        <a:pt x="384802" y="61456"/>
                        <a:pt x="384706" y="61456"/>
                      </a:cubicBezTo>
                      <a:cubicBezTo>
                        <a:pt x="384677" y="61456"/>
                        <a:pt x="384648" y="61462"/>
                        <a:pt x="384625" y="61478"/>
                      </a:cubicBezTo>
                      <a:cubicBezTo>
                        <a:pt x="384492" y="61578"/>
                        <a:pt x="384358" y="61678"/>
                        <a:pt x="384225" y="61778"/>
                      </a:cubicBezTo>
                      <a:lnTo>
                        <a:pt x="382490" y="61778"/>
                      </a:lnTo>
                      <a:cubicBezTo>
                        <a:pt x="382557" y="61711"/>
                        <a:pt x="382624" y="61645"/>
                        <a:pt x="382690" y="61578"/>
                      </a:cubicBezTo>
                      <a:cubicBezTo>
                        <a:pt x="382767" y="61527"/>
                        <a:pt x="382667" y="61456"/>
                        <a:pt x="382571" y="61456"/>
                      </a:cubicBezTo>
                      <a:cubicBezTo>
                        <a:pt x="382542" y="61456"/>
                        <a:pt x="382513" y="61462"/>
                        <a:pt x="382490" y="61478"/>
                      </a:cubicBezTo>
                      <a:cubicBezTo>
                        <a:pt x="382357" y="61578"/>
                        <a:pt x="382223" y="61678"/>
                        <a:pt x="382090" y="61778"/>
                      </a:cubicBezTo>
                      <a:lnTo>
                        <a:pt x="380355" y="61778"/>
                      </a:lnTo>
                      <a:cubicBezTo>
                        <a:pt x="380422" y="61711"/>
                        <a:pt x="380489" y="61645"/>
                        <a:pt x="380555" y="61578"/>
                      </a:cubicBezTo>
                      <a:cubicBezTo>
                        <a:pt x="380722" y="61411"/>
                        <a:pt x="380622" y="61344"/>
                        <a:pt x="380555" y="61344"/>
                      </a:cubicBezTo>
                      <a:cubicBezTo>
                        <a:pt x="387761" y="61344"/>
                        <a:pt x="394999" y="61311"/>
                        <a:pt x="402238" y="61311"/>
                      </a:cubicBezTo>
                      <a:cubicBezTo>
                        <a:pt x="414746" y="61278"/>
                        <a:pt x="427255" y="61278"/>
                        <a:pt x="439764" y="61244"/>
                      </a:cubicBezTo>
                      <a:close/>
                      <a:moveTo>
                        <a:pt x="320179" y="61211"/>
                      </a:moveTo>
                      <a:cubicBezTo>
                        <a:pt x="320112" y="61311"/>
                        <a:pt x="320046" y="61378"/>
                        <a:pt x="319945" y="61478"/>
                      </a:cubicBezTo>
                      <a:lnTo>
                        <a:pt x="321146" y="61478"/>
                      </a:lnTo>
                      <a:cubicBezTo>
                        <a:pt x="321080" y="61545"/>
                        <a:pt x="320980" y="61578"/>
                        <a:pt x="320913" y="61645"/>
                      </a:cubicBezTo>
                      <a:lnTo>
                        <a:pt x="319512" y="61645"/>
                      </a:lnTo>
                      <a:cubicBezTo>
                        <a:pt x="319579" y="61578"/>
                        <a:pt x="319679" y="61545"/>
                        <a:pt x="319745" y="61478"/>
                      </a:cubicBezTo>
                      <a:cubicBezTo>
                        <a:pt x="319797" y="61427"/>
                        <a:pt x="319691" y="61356"/>
                        <a:pt x="319593" y="61356"/>
                      </a:cubicBezTo>
                      <a:cubicBezTo>
                        <a:pt x="319564" y="61356"/>
                        <a:pt x="319535" y="61362"/>
                        <a:pt x="319512" y="61378"/>
                      </a:cubicBezTo>
                      <a:cubicBezTo>
                        <a:pt x="319378" y="61478"/>
                        <a:pt x="319245" y="61545"/>
                        <a:pt x="319112" y="61645"/>
                      </a:cubicBezTo>
                      <a:lnTo>
                        <a:pt x="317377" y="61645"/>
                      </a:lnTo>
                      <a:cubicBezTo>
                        <a:pt x="317444" y="61578"/>
                        <a:pt x="317544" y="61545"/>
                        <a:pt x="317610" y="61478"/>
                      </a:cubicBezTo>
                      <a:cubicBezTo>
                        <a:pt x="317662" y="61427"/>
                        <a:pt x="317556" y="61356"/>
                        <a:pt x="317458" y="61356"/>
                      </a:cubicBezTo>
                      <a:cubicBezTo>
                        <a:pt x="317429" y="61356"/>
                        <a:pt x="317400" y="61362"/>
                        <a:pt x="317377" y="61378"/>
                      </a:cubicBezTo>
                      <a:cubicBezTo>
                        <a:pt x="317244" y="61478"/>
                        <a:pt x="317110" y="61578"/>
                        <a:pt x="316977" y="61645"/>
                      </a:cubicBezTo>
                      <a:lnTo>
                        <a:pt x="315242" y="61645"/>
                      </a:lnTo>
                      <a:cubicBezTo>
                        <a:pt x="315309" y="61611"/>
                        <a:pt x="315409" y="61545"/>
                        <a:pt x="315476" y="61478"/>
                      </a:cubicBezTo>
                      <a:cubicBezTo>
                        <a:pt x="315527" y="61427"/>
                        <a:pt x="315421" y="61356"/>
                        <a:pt x="315323" y="61356"/>
                      </a:cubicBezTo>
                      <a:cubicBezTo>
                        <a:pt x="315294" y="61356"/>
                        <a:pt x="315265" y="61362"/>
                        <a:pt x="315242" y="61378"/>
                      </a:cubicBezTo>
                      <a:cubicBezTo>
                        <a:pt x="315109" y="61478"/>
                        <a:pt x="314975" y="61578"/>
                        <a:pt x="314842" y="61678"/>
                      </a:cubicBezTo>
                      <a:lnTo>
                        <a:pt x="313107" y="61678"/>
                      </a:lnTo>
                      <a:cubicBezTo>
                        <a:pt x="313174" y="61611"/>
                        <a:pt x="313274" y="61545"/>
                        <a:pt x="313341" y="61478"/>
                      </a:cubicBezTo>
                      <a:cubicBezTo>
                        <a:pt x="313392" y="61427"/>
                        <a:pt x="313286" y="61356"/>
                        <a:pt x="313189" y="61356"/>
                      </a:cubicBezTo>
                      <a:cubicBezTo>
                        <a:pt x="313159" y="61356"/>
                        <a:pt x="313131" y="61362"/>
                        <a:pt x="313107" y="61378"/>
                      </a:cubicBezTo>
                      <a:cubicBezTo>
                        <a:pt x="312974" y="61478"/>
                        <a:pt x="312840" y="61578"/>
                        <a:pt x="312707" y="61678"/>
                      </a:cubicBezTo>
                      <a:lnTo>
                        <a:pt x="310972" y="61678"/>
                      </a:lnTo>
                      <a:cubicBezTo>
                        <a:pt x="311039" y="61611"/>
                        <a:pt x="311139" y="61545"/>
                        <a:pt x="311206" y="61478"/>
                      </a:cubicBezTo>
                      <a:cubicBezTo>
                        <a:pt x="311252" y="61431"/>
                        <a:pt x="311169" y="61369"/>
                        <a:pt x="311081" y="61369"/>
                      </a:cubicBezTo>
                      <a:cubicBezTo>
                        <a:pt x="311042" y="61369"/>
                        <a:pt x="311003" y="61381"/>
                        <a:pt x="310972" y="61411"/>
                      </a:cubicBezTo>
                      <a:cubicBezTo>
                        <a:pt x="310839" y="61478"/>
                        <a:pt x="310706" y="61578"/>
                        <a:pt x="310572" y="61678"/>
                      </a:cubicBezTo>
                      <a:lnTo>
                        <a:pt x="308838" y="61678"/>
                      </a:lnTo>
                      <a:cubicBezTo>
                        <a:pt x="308904" y="61611"/>
                        <a:pt x="309004" y="61545"/>
                        <a:pt x="309071" y="61478"/>
                      </a:cubicBezTo>
                      <a:cubicBezTo>
                        <a:pt x="309118" y="61431"/>
                        <a:pt x="309032" y="61383"/>
                        <a:pt x="308942" y="61383"/>
                      </a:cubicBezTo>
                      <a:cubicBezTo>
                        <a:pt x="308905" y="61383"/>
                        <a:pt x="308867" y="61392"/>
                        <a:pt x="308838" y="61411"/>
                      </a:cubicBezTo>
                      <a:cubicBezTo>
                        <a:pt x="308704" y="61478"/>
                        <a:pt x="308571" y="61578"/>
                        <a:pt x="308437" y="61678"/>
                      </a:cubicBezTo>
                      <a:lnTo>
                        <a:pt x="306703" y="61678"/>
                      </a:lnTo>
                      <a:cubicBezTo>
                        <a:pt x="306769" y="61611"/>
                        <a:pt x="306869" y="61545"/>
                        <a:pt x="306936" y="61511"/>
                      </a:cubicBezTo>
                      <a:cubicBezTo>
                        <a:pt x="306984" y="61439"/>
                        <a:pt x="306894" y="61384"/>
                        <a:pt x="306802" y="61384"/>
                      </a:cubicBezTo>
                      <a:cubicBezTo>
                        <a:pt x="306766" y="61384"/>
                        <a:pt x="306731" y="61392"/>
                        <a:pt x="306703" y="61411"/>
                      </a:cubicBezTo>
                      <a:cubicBezTo>
                        <a:pt x="306569" y="61511"/>
                        <a:pt x="306436" y="61578"/>
                        <a:pt x="306302" y="61678"/>
                      </a:cubicBezTo>
                      <a:lnTo>
                        <a:pt x="304568" y="61678"/>
                      </a:lnTo>
                      <a:cubicBezTo>
                        <a:pt x="304635" y="61611"/>
                        <a:pt x="304735" y="61578"/>
                        <a:pt x="304801" y="61511"/>
                      </a:cubicBezTo>
                      <a:cubicBezTo>
                        <a:pt x="304853" y="61460"/>
                        <a:pt x="304747" y="61389"/>
                        <a:pt x="304649" y="61389"/>
                      </a:cubicBezTo>
                      <a:cubicBezTo>
                        <a:pt x="304620" y="61389"/>
                        <a:pt x="304591" y="61396"/>
                        <a:pt x="304568" y="61411"/>
                      </a:cubicBezTo>
                      <a:cubicBezTo>
                        <a:pt x="304434" y="61511"/>
                        <a:pt x="304301" y="61578"/>
                        <a:pt x="304168" y="61678"/>
                      </a:cubicBezTo>
                      <a:lnTo>
                        <a:pt x="302433" y="61678"/>
                      </a:lnTo>
                      <a:cubicBezTo>
                        <a:pt x="302500" y="61611"/>
                        <a:pt x="302600" y="61578"/>
                        <a:pt x="302666" y="61511"/>
                      </a:cubicBezTo>
                      <a:cubicBezTo>
                        <a:pt x="302718" y="61460"/>
                        <a:pt x="302612" y="61389"/>
                        <a:pt x="302514" y="61389"/>
                      </a:cubicBezTo>
                      <a:cubicBezTo>
                        <a:pt x="302485" y="61389"/>
                        <a:pt x="302456" y="61396"/>
                        <a:pt x="302433" y="61411"/>
                      </a:cubicBezTo>
                      <a:cubicBezTo>
                        <a:pt x="302300" y="61511"/>
                        <a:pt x="302166" y="61611"/>
                        <a:pt x="302033" y="61678"/>
                      </a:cubicBezTo>
                      <a:lnTo>
                        <a:pt x="300298" y="61678"/>
                      </a:lnTo>
                      <a:cubicBezTo>
                        <a:pt x="300365" y="61645"/>
                        <a:pt x="300465" y="61578"/>
                        <a:pt x="300532" y="61511"/>
                      </a:cubicBezTo>
                      <a:cubicBezTo>
                        <a:pt x="300583" y="61460"/>
                        <a:pt x="300477" y="61389"/>
                        <a:pt x="300379" y="61389"/>
                      </a:cubicBezTo>
                      <a:cubicBezTo>
                        <a:pt x="300350" y="61389"/>
                        <a:pt x="300321" y="61396"/>
                        <a:pt x="300298" y="61411"/>
                      </a:cubicBezTo>
                      <a:cubicBezTo>
                        <a:pt x="300165" y="61511"/>
                        <a:pt x="300031" y="61611"/>
                        <a:pt x="299898" y="61711"/>
                      </a:cubicBezTo>
                      <a:lnTo>
                        <a:pt x="298163" y="61711"/>
                      </a:lnTo>
                      <a:cubicBezTo>
                        <a:pt x="298230" y="61645"/>
                        <a:pt x="298330" y="61578"/>
                        <a:pt x="298397" y="61511"/>
                      </a:cubicBezTo>
                      <a:cubicBezTo>
                        <a:pt x="298448" y="61460"/>
                        <a:pt x="298342" y="61389"/>
                        <a:pt x="298245" y="61389"/>
                      </a:cubicBezTo>
                      <a:cubicBezTo>
                        <a:pt x="298215" y="61389"/>
                        <a:pt x="298187" y="61396"/>
                        <a:pt x="298163" y="61411"/>
                      </a:cubicBezTo>
                      <a:cubicBezTo>
                        <a:pt x="298030" y="61511"/>
                        <a:pt x="297896" y="61611"/>
                        <a:pt x="297763" y="61711"/>
                      </a:cubicBezTo>
                      <a:lnTo>
                        <a:pt x="296028" y="61711"/>
                      </a:lnTo>
                      <a:cubicBezTo>
                        <a:pt x="296095" y="61645"/>
                        <a:pt x="296195" y="61578"/>
                        <a:pt x="296262" y="61511"/>
                      </a:cubicBezTo>
                      <a:cubicBezTo>
                        <a:pt x="296313" y="61460"/>
                        <a:pt x="296207" y="61389"/>
                        <a:pt x="296110" y="61389"/>
                      </a:cubicBezTo>
                      <a:cubicBezTo>
                        <a:pt x="296080" y="61389"/>
                        <a:pt x="296052" y="61396"/>
                        <a:pt x="296028" y="61411"/>
                      </a:cubicBezTo>
                      <a:cubicBezTo>
                        <a:pt x="295895" y="61511"/>
                        <a:pt x="295762" y="61611"/>
                        <a:pt x="295628" y="61711"/>
                      </a:cubicBezTo>
                      <a:lnTo>
                        <a:pt x="293894" y="61711"/>
                      </a:lnTo>
                      <a:cubicBezTo>
                        <a:pt x="293960" y="61645"/>
                        <a:pt x="294060" y="61578"/>
                        <a:pt x="294127" y="61511"/>
                      </a:cubicBezTo>
                      <a:cubicBezTo>
                        <a:pt x="294173" y="61465"/>
                        <a:pt x="294091" y="61402"/>
                        <a:pt x="294002" y="61402"/>
                      </a:cubicBezTo>
                      <a:cubicBezTo>
                        <a:pt x="293964" y="61402"/>
                        <a:pt x="293924" y="61414"/>
                        <a:pt x="293894" y="61444"/>
                      </a:cubicBezTo>
                      <a:cubicBezTo>
                        <a:pt x="293760" y="61511"/>
                        <a:pt x="293627" y="61611"/>
                        <a:pt x="293493" y="61711"/>
                      </a:cubicBezTo>
                      <a:lnTo>
                        <a:pt x="291759" y="61711"/>
                      </a:lnTo>
                      <a:cubicBezTo>
                        <a:pt x="291825" y="61645"/>
                        <a:pt x="291925" y="61578"/>
                        <a:pt x="291992" y="61511"/>
                      </a:cubicBezTo>
                      <a:cubicBezTo>
                        <a:pt x="292039" y="61464"/>
                        <a:pt x="291953" y="61417"/>
                        <a:pt x="291863" y="61417"/>
                      </a:cubicBezTo>
                      <a:cubicBezTo>
                        <a:pt x="291826" y="61417"/>
                        <a:pt x="291788" y="61425"/>
                        <a:pt x="291759" y="61444"/>
                      </a:cubicBezTo>
                      <a:cubicBezTo>
                        <a:pt x="291625" y="61511"/>
                        <a:pt x="291492" y="61611"/>
                        <a:pt x="291358" y="61711"/>
                      </a:cubicBezTo>
                      <a:lnTo>
                        <a:pt x="289624" y="61711"/>
                      </a:lnTo>
                      <a:cubicBezTo>
                        <a:pt x="289691" y="61645"/>
                        <a:pt x="289791" y="61578"/>
                        <a:pt x="289857" y="61545"/>
                      </a:cubicBezTo>
                      <a:cubicBezTo>
                        <a:pt x="289905" y="61472"/>
                        <a:pt x="289815" y="61418"/>
                        <a:pt x="289723" y="61418"/>
                      </a:cubicBezTo>
                      <a:cubicBezTo>
                        <a:pt x="289688" y="61418"/>
                        <a:pt x="289652" y="61426"/>
                        <a:pt x="289624" y="61444"/>
                      </a:cubicBezTo>
                      <a:cubicBezTo>
                        <a:pt x="289490" y="61545"/>
                        <a:pt x="289357" y="61611"/>
                        <a:pt x="289224" y="61711"/>
                      </a:cubicBezTo>
                      <a:lnTo>
                        <a:pt x="287489" y="61711"/>
                      </a:lnTo>
                      <a:cubicBezTo>
                        <a:pt x="287556" y="61645"/>
                        <a:pt x="287656" y="61611"/>
                        <a:pt x="287722" y="61545"/>
                      </a:cubicBezTo>
                      <a:cubicBezTo>
                        <a:pt x="287774" y="61493"/>
                        <a:pt x="287668" y="61422"/>
                        <a:pt x="287570" y="61422"/>
                      </a:cubicBezTo>
                      <a:cubicBezTo>
                        <a:pt x="287541" y="61422"/>
                        <a:pt x="287512" y="61429"/>
                        <a:pt x="287489" y="61444"/>
                      </a:cubicBezTo>
                      <a:cubicBezTo>
                        <a:pt x="287356" y="61545"/>
                        <a:pt x="287222" y="61611"/>
                        <a:pt x="287089" y="61711"/>
                      </a:cubicBezTo>
                      <a:lnTo>
                        <a:pt x="285354" y="61711"/>
                      </a:lnTo>
                      <a:cubicBezTo>
                        <a:pt x="285421" y="61645"/>
                        <a:pt x="285521" y="61611"/>
                        <a:pt x="285588" y="61545"/>
                      </a:cubicBezTo>
                      <a:cubicBezTo>
                        <a:pt x="285639" y="61493"/>
                        <a:pt x="285533" y="61422"/>
                        <a:pt x="285435" y="61422"/>
                      </a:cubicBezTo>
                      <a:cubicBezTo>
                        <a:pt x="285406" y="61422"/>
                        <a:pt x="285377" y="61429"/>
                        <a:pt x="285354" y="61444"/>
                      </a:cubicBezTo>
                      <a:cubicBezTo>
                        <a:pt x="285221" y="61545"/>
                        <a:pt x="285087" y="61645"/>
                        <a:pt x="284954" y="61711"/>
                      </a:cubicBezTo>
                      <a:lnTo>
                        <a:pt x="283219" y="61711"/>
                      </a:lnTo>
                      <a:cubicBezTo>
                        <a:pt x="283286" y="61678"/>
                        <a:pt x="283386" y="61611"/>
                        <a:pt x="283453" y="61545"/>
                      </a:cubicBezTo>
                      <a:cubicBezTo>
                        <a:pt x="283504" y="61493"/>
                        <a:pt x="283398" y="61422"/>
                        <a:pt x="283301" y="61422"/>
                      </a:cubicBezTo>
                      <a:cubicBezTo>
                        <a:pt x="283271" y="61422"/>
                        <a:pt x="283242" y="61429"/>
                        <a:pt x="283219" y="61444"/>
                      </a:cubicBezTo>
                      <a:cubicBezTo>
                        <a:pt x="283086" y="61545"/>
                        <a:pt x="282952" y="61645"/>
                        <a:pt x="282819" y="61745"/>
                      </a:cubicBezTo>
                      <a:lnTo>
                        <a:pt x="281084" y="61745"/>
                      </a:lnTo>
                      <a:cubicBezTo>
                        <a:pt x="281151" y="61678"/>
                        <a:pt x="281251" y="61611"/>
                        <a:pt x="281318" y="61545"/>
                      </a:cubicBezTo>
                      <a:cubicBezTo>
                        <a:pt x="281369" y="61493"/>
                        <a:pt x="281263" y="61422"/>
                        <a:pt x="281166" y="61422"/>
                      </a:cubicBezTo>
                      <a:cubicBezTo>
                        <a:pt x="281136" y="61422"/>
                        <a:pt x="281108" y="61429"/>
                        <a:pt x="281084" y="61444"/>
                      </a:cubicBezTo>
                      <a:cubicBezTo>
                        <a:pt x="280951" y="61545"/>
                        <a:pt x="280818" y="61645"/>
                        <a:pt x="280684" y="61745"/>
                      </a:cubicBezTo>
                      <a:lnTo>
                        <a:pt x="278950" y="61745"/>
                      </a:lnTo>
                      <a:cubicBezTo>
                        <a:pt x="279016" y="61678"/>
                        <a:pt x="279116" y="61611"/>
                        <a:pt x="279183" y="61545"/>
                      </a:cubicBezTo>
                      <a:cubicBezTo>
                        <a:pt x="279234" y="61493"/>
                        <a:pt x="279128" y="61422"/>
                        <a:pt x="279031" y="61422"/>
                      </a:cubicBezTo>
                      <a:cubicBezTo>
                        <a:pt x="279001" y="61422"/>
                        <a:pt x="278973" y="61429"/>
                        <a:pt x="278950" y="61444"/>
                      </a:cubicBezTo>
                      <a:cubicBezTo>
                        <a:pt x="278816" y="61545"/>
                        <a:pt x="278683" y="61645"/>
                        <a:pt x="278549" y="61745"/>
                      </a:cubicBezTo>
                      <a:lnTo>
                        <a:pt x="276815" y="61745"/>
                      </a:lnTo>
                      <a:cubicBezTo>
                        <a:pt x="276881" y="61678"/>
                        <a:pt x="276981" y="61611"/>
                        <a:pt x="277048" y="61545"/>
                      </a:cubicBezTo>
                      <a:cubicBezTo>
                        <a:pt x="277095" y="61498"/>
                        <a:pt x="277012" y="61435"/>
                        <a:pt x="276923" y="61435"/>
                      </a:cubicBezTo>
                      <a:cubicBezTo>
                        <a:pt x="276885" y="61435"/>
                        <a:pt x="276845" y="61447"/>
                        <a:pt x="276815" y="61478"/>
                      </a:cubicBezTo>
                      <a:cubicBezTo>
                        <a:pt x="276681" y="61545"/>
                        <a:pt x="276548" y="61645"/>
                        <a:pt x="276414" y="61745"/>
                      </a:cubicBezTo>
                      <a:lnTo>
                        <a:pt x="274680" y="61745"/>
                      </a:lnTo>
                      <a:cubicBezTo>
                        <a:pt x="274747" y="61678"/>
                        <a:pt x="274847" y="61611"/>
                        <a:pt x="274913" y="61545"/>
                      </a:cubicBezTo>
                      <a:cubicBezTo>
                        <a:pt x="274960" y="61497"/>
                        <a:pt x="274874" y="61450"/>
                        <a:pt x="274784" y="61450"/>
                      </a:cubicBezTo>
                      <a:cubicBezTo>
                        <a:pt x="274747" y="61450"/>
                        <a:pt x="274709" y="61458"/>
                        <a:pt x="274680" y="61478"/>
                      </a:cubicBezTo>
                      <a:cubicBezTo>
                        <a:pt x="274546" y="61545"/>
                        <a:pt x="274413" y="61645"/>
                        <a:pt x="274280" y="61745"/>
                      </a:cubicBezTo>
                      <a:lnTo>
                        <a:pt x="272545" y="61745"/>
                      </a:lnTo>
                      <a:cubicBezTo>
                        <a:pt x="272612" y="61678"/>
                        <a:pt x="272712" y="61611"/>
                        <a:pt x="272778" y="61578"/>
                      </a:cubicBezTo>
                      <a:cubicBezTo>
                        <a:pt x="272827" y="61506"/>
                        <a:pt x="272736" y="61451"/>
                        <a:pt x="272644" y="61451"/>
                      </a:cubicBezTo>
                      <a:cubicBezTo>
                        <a:pt x="272609" y="61451"/>
                        <a:pt x="272573" y="61459"/>
                        <a:pt x="272545" y="61478"/>
                      </a:cubicBezTo>
                      <a:cubicBezTo>
                        <a:pt x="272412" y="61578"/>
                        <a:pt x="272278" y="61645"/>
                        <a:pt x="272145" y="61745"/>
                      </a:cubicBezTo>
                      <a:lnTo>
                        <a:pt x="270410" y="61745"/>
                      </a:lnTo>
                      <a:cubicBezTo>
                        <a:pt x="270477" y="61678"/>
                        <a:pt x="270577" y="61645"/>
                        <a:pt x="270644" y="61578"/>
                      </a:cubicBezTo>
                      <a:cubicBezTo>
                        <a:pt x="270695" y="61527"/>
                        <a:pt x="270589" y="61456"/>
                        <a:pt x="270491" y="61456"/>
                      </a:cubicBezTo>
                      <a:cubicBezTo>
                        <a:pt x="270462" y="61456"/>
                        <a:pt x="270433" y="61462"/>
                        <a:pt x="270410" y="61478"/>
                      </a:cubicBezTo>
                      <a:cubicBezTo>
                        <a:pt x="270277" y="61578"/>
                        <a:pt x="270143" y="61645"/>
                        <a:pt x="270010" y="61745"/>
                      </a:cubicBezTo>
                      <a:lnTo>
                        <a:pt x="268275" y="61745"/>
                      </a:lnTo>
                      <a:cubicBezTo>
                        <a:pt x="268342" y="61678"/>
                        <a:pt x="268442" y="61645"/>
                        <a:pt x="268509" y="61578"/>
                      </a:cubicBezTo>
                      <a:cubicBezTo>
                        <a:pt x="268560" y="61527"/>
                        <a:pt x="268454" y="61456"/>
                        <a:pt x="268357" y="61456"/>
                      </a:cubicBezTo>
                      <a:cubicBezTo>
                        <a:pt x="268327" y="61456"/>
                        <a:pt x="268298" y="61462"/>
                        <a:pt x="268275" y="61478"/>
                      </a:cubicBezTo>
                      <a:cubicBezTo>
                        <a:pt x="268142" y="61578"/>
                        <a:pt x="268008" y="61678"/>
                        <a:pt x="267875" y="61745"/>
                      </a:cubicBezTo>
                      <a:lnTo>
                        <a:pt x="266140" y="61745"/>
                      </a:lnTo>
                      <a:cubicBezTo>
                        <a:pt x="266207" y="61711"/>
                        <a:pt x="266307" y="61645"/>
                        <a:pt x="266374" y="61578"/>
                      </a:cubicBezTo>
                      <a:cubicBezTo>
                        <a:pt x="266425" y="61527"/>
                        <a:pt x="266319" y="61456"/>
                        <a:pt x="266222" y="61456"/>
                      </a:cubicBezTo>
                      <a:cubicBezTo>
                        <a:pt x="266192" y="61456"/>
                        <a:pt x="266164" y="61462"/>
                        <a:pt x="266140" y="61478"/>
                      </a:cubicBezTo>
                      <a:cubicBezTo>
                        <a:pt x="266007" y="61578"/>
                        <a:pt x="265874" y="61678"/>
                        <a:pt x="265740" y="61778"/>
                      </a:cubicBezTo>
                      <a:lnTo>
                        <a:pt x="264006" y="61778"/>
                      </a:lnTo>
                      <a:cubicBezTo>
                        <a:pt x="264072" y="61711"/>
                        <a:pt x="264172" y="61645"/>
                        <a:pt x="264239" y="61578"/>
                      </a:cubicBezTo>
                      <a:cubicBezTo>
                        <a:pt x="264290" y="61527"/>
                        <a:pt x="264184" y="61456"/>
                        <a:pt x="264087" y="61456"/>
                      </a:cubicBezTo>
                      <a:cubicBezTo>
                        <a:pt x="264057" y="61456"/>
                        <a:pt x="264029" y="61462"/>
                        <a:pt x="264006" y="61478"/>
                      </a:cubicBezTo>
                      <a:cubicBezTo>
                        <a:pt x="263872" y="61578"/>
                        <a:pt x="263739" y="61678"/>
                        <a:pt x="263605" y="61778"/>
                      </a:cubicBezTo>
                      <a:lnTo>
                        <a:pt x="261871" y="61778"/>
                      </a:lnTo>
                      <a:cubicBezTo>
                        <a:pt x="261937" y="61711"/>
                        <a:pt x="262037" y="61645"/>
                        <a:pt x="262104" y="61578"/>
                      </a:cubicBezTo>
                      <a:cubicBezTo>
                        <a:pt x="262155" y="61527"/>
                        <a:pt x="262049" y="61456"/>
                        <a:pt x="261952" y="61456"/>
                      </a:cubicBezTo>
                      <a:cubicBezTo>
                        <a:pt x="261923" y="61456"/>
                        <a:pt x="261894" y="61462"/>
                        <a:pt x="261871" y="61478"/>
                      </a:cubicBezTo>
                      <a:cubicBezTo>
                        <a:pt x="261737" y="61578"/>
                        <a:pt x="261604" y="61678"/>
                        <a:pt x="261470" y="61778"/>
                      </a:cubicBezTo>
                      <a:lnTo>
                        <a:pt x="259736" y="61778"/>
                      </a:lnTo>
                      <a:cubicBezTo>
                        <a:pt x="259803" y="61711"/>
                        <a:pt x="259903" y="61645"/>
                        <a:pt x="259969" y="61578"/>
                      </a:cubicBezTo>
                      <a:cubicBezTo>
                        <a:pt x="260016" y="61531"/>
                        <a:pt x="259933" y="61469"/>
                        <a:pt x="259844" y="61469"/>
                      </a:cubicBezTo>
                      <a:cubicBezTo>
                        <a:pt x="259806" y="61469"/>
                        <a:pt x="259766" y="61481"/>
                        <a:pt x="259736" y="61511"/>
                      </a:cubicBezTo>
                      <a:cubicBezTo>
                        <a:pt x="259602" y="61578"/>
                        <a:pt x="259469" y="61678"/>
                        <a:pt x="259336" y="61778"/>
                      </a:cubicBezTo>
                      <a:lnTo>
                        <a:pt x="257601" y="61778"/>
                      </a:lnTo>
                      <a:cubicBezTo>
                        <a:pt x="257668" y="61711"/>
                        <a:pt x="257768" y="61645"/>
                        <a:pt x="257834" y="61578"/>
                      </a:cubicBezTo>
                      <a:cubicBezTo>
                        <a:pt x="257882" y="61531"/>
                        <a:pt x="257795" y="61484"/>
                        <a:pt x="257705" y="61484"/>
                      </a:cubicBezTo>
                      <a:cubicBezTo>
                        <a:pt x="257668" y="61484"/>
                        <a:pt x="257630" y="61492"/>
                        <a:pt x="257601" y="61511"/>
                      </a:cubicBezTo>
                      <a:cubicBezTo>
                        <a:pt x="257468" y="61578"/>
                        <a:pt x="257334" y="61678"/>
                        <a:pt x="257201" y="61778"/>
                      </a:cubicBezTo>
                      <a:lnTo>
                        <a:pt x="255466" y="61778"/>
                      </a:lnTo>
                      <a:cubicBezTo>
                        <a:pt x="255533" y="61711"/>
                        <a:pt x="255633" y="61645"/>
                        <a:pt x="255700" y="61611"/>
                      </a:cubicBezTo>
                      <a:cubicBezTo>
                        <a:pt x="255748" y="61539"/>
                        <a:pt x="255657" y="61484"/>
                        <a:pt x="255565" y="61484"/>
                      </a:cubicBezTo>
                      <a:cubicBezTo>
                        <a:pt x="255530" y="61484"/>
                        <a:pt x="255494" y="61493"/>
                        <a:pt x="255466" y="61511"/>
                      </a:cubicBezTo>
                      <a:cubicBezTo>
                        <a:pt x="255333" y="61611"/>
                        <a:pt x="255199" y="61678"/>
                        <a:pt x="255066" y="61778"/>
                      </a:cubicBezTo>
                      <a:lnTo>
                        <a:pt x="253331" y="61778"/>
                      </a:lnTo>
                      <a:cubicBezTo>
                        <a:pt x="253398" y="61711"/>
                        <a:pt x="253498" y="61678"/>
                        <a:pt x="253565" y="61611"/>
                      </a:cubicBezTo>
                      <a:cubicBezTo>
                        <a:pt x="253616" y="61560"/>
                        <a:pt x="253510" y="61489"/>
                        <a:pt x="253413" y="61489"/>
                      </a:cubicBezTo>
                      <a:cubicBezTo>
                        <a:pt x="253383" y="61489"/>
                        <a:pt x="253354" y="61496"/>
                        <a:pt x="253331" y="61511"/>
                      </a:cubicBezTo>
                      <a:cubicBezTo>
                        <a:pt x="253198" y="61611"/>
                        <a:pt x="253064" y="61678"/>
                        <a:pt x="252931" y="61778"/>
                      </a:cubicBezTo>
                      <a:lnTo>
                        <a:pt x="251196" y="61778"/>
                      </a:lnTo>
                      <a:cubicBezTo>
                        <a:pt x="251263" y="61711"/>
                        <a:pt x="251363" y="61678"/>
                        <a:pt x="251430" y="61611"/>
                      </a:cubicBezTo>
                      <a:cubicBezTo>
                        <a:pt x="251481" y="61560"/>
                        <a:pt x="251375" y="61489"/>
                        <a:pt x="251278" y="61489"/>
                      </a:cubicBezTo>
                      <a:cubicBezTo>
                        <a:pt x="251248" y="61489"/>
                        <a:pt x="251220" y="61496"/>
                        <a:pt x="251196" y="61511"/>
                      </a:cubicBezTo>
                      <a:cubicBezTo>
                        <a:pt x="251063" y="61611"/>
                        <a:pt x="250930" y="61711"/>
                        <a:pt x="250796" y="61778"/>
                      </a:cubicBezTo>
                      <a:lnTo>
                        <a:pt x="249062" y="61778"/>
                      </a:lnTo>
                      <a:cubicBezTo>
                        <a:pt x="249128" y="61745"/>
                        <a:pt x="249228" y="61678"/>
                        <a:pt x="249295" y="61611"/>
                      </a:cubicBezTo>
                      <a:cubicBezTo>
                        <a:pt x="249346" y="61560"/>
                        <a:pt x="249240" y="61489"/>
                        <a:pt x="249143" y="61489"/>
                      </a:cubicBezTo>
                      <a:cubicBezTo>
                        <a:pt x="249113" y="61489"/>
                        <a:pt x="249085" y="61496"/>
                        <a:pt x="249062" y="61511"/>
                      </a:cubicBezTo>
                      <a:cubicBezTo>
                        <a:pt x="248928" y="61611"/>
                        <a:pt x="248795" y="61711"/>
                        <a:pt x="248661" y="61811"/>
                      </a:cubicBezTo>
                      <a:lnTo>
                        <a:pt x="246927" y="61811"/>
                      </a:lnTo>
                      <a:cubicBezTo>
                        <a:pt x="246993" y="61745"/>
                        <a:pt x="247093" y="61678"/>
                        <a:pt x="247160" y="61611"/>
                      </a:cubicBezTo>
                      <a:cubicBezTo>
                        <a:pt x="247211" y="61560"/>
                        <a:pt x="247105" y="61489"/>
                        <a:pt x="247008" y="61489"/>
                      </a:cubicBezTo>
                      <a:cubicBezTo>
                        <a:pt x="246979" y="61489"/>
                        <a:pt x="246950" y="61496"/>
                        <a:pt x="246927" y="61511"/>
                      </a:cubicBezTo>
                      <a:cubicBezTo>
                        <a:pt x="246793" y="61611"/>
                        <a:pt x="246660" y="61711"/>
                        <a:pt x="246526" y="61811"/>
                      </a:cubicBezTo>
                      <a:lnTo>
                        <a:pt x="244792" y="61811"/>
                      </a:lnTo>
                      <a:cubicBezTo>
                        <a:pt x="244859" y="61745"/>
                        <a:pt x="244959" y="61678"/>
                        <a:pt x="245025" y="61611"/>
                      </a:cubicBezTo>
                      <a:cubicBezTo>
                        <a:pt x="245192" y="61411"/>
                        <a:pt x="245092" y="61344"/>
                        <a:pt x="245025" y="61344"/>
                      </a:cubicBezTo>
                      <a:cubicBezTo>
                        <a:pt x="252230" y="61344"/>
                        <a:pt x="259469" y="61311"/>
                        <a:pt x="266707" y="61311"/>
                      </a:cubicBezTo>
                      <a:cubicBezTo>
                        <a:pt x="279417" y="61278"/>
                        <a:pt x="292159" y="61278"/>
                        <a:pt x="304868" y="61244"/>
                      </a:cubicBezTo>
                      <a:cubicBezTo>
                        <a:pt x="309972" y="61244"/>
                        <a:pt x="315075" y="61211"/>
                        <a:pt x="320179" y="61211"/>
                      </a:cubicBezTo>
                      <a:close/>
                      <a:moveTo>
                        <a:pt x="11225" y="55840"/>
                      </a:moveTo>
                      <a:lnTo>
                        <a:pt x="11225" y="56541"/>
                      </a:lnTo>
                      <a:cubicBezTo>
                        <a:pt x="8256" y="58676"/>
                        <a:pt x="5354" y="60877"/>
                        <a:pt x="1918" y="62812"/>
                      </a:cubicBezTo>
                      <a:lnTo>
                        <a:pt x="1918" y="62045"/>
                      </a:lnTo>
                      <a:cubicBezTo>
                        <a:pt x="5154" y="60010"/>
                        <a:pt x="8423" y="58075"/>
                        <a:pt x="11225" y="55840"/>
                      </a:cubicBezTo>
                      <a:close/>
                      <a:moveTo>
                        <a:pt x="1385" y="62345"/>
                      </a:moveTo>
                      <a:lnTo>
                        <a:pt x="1385" y="63112"/>
                      </a:lnTo>
                      <a:cubicBezTo>
                        <a:pt x="1385" y="63112"/>
                        <a:pt x="1354" y="63112"/>
                        <a:pt x="1351" y="63142"/>
                      </a:cubicBezTo>
                      <a:lnTo>
                        <a:pt x="1351" y="63142"/>
                      </a:lnTo>
                      <a:lnTo>
                        <a:pt x="1385" y="62345"/>
                      </a:lnTo>
                      <a:close/>
                      <a:moveTo>
                        <a:pt x="11225" y="56875"/>
                      </a:moveTo>
                      <a:lnTo>
                        <a:pt x="11225" y="57575"/>
                      </a:lnTo>
                      <a:cubicBezTo>
                        <a:pt x="8256" y="59710"/>
                        <a:pt x="5354" y="61911"/>
                        <a:pt x="1918" y="63846"/>
                      </a:cubicBezTo>
                      <a:lnTo>
                        <a:pt x="1918" y="63079"/>
                      </a:lnTo>
                      <a:cubicBezTo>
                        <a:pt x="5154" y="61044"/>
                        <a:pt x="8423" y="59076"/>
                        <a:pt x="11225" y="56875"/>
                      </a:cubicBezTo>
                      <a:close/>
                      <a:moveTo>
                        <a:pt x="1385" y="63379"/>
                      </a:moveTo>
                      <a:lnTo>
                        <a:pt x="1385" y="64146"/>
                      </a:lnTo>
                      <a:cubicBezTo>
                        <a:pt x="1351" y="64146"/>
                        <a:pt x="1318" y="64180"/>
                        <a:pt x="1285" y="64180"/>
                      </a:cubicBezTo>
                      <a:cubicBezTo>
                        <a:pt x="1318" y="63913"/>
                        <a:pt x="1318" y="63646"/>
                        <a:pt x="1351" y="63379"/>
                      </a:cubicBezTo>
                      <a:close/>
                      <a:moveTo>
                        <a:pt x="441165" y="61945"/>
                      </a:moveTo>
                      <a:cubicBezTo>
                        <a:pt x="441165" y="62879"/>
                        <a:pt x="441132" y="63779"/>
                        <a:pt x="440932" y="64680"/>
                      </a:cubicBezTo>
                      <a:lnTo>
                        <a:pt x="440899" y="64547"/>
                      </a:lnTo>
                      <a:cubicBezTo>
                        <a:pt x="440732" y="63713"/>
                        <a:pt x="440932" y="62812"/>
                        <a:pt x="440798" y="61945"/>
                      </a:cubicBezTo>
                      <a:close/>
                      <a:moveTo>
                        <a:pt x="11225" y="57909"/>
                      </a:moveTo>
                      <a:lnTo>
                        <a:pt x="11225" y="58609"/>
                      </a:lnTo>
                      <a:cubicBezTo>
                        <a:pt x="8256" y="60744"/>
                        <a:pt x="5354" y="62946"/>
                        <a:pt x="1918" y="64880"/>
                      </a:cubicBezTo>
                      <a:lnTo>
                        <a:pt x="1918" y="64080"/>
                      </a:lnTo>
                      <a:cubicBezTo>
                        <a:pt x="5154" y="62045"/>
                        <a:pt x="8423" y="60110"/>
                        <a:pt x="11225" y="57909"/>
                      </a:cubicBezTo>
                      <a:close/>
                      <a:moveTo>
                        <a:pt x="1385" y="64413"/>
                      </a:moveTo>
                      <a:lnTo>
                        <a:pt x="1385" y="65180"/>
                      </a:lnTo>
                      <a:cubicBezTo>
                        <a:pt x="1318" y="65180"/>
                        <a:pt x="1285" y="65214"/>
                        <a:pt x="1218" y="65247"/>
                      </a:cubicBezTo>
                      <a:lnTo>
                        <a:pt x="1285" y="64413"/>
                      </a:lnTo>
                      <a:close/>
                      <a:moveTo>
                        <a:pt x="11225" y="58943"/>
                      </a:moveTo>
                      <a:lnTo>
                        <a:pt x="11225" y="59610"/>
                      </a:lnTo>
                      <a:cubicBezTo>
                        <a:pt x="8256" y="61778"/>
                        <a:pt x="5354" y="63980"/>
                        <a:pt x="1918" y="65881"/>
                      </a:cubicBezTo>
                      <a:lnTo>
                        <a:pt x="1918" y="65114"/>
                      </a:lnTo>
                      <a:cubicBezTo>
                        <a:pt x="5154" y="63079"/>
                        <a:pt x="8423" y="61144"/>
                        <a:pt x="11225" y="58943"/>
                      </a:cubicBezTo>
                      <a:close/>
                      <a:moveTo>
                        <a:pt x="327251" y="61945"/>
                      </a:moveTo>
                      <a:cubicBezTo>
                        <a:pt x="325183" y="63413"/>
                        <a:pt x="323181" y="64947"/>
                        <a:pt x="320879" y="66281"/>
                      </a:cubicBezTo>
                      <a:lnTo>
                        <a:pt x="319078" y="66281"/>
                      </a:lnTo>
                      <a:cubicBezTo>
                        <a:pt x="321313" y="64880"/>
                        <a:pt x="323615" y="63513"/>
                        <a:pt x="325549" y="61945"/>
                      </a:cubicBezTo>
                      <a:close/>
                      <a:moveTo>
                        <a:pt x="1385" y="65447"/>
                      </a:moveTo>
                      <a:lnTo>
                        <a:pt x="1385" y="66181"/>
                      </a:lnTo>
                      <a:cubicBezTo>
                        <a:pt x="1318" y="66215"/>
                        <a:pt x="1251" y="66281"/>
                        <a:pt x="1185" y="66315"/>
                      </a:cubicBezTo>
                      <a:lnTo>
                        <a:pt x="1151" y="66315"/>
                      </a:lnTo>
                      <a:cubicBezTo>
                        <a:pt x="1185" y="66014"/>
                        <a:pt x="1185" y="65748"/>
                        <a:pt x="1218" y="65447"/>
                      </a:cubicBezTo>
                      <a:close/>
                      <a:moveTo>
                        <a:pt x="312307" y="61945"/>
                      </a:moveTo>
                      <a:cubicBezTo>
                        <a:pt x="310239" y="63413"/>
                        <a:pt x="308237" y="64980"/>
                        <a:pt x="305902" y="66315"/>
                      </a:cubicBezTo>
                      <a:lnTo>
                        <a:pt x="304101" y="66315"/>
                      </a:lnTo>
                      <a:cubicBezTo>
                        <a:pt x="304434" y="66114"/>
                        <a:pt x="304768" y="65914"/>
                        <a:pt x="305102" y="65681"/>
                      </a:cubicBezTo>
                      <a:cubicBezTo>
                        <a:pt x="307070" y="64480"/>
                        <a:pt x="308971" y="63279"/>
                        <a:pt x="310639" y="61945"/>
                      </a:cubicBezTo>
                      <a:close/>
                      <a:moveTo>
                        <a:pt x="314442" y="61945"/>
                      </a:moveTo>
                      <a:cubicBezTo>
                        <a:pt x="312373" y="63413"/>
                        <a:pt x="310372" y="64980"/>
                        <a:pt x="308037" y="66315"/>
                      </a:cubicBezTo>
                      <a:lnTo>
                        <a:pt x="306236" y="66315"/>
                      </a:lnTo>
                      <a:cubicBezTo>
                        <a:pt x="308504" y="64914"/>
                        <a:pt x="310839" y="63513"/>
                        <a:pt x="312774" y="61945"/>
                      </a:cubicBezTo>
                      <a:close/>
                      <a:moveTo>
                        <a:pt x="316576" y="61945"/>
                      </a:moveTo>
                      <a:cubicBezTo>
                        <a:pt x="314542" y="63413"/>
                        <a:pt x="312507" y="64947"/>
                        <a:pt x="310205" y="66315"/>
                      </a:cubicBezTo>
                      <a:lnTo>
                        <a:pt x="308371" y="66315"/>
                      </a:lnTo>
                      <a:cubicBezTo>
                        <a:pt x="310639" y="64880"/>
                        <a:pt x="312940" y="63513"/>
                        <a:pt x="314909" y="61945"/>
                      </a:cubicBezTo>
                      <a:close/>
                      <a:moveTo>
                        <a:pt x="318711" y="61945"/>
                      </a:moveTo>
                      <a:cubicBezTo>
                        <a:pt x="316643" y="63413"/>
                        <a:pt x="314642" y="64947"/>
                        <a:pt x="312340" y="66315"/>
                      </a:cubicBezTo>
                      <a:lnTo>
                        <a:pt x="310505" y="66315"/>
                      </a:lnTo>
                      <a:cubicBezTo>
                        <a:pt x="312774" y="64880"/>
                        <a:pt x="315075" y="63513"/>
                        <a:pt x="317010" y="61945"/>
                      </a:cubicBezTo>
                      <a:close/>
                      <a:moveTo>
                        <a:pt x="320513" y="61945"/>
                      </a:moveTo>
                      <a:cubicBezTo>
                        <a:pt x="318444" y="63413"/>
                        <a:pt x="316410" y="64947"/>
                        <a:pt x="314075" y="66315"/>
                      </a:cubicBezTo>
                      <a:lnTo>
                        <a:pt x="312640" y="66315"/>
                      </a:lnTo>
                      <a:cubicBezTo>
                        <a:pt x="314909" y="64880"/>
                        <a:pt x="317210" y="63513"/>
                        <a:pt x="319178" y="61945"/>
                      </a:cubicBezTo>
                      <a:close/>
                      <a:moveTo>
                        <a:pt x="316676" y="64914"/>
                      </a:moveTo>
                      <a:cubicBezTo>
                        <a:pt x="315976" y="65381"/>
                        <a:pt x="315242" y="65848"/>
                        <a:pt x="314475" y="66315"/>
                      </a:cubicBezTo>
                      <a:lnTo>
                        <a:pt x="314442" y="66315"/>
                      </a:lnTo>
                      <a:cubicBezTo>
                        <a:pt x="315209" y="65848"/>
                        <a:pt x="315943" y="65381"/>
                        <a:pt x="316676" y="64914"/>
                      </a:cubicBezTo>
                      <a:close/>
                      <a:moveTo>
                        <a:pt x="322781" y="61945"/>
                      </a:moveTo>
                      <a:cubicBezTo>
                        <a:pt x="320746" y="63413"/>
                        <a:pt x="318711" y="64947"/>
                        <a:pt x="316376" y="66315"/>
                      </a:cubicBezTo>
                      <a:lnTo>
                        <a:pt x="314775" y="66315"/>
                      </a:lnTo>
                      <a:cubicBezTo>
                        <a:pt x="317043" y="64880"/>
                        <a:pt x="319345" y="63513"/>
                        <a:pt x="321280" y="61945"/>
                      </a:cubicBezTo>
                      <a:close/>
                      <a:moveTo>
                        <a:pt x="325082" y="61945"/>
                      </a:moveTo>
                      <a:cubicBezTo>
                        <a:pt x="323014" y="63413"/>
                        <a:pt x="321013" y="64947"/>
                        <a:pt x="318678" y="66315"/>
                      </a:cubicBezTo>
                      <a:lnTo>
                        <a:pt x="316910" y="66315"/>
                      </a:lnTo>
                      <a:cubicBezTo>
                        <a:pt x="319178" y="64880"/>
                        <a:pt x="321480" y="63513"/>
                        <a:pt x="323415" y="61945"/>
                      </a:cubicBezTo>
                      <a:close/>
                      <a:moveTo>
                        <a:pt x="439831" y="66215"/>
                      </a:moveTo>
                      <a:cubicBezTo>
                        <a:pt x="439831" y="66248"/>
                        <a:pt x="439831" y="66281"/>
                        <a:pt x="439831" y="66315"/>
                      </a:cubicBezTo>
                      <a:lnTo>
                        <a:pt x="439631" y="66315"/>
                      </a:lnTo>
                      <a:cubicBezTo>
                        <a:pt x="439698" y="66281"/>
                        <a:pt x="439764" y="66248"/>
                        <a:pt x="439831" y="66215"/>
                      </a:cubicBezTo>
                      <a:close/>
                      <a:moveTo>
                        <a:pt x="295261" y="61945"/>
                      </a:moveTo>
                      <a:cubicBezTo>
                        <a:pt x="293193" y="63446"/>
                        <a:pt x="291158" y="65014"/>
                        <a:pt x="288790" y="66348"/>
                      </a:cubicBezTo>
                      <a:lnTo>
                        <a:pt x="286989" y="66348"/>
                      </a:lnTo>
                      <a:cubicBezTo>
                        <a:pt x="289290" y="64914"/>
                        <a:pt x="291625" y="63546"/>
                        <a:pt x="293593" y="61945"/>
                      </a:cubicBezTo>
                      <a:close/>
                      <a:moveTo>
                        <a:pt x="297396" y="61945"/>
                      </a:moveTo>
                      <a:cubicBezTo>
                        <a:pt x="295328" y="63446"/>
                        <a:pt x="293293" y="64980"/>
                        <a:pt x="290958" y="66348"/>
                      </a:cubicBezTo>
                      <a:lnTo>
                        <a:pt x="289123" y="66348"/>
                      </a:lnTo>
                      <a:cubicBezTo>
                        <a:pt x="291425" y="64914"/>
                        <a:pt x="293760" y="63546"/>
                        <a:pt x="295728" y="61945"/>
                      </a:cubicBezTo>
                      <a:close/>
                      <a:moveTo>
                        <a:pt x="299531" y="61945"/>
                      </a:moveTo>
                      <a:cubicBezTo>
                        <a:pt x="297463" y="63446"/>
                        <a:pt x="295428" y="64980"/>
                        <a:pt x="293093" y="66348"/>
                      </a:cubicBezTo>
                      <a:lnTo>
                        <a:pt x="291258" y="66348"/>
                      </a:lnTo>
                      <a:cubicBezTo>
                        <a:pt x="293560" y="64914"/>
                        <a:pt x="295895" y="63546"/>
                        <a:pt x="297863" y="61945"/>
                      </a:cubicBezTo>
                      <a:close/>
                      <a:moveTo>
                        <a:pt x="301666" y="61945"/>
                      </a:moveTo>
                      <a:cubicBezTo>
                        <a:pt x="299598" y="63446"/>
                        <a:pt x="297563" y="64980"/>
                        <a:pt x="295228" y="66348"/>
                      </a:cubicBezTo>
                      <a:lnTo>
                        <a:pt x="293393" y="66348"/>
                      </a:lnTo>
                      <a:cubicBezTo>
                        <a:pt x="295695" y="64914"/>
                        <a:pt x="298030" y="63546"/>
                        <a:pt x="299965" y="61945"/>
                      </a:cubicBezTo>
                      <a:close/>
                      <a:moveTo>
                        <a:pt x="303801" y="61945"/>
                      </a:moveTo>
                      <a:cubicBezTo>
                        <a:pt x="301732" y="63413"/>
                        <a:pt x="299698" y="64980"/>
                        <a:pt x="297363" y="66348"/>
                      </a:cubicBezTo>
                      <a:lnTo>
                        <a:pt x="295528" y="66348"/>
                      </a:lnTo>
                      <a:cubicBezTo>
                        <a:pt x="297830" y="64914"/>
                        <a:pt x="300165" y="63546"/>
                        <a:pt x="302099" y="61945"/>
                      </a:cubicBezTo>
                      <a:close/>
                      <a:moveTo>
                        <a:pt x="305935" y="61945"/>
                      </a:moveTo>
                      <a:cubicBezTo>
                        <a:pt x="305635" y="62145"/>
                        <a:pt x="305335" y="62378"/>
                        <a:pt x="305068" y="62579"/>
                      </a:cubicBezTo>
                      <a:cubicBezTo>
                        <a:pt x="303300" y="63880"/>
                        <a:pt x="301532" y="65180"/>
                        <a:pt x="299498" y="66348"/>
                      </a:cubicBezTo>
                      <a:lnTo>
                        <a:pt x="297696" y="66348"/>
                      </a:lnTo>
                      <a:cubicBezTo>
                        <a:pt x="299965" y="64914"/>
                        <a:pt x="302300" y="63546"/>
                        <a:pt x="304234" y="61945"/>
                      </a:cubicBezTo>
                      <a:close/>
                      <a:moveTo>
                        <a:pt x="308037" y="61945"/>
                      </a:moveTo>
                      <a:cubicBezTo>
                        <a:pt x="307070" y="62645"/>
                        <a:pt x="306102" y="63346"/>
                        <a:pt x="305102" y="64080"/>
                      </a:cubicBezTo>
                      <a:cubicBezTo>
                        <a:pt x="304001" y="64847"/>
                        <a:pt x="302867" y="65614"/>
                        <a:pt x="301632" y="66348"/>
                      </a:cubicBezTo>
                      <a:lnTo>
                        <a:pt x="299831" y="66348"/>
                      </a:lnTo>
                      <a:cubicBezTo>
                        <a:pt x="301599" y="65214"/>
                        <a:pt x="303434" y="64113"/>
                        <a:pt x="305068" y="62912"/>
                      </a:cubicBezTo>
                      <a:cubicBezTo>
                        <a:pt x="305535" y="62612"/>
                        <a:pt x="305969" y="62278"/>
                        <a:pt x="306369" y="61945"/>
                      </a:cubicBezTo>
                      <a:close/>
                      <a:moveTo>
                        <a:pt x="310172" y="61945"/>
                      </a:moveTo>
                      <a:cubicBezTo>
                        <a:pt x="308537" y="63112"/>
                        <a:pt x="306903" y="64347"/>
                        <a:pt x="305135" y="65481"/>
                      </a:cubicBezTo>
                      <a:cubicBezTo>
                        <a:pt x="304668" y="65781"/>
                        <a:pt x="304234" y="66048"/>
                        <a:pt x="303767" y="66315"/>
                      </a:cubicBezTo>
                      <a:cubicBezTo>
                        <a:pt x="303167" y="66315"/>
                        <a:pt x="302566" y="66348"/>
                        <a:pt x="301966" y="66348"/>
                      </a:cubicBezTo>
                      <a:cubicBezTo>
                        <a:pt x="303033" y="65681"/>
                        <a:pt x="304101" y="65014"/>
                        <a:pt x="305135" y="64347"/>
                      </a:cubicBezTo>
                      <a:cubicBezTo>
                        <a:pt x="306302" y="63579"/>
                        <a:pt x="307470" y="62779"/>
                        <a:pt x="308504" y="61945"/>
                      </a:cubicBezTo>
                      <a:close/>
                      <a:moveTo>
                        <a:pt x="430791" y="61945"/>
                      </a:moveTo>
                      <a:cubicBezTo>
                        <a:pt x="428723" y="63446"/>
                        <a:pt x="426688" y="65014"/>
                        <a:pt x="424320" y="66348"/>
                      </a:cubicBezTo>
                      <a:lnTo>
                        <a:pt x="422519" y="66348"/>
                      </a:lnTo>
                      <a:cubicBezTo>
                        <a:pt x="424820" y="64914"/>
                        <a:pt x="427155" y="63546"/>
                        <a:pt x="429090" y="61945"/>
                      </a:cubicBezTo>
                      <a:close/>
                      <a:moveTo>
                        <a:pt x="432926" y="61945"/>
                      </a:moveTo>
                      <a:cubicBezTo>
                        <a:pt x="430858" y="63446"/>
                        <a:pt x="428823" y="64980"/>
                        <a:pt x="426455" y="66348"/>
                      </a:cubicBezTo>
                      <a:lnTo>
                        <a:pt x="424654" y="66348"/>
                      </a:lnTo>
                      <a:cubicBezTo>
                        <a:pt x="426955" y="64914"/>
                        <a:pt x="429290" y="63546"/>
                        <a:pt x="431258" y="61945"/>
                      </a:cubicBezTo>
                      <a:close/>
                      <a:moveTo>
                        <a:pt x="435061" y="61945"/>
                      </a:moveTo>
                      <a:cubicBezTo>
                        <a:pt x="432993" y="63446"/>
                        <a:pt x="430958" y="64980"/>
                        <a:pt x="428623" y="66348"/>
                      </a:cubicBezTo>
                      <a:lnTo>
                        <a:pt x="426788" y="66348"/>
                      </a:lnTo>
                      <a:cubicBezTo>
                        <a:pt x="429090" y="64914"/>
                        <a:pt x="431425" y="63546"/>
                        <a:pt x="433360" y="61945"/>
                      </a:cubicBezTo>
                      <a:close/>
                      <a:moveTo>
                        <a:pt x="437196" y="61945"/>
                      </a:moveTo>
                      <a:cubicBezTo>
                        <a:pt x="435128" y="63446"/>
                        <a:pt x="433093" y="64980"/>
                        <a:pt x="430758" y="66348"/>
                      </a:cubicBezTo>
                      <a:lnTo>
                        <a:pt x="428923" y="66348"/>
                      </a:lnTo>
                      <a:cubicBezTo>
                        <a:pt x="431225" y="64914"/>
                        <a:pt x="433560" y="63546"/>
                        <a:pt x="435495" y="61945"/>
                      </a:cubicBezTo>
                      <a:close/>
                      <a:moveTo>
                        <a:pt x="439331" y="61945"/>
                      </a:moveTo>
                      <a:cubicBezTo>
                        <a:pt x="437229" y="63413"/>
                        <a:pt x="435228" y="64980"/>
                        <a:pt x="432893" y="66348"/>
                      </a:cubicBezTo>
                      <a:lnTo>
                        <a:pt x="431058" y="66348"/>
                      </a:lnTo>
                      <a:cubicBezTo>
                        <a:pt x="433360" y="64914"/>
                        <a:pt x="435695" y="63546"/>
                        <a:pt x="437630" y="61945"/>
                      </a:cubicBezTo>
                      <a:close/>
                      <a:moveTo>
                        <a:pt x="439498" y="62145"/>
                      </a:moveTo>
                      <a:lnTo>
                        <a:pt x="439498" y="62145"/>
                      </a:lnTo>
                      <a:cubicBezTo>
                        <a:pt x="439464" y="62545"/>
                        <a:pt x="439464" y="62946"/>
                        <a:pt x="439498" y="63346"/>
                      </a:cubicBezTo>
                      <a:cubicBezTo>
                        <a:pt x="438097" y="64380"/>
                        <a:pt x="436629" y="65414"/>
                        <a:pt x="435028" y="66348"/>
                      </a:cubicBezTo>
                      <a:lnTo>
                        <a:pt x="433226" y="66348"/>
                      </a:lnTo>
                      <a:cubicBezTo>
                        <a:pt x="435395" y="64980"/>
                        <a:pt x="437596" y="63646"/>
                        <a:pt x="439498" y="62145"/>
                      </a:cubicBezTo>
                      <a:close/>
                      <a:moveTo>
                        <a:pt x="439531" y="63679"/>
                      </a:moveTo>
                      <a:cubicBezTo>
                        <a:pt x="439598" y="64013"/>
                        <a:pt x="439664" y="64347"/>
                        <a:pt x="439731" y="64680"/>
                      </a:cubicBezTo>
                      <a:cubicBezTo>
                        <a:pt x="438897" y="65247"/>
                        <a:pt x="438063" y="65814"/>
                        <a:pt x="437163" y="66315"/>
                      </a:cubicBezTo>
                      <a:cubicBezTo>
                        <a:pt x="436562" y="66348"/>
                        <a:pt x="435962" y="66348"/>
                        <a:pt x="435361" y="66348"/>
                      </a:cubicBezTo>
                      <a:cubicBezTo>
                        <a:pt x="436762" y="65447"/>
                        <a:pt x="438197" y="64580"/>
                        <a:pt x="439531" y="63679"/>
                      </a:cubicBezTo>
                      <a:close/>
                      <a:moveTo>
                        <a:pt x="439764" y="64914"/>
                      </a:moveTo>
                      <a:cubicBezTo>
                        <a:pt x="439798" y="65014"/>
                        <a:pt x="439831" y="65147"/>
                        <a:pt x="439831" y="65247"/>
                      </a:cubicBezTo>
                      <a:cubicBezTo>
                        <a:pt x="439864" y="65414"/>
                        <a:pt x="439831" y="65714"/>
                        <a:pt x="439831" y="66014"/>
                      </a:cubicBezTo>
                      <a:cubicBezTo>
                        <a:pt x="439664" y="66114"/>
                        <a:pt x="439498" y="66215"/>
                        <a:pt x="439297" y="66348"/>
                      </a:cubicBezTo>
                      <a:lnTo>
                        <a:pt x="437496" y="66348"/>
                      </a:lnTo>
                      <a:cubicBezTo>
                        <a:pt x="438263" y="65848"/>
                        <a:pt x="438997" y="65381"/>
                        <a:pt x="439764" y="64914"/>
                      </a:cubicBezTo>
                      <a:close/>
                      <a:moveTo>
                        <a:pt x="282485" y="61945"/>
                      </a:moveTo>
                      <a:cubicBezTo>
                        <a:pt x="280384" y="63446"/>
                        <a:pt x="278349" y="65014"/>
                        <a:pt x="275981" y="66381"/>
                      </a:cubicBezTo>
                      <a:lnTo>
                        <a:pt x="274146" y="66381"/>
                      </a:lnTo>
                      <a:cubicBezTo>
                        <a:pt x="276481" y="64947"/>
                        <a:pt x="278816" y="63546"/>
                        <a:pt x="280784" y="61945"/>
                      </a:cubicBezTo>
                      <a:close/>
                      <a:moveTo>
                        <a:pt x="284620" y="61945"/>
                      </a:moveTo>
                      <a:cubicBezTo>
                        <a:pt x="282519" y="63446"/>
                        <a:pt x="280484" y="65014"/>
                        <a:pt x="278116" y="66381"/>
                      </a:cubicBezTo>
                      <a:lnTo>
                        <a:pt x="276281" y="66381"/>
                      </a:lnTo>
                      <a:cubicBezTo>
                        <a:pt x="278616" y="64947"/>
                        <a:pt x="280951" y="63546"/>
                        <a:pt x="282919" y="61945"/>
                      </a:cubicBezTo>
                      <a:close/>
                      <a:moveTo>
                        <a:pt x="286755" y="61945"/>
                      </a:moveTo>
                      <a:cubicBezTo>
                        <a:pt x="284654" y="63446"/>
                        <a:pt x="282619" y="65014"/>
                        <a:pt x="280250" y="66381"/>
                      </a:cubicBezTo>
                      <a:lnTo>
                        <a:pt x="278449" y="66381"/>
                      </a:lnTo>
                      <a:cubicBezTo>
                        <a:pt x="280751" y="64947"/>
                        <a:pt x="283086" y="63546"/>
                        <a:pt x="285054" y="61945"/>
                      </a:cubicBezTo>
                      <a:close/>
                      <a:moveTo>
                        <a:pt x="288857" y="61945"/>
                      </a:moveTo>
                      <a:cubicBezTo>
                        <a:pt x="286788" y="63446"/>
                        <a:pt x="284754" y="65014"/>
                        <a:pt x="282385" y="66381"/>
                      </a:cubicBezTo>
                      <a:lnTo>
                        <a:pt x="280584" y="66381"/>
                      </a:lnTo>
                      <a:cubicBezTo>
                        <a:pt x="282886" y="64947"/>
                        <a:pt x="285221" y="63546"/>
                        <a:pt x="287189" y="61945"/>
                      </a:cubicBezTo>
                      <a:close/>
                      <a:moveTo>
                        <a:pt x="290991" y="61945"/>
                      </a:moveTo>
                      <a:cubicBezTo>
                        <a:pt x="288923" y="63446"/>
                        <a:pt x="286889" y="65014"/>
                        <a:pt x="284520" y="66381"/>
                      </a:cubicBezTo>
                      <a:lnTo>
                        <a:pt x="282719" y="66381"/>
                      </a:lnTo>
                      <a:cubicBezTo>
                        <a:pt x="285021" y="64947"/>
                        <a:pt x="287356" y="63546"/>
                        <a:pt x="289324" y="61945"/>
                      </a:cubicBezTo>
                      <a:close/>
                      <a:moveTo>
                        <a:pt x="293126" y="61945"/>
                      </a:moveTo>
                      <a:cubicBezTo>
                        <a:pt x="291058" y="63446"/>
                        <a:pt x="289023" y="65014"/>
                        <a:pt x="286655" y="66348"/>
                      </a:cubicBezTo>
                      <a:cubicBezTo>
                        <a:pt x="286055" y="66381"/>
                        <a:pt x="285454" y="66381"/>
                        <a:pt x="284854" y="66381"/>
                      </a:cubicBezTo>
                      <a:cubicBezTo>
                        <a:pt x="287155" y="64914"/>
                        <a:pt x="289490" y="63546"/>
                        <a:pt x="291458" y="61945"/>
                      </a:cubicBezTo>
                      <a:close/>
                      <a:moveTo>
                        <a:pt x="418016" y="61945"/>
                      </a:moveTo>
                      <a:cubicBezTo>
                        <a:pt x="415914" y="63446"/>
                        <a:pt x="413879" y="65014"/>
                        <a:pt x="411477" y="66381"/>
                      </a:cubicBezTo>
                      <a:lnTo>
                        <a:pt x="409676" y="66381"/>
                      </a:lnTo>
                      <a:cubicBezTo>
                        <a:pt x="411978" y="64947"/>
                        <a:pt x="414346" y="63546"/>
                        <a:pt x="416314" y="61945"/>
                      </a:cubicBezTo>
                      <a:close/>
                      <a:moveTo>
                        <a:pt x="420150" y="61945"/>
                      </a:moveTo>
                      <a:cubicBezTo>
                        <a:pt x="418049" y="63446"/>
                        <a:pt x="416014" y="65014"/>
                        <a:pt x="413612" y="66381"/>
                      </a:cubicBezTo>
                      <a:lnTo>
                        <a:pt x="411811" y="66381"/>
                      </a:lnTo>
                      <a:cubicBezTo>
                        <a:pt x="414113" y="64947"/>
                        <a:pt x="416481" y="63546"/>
                        <a:pt x="418449" y="61945"/>
                      </a:cubicBezTo>
                      <a:close/>
                      <a:moveTo>
                        <a:pt x="422252" y="61945"/>
                      </a:moveTo>
                      <a:cubicBezTo>
                        <a:pt x="420184" y="63446"/>
                        <a:pt x="418149" y="65014"/>
                        <a:pt x="415781" y="66381"/>
                      </a:cubicBezTo>
                      <a:lnTo>
                        <a:pt x="413946" y="66381"/>
                      </a:lnTo>
                      <a:cubicBezTo>
                        <a:pt x="416281" y="64947"/>
                        <a:pt x="418616" y="63546"/>
                        <a:pt x="420584" y="61945"/>
                      </a:cubicBezTo>
                      <a:close/>
                      <a:moveTo>
                        <a:pt x="424387" y="61945"/>
                      </a:moveTo>
                      <a:cubicBezTo>
                        <a:pt x="422319" y="63446"/>
                        <a:pt x="420284" y="65014"/>
                        <a:pt x="417915" y="66381"/>
                      </a:cubicBezTo>
                      <a:lnTo>
                        <a:pt x="416114" y="66381"/>
                      </a:lnTo>
                      <a:cubicBezTo>
                        <a:pt x="418416" y="64947"/>
                        <a:pt x="420751" y="63546"/>
                        <a:pt x="422719" y="61945"/>
                      </a:cubicBezTo>
                      <a:close/>
                      <a:moveTo>
                        <a:pt x="426522" y="61945"/>
                      </a:moveTo>
                      <a:cubicBezTo>
                        <a:pt x="424453" y="63446"/>
                        <a:pt x="422419" y="65014"/>
                        <a:pt x="420050" y="66381"/>
                      </a:cubicBezTo>
                      <a:lnTo>
                        <a:pt x="418249" y="66381"/>
                      </a:lnTo>
                      <a:cubicBezTo>
                        <a:pt x="420551" y="64947"/>
                        <a:pt x="422886" y="63546"/>
                        <a:pt x="424854" y="61945"/>
                      </a:cubicBezTo>
                      <a:close/>
                      <a:moveTo>
                        <a:pt x="428656" y="61945"/>
                      </a:moveTo>
                      <a:cubicBezTo>
                        <a:pt x="426588" y="63446"/>
                        <a:pt x="424554" y="65014"/>
                        <a:pt x="422185" y="66348"/>
                      </a:cubicBezTo>
                      <a:cubicBezTo>
                        <a:pt x="421585" y="66381"/>
                        <a:pt x="420984" y="66381"/>
                        <a:pt x="420384" y="66381"/>
                      </a:cubicBezTo>
                      <a:cubicBezTo>
                        <a:pt x="422686" y="64914"/>
                        <a:pt x="425021" y="63546"/>
                        <a:pt x="426989" y="61945"/>
                      </a:cubicBezTo>
                      <a:close/>
                      <a:moveTo>
                        <a:pt x="263305" y="61945"/>
                      </a:moveTo>
                      <a:cubicBezTo>
                        <a:pt x="261170" y="63446"/>
                        <a:pt x="259135" y="65047"/>
                        <a:pt x="256700" y="66415"/>
                      </a:cubicBezTo>
                      <a:lnTo>
                        <a:pt x="254899" y="66415"/>
                      </a:lnTo>
                      <a:cubicBezTo>
                        <a:pt x="257234" y="64980"/>
                        <a:pt x="259636" y="63546"/>
                        <a:pt x="261604" y="61945"/>
                      </a:cubicBezTo>
                      <a:close/>
                      <a:moveTo>
                        <a:pt x="265440" y="61945"/>
                      </a:moveTo>
                      <a:cubicBezTo>
                        <a:pt x="263305" y="63446"/>
                        <a:pt x="261237" y="65047"/>
                        <a:pt x="258835" y="66415"/>
                      </a:cubicBezTo>
                      <a:lnTo>
                        <a:pt x="257067" y="66415"/>
                      </a:lnTo>
                      <a:cubicBezTo>
                        <a:pt x="259369" y="64947"/>
                        <a:pt x="261771" y="63546"/>
                        <a:pt x="263739" y="61945"/>
                      </a:cubicBezTo>
                      <a:close/>
                      <a:moveTo>
                        <a:pt x="267575" y="61945"/>
                      </a:moveTo>
                      <a:cubicBezTo>
                        <a:pt x="265440" y="63446"/>
                        <a:pt x="263405" y="65047"/>
                        <a:pt x="261003" y="66415"/>
                      </a:cubicBezTo>
                      <a:lnTo>
                        <a:pt x="259202" y="66415"/>
                      </a:lnTo>
                      <a:cubicBezTo>
                        <a:pt x="261504" y="64947"/>
                        <a:pt x="263905" y="63546"/>
                        <a:pt x="265874" y="61945"/>
                      </a:cubicBezTo>
                      <a:close/>
                      <a:moveTo>
                        <a:pt x="269676" y="61945"/>
                      </a:moveTo>
                      <a:cubicBezTo>
                        <a:pt x="267575" y="63446"/>
                        <a:pt x="265540" y="65047"/>
                        <a:pt x="263138" y="66415"/>
                      </a:cubicBezTo>
                      <a:lnTo>
                        <a:pt x="261337" y="66415"/>
                      </a:lnTo>
                      <a:cubicBezTo>
                        <a:pt x="263639" y="64947"/>
                        <a:pt x="266040" y="63546"/>
                        <a:pt x="268008" y="61945"/>
                      </a:cubicBezTo>
                      <a:close/>
                      <a:moveTo>
                        <a:pt x="271811" y="61945"/>
                      </a:moveTo>
                      <a:cubicBezTo>
                        <a:pt x="269710" y="63446"/>
                        <a:pt x="267675" y="65047"/>
                        <a:pt x="265273" y="66415"/>
                      </a:cubicBezTo>
                      <a:lnTo>
                        <a:pt x="263472" y="66415"/>
                      </a:lnTo>
                      <a:cubicBezTo>
                        <a:pt x="265773" y="64947"/>
                        <a:pt x="268142" y="63546"/>
                        <a:pt x="270143" y="61945"/>
                      </a:cubicBezTo>
                      <a:close/>
                      <a:moveTo>
                        <a:pt x="273946" y="61945"/>
                      </a:moveTo>
                      <a:cubicBezTo>
                        <a:pt x="271844" y="63446"/>
                        <a:pt x="269810" y="65047"/>
                        <a:pt x="267408" y="66415"/>
                      </a:cubicBezTo>
                      <a:lnTo>
                        <a:pt x="265607" y="66415"/>
                      </a:lnTo>
                      <a:cubicBezTo>
                        <a:pt x="267908" y="64947"/>
                        <a:pt x="270277" y="63546"/>
                        <a:pt x="272278" y="61945"/>
                      </a:cubicBezTo>
                      <a:close/>
                      <a:moveTo>
                        <a:pt x="276081" y="61945"/>
                      </a:moveTo>
                      <a:cubicBezTo>
                        <a:pt x="273979" y="63446"/>
                        <a:pt x="271945" y="65047"/>
                        <a:pt x="269543" y="66415"/>
                      </a:cubicBezTo>
                      <a:lnTo>
                        <a:pt x="267742" y="66415"/>
                      </a:lnTo>
                      <a:cubicBezTo>
                        <a:pt x="270043" y="64947"/>
                        <a:pt x="272412" y="63546"/>
                        <a:pt x="274413" y="61945"/>
                      </a:cubicBezTo>
                      <a:close/>
                      <a:moveTo>
                        <a:pt x="278216" y="61945"/>
                      </a:moveTo>
                      <a:cubicBezTo>
                        <a:pt x="276114" y="63446"/>
                        <a:pt x="274079" y="65014"/>
                        <a:pt x="271678" y="66381"/>
                      </a:cubicBezTo>
                      <a:cubicBezTo>
                        <a:pt x="271077" y="66415"/>
                        <a:pt x="270477" y="66415"/>
                        <a:pt x="269876" y="66415"/>
                      </a:cubicBezTo>
                      <a:cubicBezTo>
                        <a:pt x="272211" y="64947"/>
                        <a:pt x="274546" y="63546"/>
                        <a:pt x="276514" y="61945"/>
                      </a:cubicBezTo>
                      <a:close/>
                      <a:moveTo>
                        <a:pt x="280351" y="61945"/>
                      </a:moveTo>
                      <a:cubicBezTo>
                        <a:pt x="278249" y="63446"/>
                        <a:pt x="276214" y="65014"/>
                        <a:pt x="273813" y="66381"/>
                      </a:cubicBezTo>
                      <a:cubicBezTo>
                        <a:pt x="273212" y="66381"/>
                        <a:pt x="272612" y="66415"/>
                        <a:pt x="272011" y="66415"/>
                      </a:cubicBezTo>
                      <a:cubicBezTo>
                        <a:pt x="274313" y="64947"/>
                        <a:pt x="276681" y="63546"/>
                        <a:pt x="278649" y="61945"/>
                      </a:cubicBezTo>
                      <a:close/>
                      <a:moveTo>
                        <a:pt x="398835" y="61945"/>
                      </a:moveTo>
                      <a:cubicBezTo>
                        <a:pt x="396700" y="63446"/>
                        <a:pt x="394665" y="65047"/>
                        <a:pt x="392230" y="66415"/>
                      </a:cubicBezTo>
                      <a:lnTo>
                        <a:pt x="390429" y="66415"/>
                      </a:lnTo>
                      <a:cubicBezTo>
                        <a:pt x="392764" y="64980"/>
                        <a:pt x="395166" y="63546"/>
                        <a:pt x="397134" y="61945"/>
                      </a:cubicBezTo>
                      <a:close/>
                      <a:moveTo>
                        <a:pt x="400937" y="61945"/>
                      </a:moveTo>
                      <a:cubicBezTo>
                        <a:pt x="398835" y="63446"/>
                        <a:pt x="396767" y="65047"/>
                        <a:pt x="394365" y="66415"/>
                      </a:cubicBezTo>
                      <a:lnTo>
                        <a:pt x="392564" y="66415"/>
                      </a:lnTo>
                      <a:cubicBezTo>
                        <a:pt x="394899" y="64947"/>
                        <a:pt x="397267" y="63546"/>
                        <a:pt x="399269" y="61945"/>
                      </a:cubicBezTo>
                      <a:close/>
                      <a:moveTo>
                        <a:pt x="403071" y="61945"/>
                      </a:moveTo>
                      <a:cubicBezTo>
                        <a:pt x="400970" y="63446"/>
                        <a:pt x="398902" y="65047"/>
                        <a:pt x="396500" y="66415"/>
                      </a:cubicBezTo>
                      <a:lnTo>
                        <a:pt x="394699" y="66415"/>
                      </a:lnTo>
                      <a:cubicBezTo>
                        <a:pt x="397034" y="64947"/>
                        <a:pt x="399436" y="63546"/>
                        <a:pt x="401404" y="61945"/>
                      </a:cubicBezTo>
                      <a:close/>
                      <a:moveTo>
                        <a:pt x="405206" y="61945"/>
                      </a:moveTo>
                      <a:cubicBezTo>
                        <a:pt x="403105" y="63446"/>
                        <a:pt x="401070" y="65047"/>
                        <a:pt x="398668" y="66415"/>
                      </a:cubicBezTo>
                      <a:lnTo>
                        <a:pt x="396867" y="66415"/>
                      </a:lnTo>
                      <a:cubicBezTo>
                        <a:pt x="399169" y="64947"/>
                        <a:pt x="401537" y="63546"/>
                        <a:pt x="403538" y="61945"/>
                      </a:cubicBezTo>
                      <a:close/>
                      <a:moveTo>
                        <a:pt x="407341" y="61945"/>
                      </a:moveTo>
                      <a:cubicBezTo>
                        <a:pt x="405240" y="63446"/>
                        <a:pt x="403205" y="65047"/>
                        <a:pt x="400803" y="66415"/>
                      </a:cubicBezTo>
                      <a:lnTo>
                        <a:pt x="399002" y="66415"/>
                      </a:lnTo>
                      <a:cubicBezTo>
                        <a:pt x="401304" y="64947"/>
                        <a:pt x="403672" y="63546"/>
                        <a:pt x="405673" y="61945"/>
                      </a:cubicBezTo>
                      <a:close/>
                      <a:moveTo>
                        <a:pt x="409476" y="61945"/>
                      </a:moveTo>
                      <a:cubicBezTo>
                        <a:pt x="407375" y="63446"/>
                        <a:pt x="405340" y="65047"/>
                        <a:pt x="402938" y="66415"/>
                      </a:cubicBezTo>
                      <a:lnTo>
                        <a:pt x="401137" y="66415"/>
                      </a:lnTo>
                      <a:cubicBezTo>
                        <a:pt x="403438" y="64947"/>
                        <a:pt x="405807" y="63546"/>
                        <a:pt x="407808" y="61945"/>
                      </a:cubicBezTo>
                      <a:close/>
                      <a:moveTo>
                        <a:pt x="411611" y="61945"/>
                      </a:moveTo>
                      <a:cubicBezTo>
                        <a:pt x="409509" y="63446"/>
                        <a:pt x="407475" y="65047"/>
                        <a:pt x="405073" y="66415"/>
                      </a:cubicBezTo>
                      <a:lnTo>
                        <a:pt x="403272" y="66415"/>
                      </a:lnTo>
                      <a:cubicBezTo>
                        <a:pt x="405573" y="64947"/>
                        <a:pt x="407942" y="63546"/>
                        <a:pt x="409943" y="61945"/>
                      </a:cubicBezTo>
                      <a:close/>
                      <a:moveTo>
                        <a:pt x="413746" y="61945"/>
                      </a:moveTo>
                      <a:cubicBezTo>
                        <a:pt x="411644" y="63446"/>
                        <a:pt x="409609" y="65014"/>
                        <a:pt x="407208" y="66381"/>
                      </a:cubicBezTo>
                      <a:cubicBezTo>
                        <a:pt x="406607" y="66415"/>
                        <a:pt x="406007" y="66415"/>
                        <a:pt x="405406" y="66415"/>
                      </a:cubicBezTo>
                      <a:cubicBezTo>
                        <a:pt x="407708" y="64947"/>
                        <a:pt x="410076" y="63546"/>
                        <a:pt x="412045" y="61945"/>
                      </a:cubicBezTo>
                      <a:close/>
                      <a:moveTo>
                        <a:pt x="415881" y="61945"/>
                      </a:moveTo>
                      <a:cubicBezTo>
                        <a:pt x="413779" y="63446"/>
                        <a:pt x="411744" y="65014"/>
                        <a:pt x="409343" y="66381"/>
                      </a:cubicBezTo>
                      <a:cubicBezTo>
                        <a:pt x="408742" y="66381"/>
                        <a:pt x="408142" y="66415"/>
                        <a:pt x="407541" y="66415"/>
                      </a:cubicBezTo>
                      <a:cubicBezTo>
                        <a:pt x="409843" y="64947"/>
                        <a:pt x="412211" y="63546"/>
                        <a:pt x="414179" y="61945"/>
                      </a:cubicBezTo>
                      <a:close/>
                      <a:moveTo>
                        <a:pt x="248394" y="61945"/>
                      </a:moveTo>
                      <a:cubicBezTo>
                        <a:pt x="246260" y="63479"/>
                        <a:pt x="244158" y="65080"/>
                        <a:pt x="241723" y="66448"/>
                      </a:cubicBezTo>
                      <a:lnTo>
                        <a:pt x="239955" y="66448"/>
                      </a:lnTo>
                      <a:cubicBezTo>
                        <a:pt x="242290" y="64980"/>
                        <a:pt x="244692" y="63579"/>
                        <a:pt x="246693" y="61945"/>
                      </a:cubicBezTo>
                      <a:close/>
                      <a:moveTo>
                        <a:pt x="250496" y="61945"/>
                      </a:moveTo>
                      <a:cubicBezTo>
                        <a:pt x="248361" y="63479"/>
                        <a:pt x="246293" y="65080"/>
                        <a:pt x="243858" y="66448"/>
                      </a:cubicBezTo>
                      <a:lnTo>
                        <a:pt x="242090" y="66448"/>
                      </a:lnTo>
                      <a:cubicBezTo>
                        <a:pt x="244425" y="64980"/>
                        <a:pt x="246827" y="63579"/>
                        <a:pt x="248828" y="61945"/>
                      </a:cubicBezTo>
                      <a:close/>
                      <a:moveTo>
                        <a:pt x="252631" y="61945"/>
                      </a:moveTo>
                      <a:cubicBezTo>
                        <a:pt x="250529" y="63479"/>
                        <a:pt x="248428" y="65080"/>
                        <a:pt x="245993" y="66448"/>
                      </a:cubicBezTo>
                      <a:lnTo>
                        <a:pt x="244225" y="66448"/>
                      </a:lnTo>
                      <a:cubicBezTo>
                        <a:pt x="246560" y="64980"/>
                        <a:pt x="248961" y="63579"/>
                        <a:pt x="250963" y="61945"/>
                      </a:cubicBezTo>
                      <a:close/>
                      <a:moveTo>
                        <a:pt x="254766" y="61945"/>
                      </a:moveTo>
                      <a:cubicBezTo>
                        <a:pt x="252631" y="63479"/>
                        <a:pt x="250563" y="65080"/>
                        <a:pt x="248161" y="66448"/>
                      </a:cubicBezTo>
                      <a:lnTo>
                        <a:pt x="246360" y="66448"/>
                      </a:lnTo>
                      <a:cubicBezTo>
                        <a:pt x="248695" y="64980"/>
                        <a:pt x="251096" y="63579"/>
                        <a:pt x="253098" y="61945"/>
                      </a:cubicBezTo>
                      <a:close/>
                      <a:moveTo>
                        <a:pt x="256900" y="61945"/>
                      </a:moveTo>
                      <a:cubicBezTo>
                        <a:pt x="254766" y="63479"/>
                        <a:pt x="252697" y="65047"/>
                        <a:pt x="250296" y="66448"/>
                      </a:cubicBezTo>
                      <a:lnTo>
                        <a:pt x="248494" y="66448"/>
                      </a:lnTo>
                      <a:cubicBezTo>
                        <a:pt x="250829" y="64980"/>
                        <a:pt x="253231" y="63579"/>
                        <a:pt x="255233" y="61945"/>
                      </a:cubicBezTo>
                      <a:close/>
                      <a:moveTo>
                        <a:pt x="259035" y="61945"/>
                      </a:moveTo>
                      <a:cubicBezTo>
                        <a:pt x="256900" y="63479"/>
                        <a:pt x="254832" y="65047"/>
                        <a:pt x="252431" y="66448"/>
                      </a:cubicBezTo>
                      <a:lnTo>
                        <a:pt x="250629" y="66448"/>
                      </a:lnTo>
                      <a:cubicBezTo>
                        <a:pt x="252964" y="64980"/>
                        <a:pt x="255366" y="63579"/>
                        <a:pt x="257334" y="61945"/>
                      </a:cubicBezTo>
                      <a:close/>
                      <a:moveTo>
                        <a:pt x="261170" y="61945"/>
                      </a:moveTo>
                      <a:cubicBezTo>
                        <a:pt x="259069" y="63479"/>
                        <a:pt x="257001" y="65047"/>
                        <a:pt x="254565" y="66448"/>
                      </a:cubicBezTo>
                      <a:lnTo>
                        <a:pt x="252764" y="66448"/>
                      </a:lnTo>
                      <a:cubicBezTo>
                        <a:pt x="255099" y="64980"/>
                        <a:pt x="257501" y="63579"/>
                        <a:pt x="259502" y="61945"/>
                      </a:cubicBezTo>
                      <a:close/>
                      <a:moveTo>
                        <a:pt x="383891" y="61945"/>
                      </a:moveTo>
                      <a:cubicBezTo>
                        <a:pt x="381790" y="63479"/>
                        <a:pt x="379688" y="65080"/>
                        <a:pt x="377253" y="66448"/>
                      </a:cubicBezTo>
                      <a:lnTo>
                        <a:pt x="375485" y="66448"/>
                      </a:lnTo>
                      <a:cubicBezTo>
                        <a:pt x="377820" y="64980"/>
                        <a:pt x="380222" y="63579"/>
                        <a:pt x="382223" y="61945"/>
                      </a:cubicBezTo>
                      <a:close/>
                      <a:moveTo>
                        <a:pt x="386026" y="61945"/>
                      </a:moveTo>
                      <a:cubicBezTo>
                        <a:pt x="383891" y="63479"/>
                        <a:pt x="381823" y="65080"/>
                        <a:pt x="379388" y="66448"/>
                      </a:cubicBezTo>
                      <a:lnTo>
                        <a:pt x="377620" y="66448"/>
                      </a:lnTo>
                      <a:cubicBezTo>
                        <a:pt x="379955" y="64980"/>
                        <a:pt x="382357" y="63579"/>
                        <a:pt x="384358" y="61945"/>
                      </a:cubicBezTo>
                      <a:close/>
                      <a:moveTo>
                        <a:pt x="388161" y="61945"/>
                      </a:moveTo>
                      <a:cubicBezTo>
                        <a:pt x="386026" y="63479"/>
                        <a:pt x="383958" y="65080"/>
                        <a:pt x="381523" y="66448"/>
                      </a:cubicBezTo>
                      <a:lnTo>
                        <a:pt x="379755" y="66448"/>
                      </a:lnTo>
                      <a:cubicBezTo>
                        <a:pt x="382090" y="64980"/>
                        <a:pt x="384492" y="63579"/>
                        <a:pt x="386493" y="61945"/>
                      </a:cubicBezTo>
                      <a:close/>
                      <a:moveTo>
                        <a:pt x="390296" y="61945"/>
                      </a:moveTo>
                      <a:cubicBezTo>
                        <a:pt x="388161" y="63479"/>
                        <a:pt x="386093" y="65080"/>
                        <a:pt x="383691" y="66448"/>
                      </a:cubicBezTo>
                      <a:lnTo>
                        <a:pt x="381890" y="66448"/>
                      </a:lnTo>
                      <a:cubicBezTo>
                        <a:pt x="384225" y="64980"/>
                        <a:pt x="386626" y="63579"/>
                        <a:pt x="388628" y="61945"/>
                      </a:cubicBezTo>
                      <a:close/>
                      <a:moveTo>
                        <a:pt x="392431" y="61945"/>
                      </a:moveTo>
                      <a:cubicBezTo>
                        <a:pt x="390296" y="63479"/>
                        <a:pt x="388228" y="65047"/>
                        <a:pt x="385826" y="66448"/>
                      </a:cubicBezTo>
                      <a:lnTo>
                        <a:pt x="384025" y="66448"/>
                      </a:lnTo>
                      <a:cubicBezTo>
                        <a:pt x="386360" y="64980"/>
                        <a:pt x="388761" y="63579"/>
                        <a:pt x="390729" y="61945"/>
                      </a:cubicBezTo>
                      <a:close/>
                      <a:moveTo>
                        <a:pt x="394565" y="61945"/>
                      </a:moveTo>
                      <a:cubicBezTo>
                        <a:pt x="392431" y="63479"/>
                        <a:pt x="390362" y="65047"/>
                        <a:pt x="387961" y="66448"/>
                      </a:cubicBezTo>
                      <a:lnTo>
                        <a:pt x="386159" y="66448"/>
                      </a:lnTo>
                      <a:cubicBezTo>
                        <a:pt x="388494" y="64980"/>
                        <a:pt x="390896" y="63579"/>
                        <a:pt x="392864" y="61945"/>
                      </a:cubicBezTo>
                      <a:close/>
                      <a:moveTo>
                        <a:pt x="396700" y="61945"/>
                      </a:moveTo>
                      <a:cubicBezTo>
                        <a:pt x="394565" y="63479"/>
                        <a:pt x="392497" y="65047"/>
                        <a:pt x="390096" y="66448"/>
                      </a:cubicBezTo>
                      <a:lnTo>
                        <a:pt x="388294" y="66448"/>
                      </a:lnTo>
                      <a:cubicBezTo>
                        <a:pt x="390629" y="64980"/>
                        <a:pt x="393031" y="63579"/>
                        <a:pt x="394999" y="61945"/>
                      </a:cubicBezTo>
                      <a:close/>
                      <a:moveTo>
                        <a:pt x="232983" y="61945"/>
                      </a:moveTo>
                      <a:cubicBezTo>
                        <a:pt x="230849" y="63479"/>
                        <a:pt x="228747" y="65114"/>
                        <a:pt x="226279" y="66481"/>
                      </a:cubicBezTo>
                      <a:lnTo>
                        <a:pt x="224344" y="66481"/>
                      </a:lnTo>
                      <a:cubicBezTo>
                        <a:pt x="226712" y="65014"/>
                        <a:pt x="229147" y="63579"/>
                        <a:pt x="231149" y="61945"/>
                      </a:cubicBezTo>
                      <a:close/>
                      <a:moveTo>
                        <a:pt x="235285" y="61945"/>
                      </a:moveTo>
                      <a:cubicBezTo>
                        <a:pt x="233117" y="63479"/>
                        <a:pt x="231049" y="65114"/>
                        <a:pt x="228580" y="66481"/>
                      </a:cubicBezTo>
                      <a:lnTo>
                        <a:pt x="226646" y="66481"/>
                      </a:lnTo>
                      <a:cubicBezTo>
                        <a:pt x="229014" y="65014"/>
                        <a:pt x="231416" y="63579"/>
                        <a:pt x="233450" y="61945"/>
                      </a:cubicBezTo>
                      <a:close/>
                      <a:moveTo>
                        <a:pt x="237553" y="61945"/>
                      </a:moveTo>
                      <a:cubicBezTo>
                        <a:pt x="235418" y="63479"/>
                        <a:pt x="233350" y="65080"/>
                        <a:pt x="230882" y="66481"/>
                      </a:cubicBezTo>
                      <a:lnTo>
                        <a:pt x="228947" y="66481"/>
                      </a:lnTo>
                      <a:cubicBezTo>
                        <a:pt x="231282" y="65014"/>
                        <a:pt x="233717" y="63579"/>
                        <a:pt x="235719" y="61945"/>
                      </a:cubicBezTo>
                      <a:close/>
                      <a:moveTo>
                        <a:pt x="239855" y="61945"/>
                      </a:moveTo>
                      <a:cubicBezTo>
                        <a:pt x="237720" y="63479"/>
                        <a:pt x="235619" y="65080"/>
                        <a:pt x="233184" y="66481"/>
                      </a:cubicBezTo>
                      <a:lnTo>
                        <a:pt x="231249" y="66481"/>
                      </a:lnTo>
                      <a:cubicBezTo>
                        <a:pt x="233584" y="65014"/>
                        <a:pt x="235986" y="63579"/>
                        <a:pt x="238020" y="61945"/>
                      </a:cubicBezTo>
                      <a:close/>
                      <a:moveTo>
                        <a:pt x="241990" y="61945"/>
                      </a:moveTo>
                      <a:cubicBezTo>
                        <a:pt x="239855" y="63479"/>
                        <a:pt x="237753" y="65080"/>
                        <a:pt x="235318" y="66481"/>
                      </a:cubicBezTo>
                      <a:lnTo>
                        <a:pt x="233517" y="66481"/>
                      </a:lnTo>
                      <a:cubicBezTo>
                        <a:pt x="235885" y="64980"/>
                        <a:pt x="238287" y="63579"/>
                        <a:pt x="240289" y="61945"/>
                      </a:cubicBezTo>
                      <a:close/>
                      <a:moveTo>
                        <a:pt x="244125" y="61945"/>
                      </a:moveTo>
                      <a:cubicBezTo>
                        <a:pt x="241990" y="63479"/>
                        <a:pt x="239888" y="65080"/>
                        <a:pt x="237453" y="66481"/>
                      </a:cubicBezTo>
                      <a:lnTo>
                        <a:pt x="235652" y="66481"/>
                      </a:lnTo>
                      <a:cubicBezTo>
                        <a:pt x="238020" y="64980"/>
                        <a:pt x="240422" y="63579"/>
                        <a:pt x="242423" y="61945"/>
                      </a:cubicBezTo>
                      <a:close/>
                      <a:moveTo>
                        <a:pt x="246260" y="61945"/>
                      </a:moveTo>
                      <a:cubicBezTo>
                        <a:pt x="244125" y="63479"/>
                        <a:pt x="242023" y="65080"/>
                        <a:pt x="239588" y="66448"/>
                      </a:cubicBezTo>
                      <a:cubicBezTo>
                        <a:pt x="238988" y="66448"/>
                        <a:pt x="238387" y="66481"/>
                        <a:pt x="237820" y="66481"/>
                      </a:cubicBezTo>
                      <a:cubicBezTo>
                        <a:pt x="240155" y="64980"/>
                        <a:pt x="242557" y="63579"/>
                        <a:pt x="244558" y="61945"/>
                      </a:cubicBezTo>
                      <a:close/>
                      <a:moveTo>
                        <a:pt x="368513" y="61945"/>
                      </a:moveTo>
                      <a:cubicBezTo>
                        <a:pt x="366379" y="63479"/>
                        <a:pt x="364277" y="65114"/>
                        <a:pt x="361809" y="66481"/>
                      </a:cubicBezTo>
                      <a:lnTo>
                        <a:pt x="359874" y="66481"/>
                      </a:lnTo>
                      <a:cubicBezTo>
                        <a:pt x="362242" y="65014"/>
                        <a:pt x="364644" y="63579"/>
                        <a:pt x="366679" y="61945"/>
                      </a:cubicBezTo>
                      <a:close/>
                      <a:moveTo>
                        <a:pt x="370815" y="61945"/>
                      </a:moveTo>
                      <a:cubicBezTo>
                        <a:pt x="368647" y="63479"/>
                        <a:pt x="366579" y="65114"/>
                        <a:pt x="364110" y="66481"/>
                      </a:cubicBezTo>
                      <a:lnTo>
                        <a:pt x="362176" y="66481"/>
                      </a:lnTo>
                      <a:cubicBezTo>
                        <a:pt x="364544" y="65014"/>
                        <a:pt x="366946" y="63579"/>
                        <a:pt x="368980" y="61945"/>
                      </a:cubicBezTo>
                      <a:close/>
                      <a:moveTo>
                        <a:pt x="373083" y="61945"/>
                      </a:moveTo>
                      <a:cubicBezTo>
                        <a:pt x="370949" y="63479"/>
                        <a:pt x="368847" y="65080"/>
                        <a:pt x="366412" y="66481"/>
                      </a:cubicBezTo>
                      <a:lnTo>
                        <a:pt x="364477" y="66481"/>
                      </a:lnTo>
                      <a:cubicBezTo>
                        <a:pt x="366812" y="65014"/>
                        <a:pt x="369247" y="63579"/>
                        <a:pt x="371249" y="61945"/>
                      </a:cubicBezTo>
                      <a:close/>
                      <a:moveTo>
                        <a:pt x="375385" y="61945"/>
                      </a:moveTo>
                      <a:cubicBezTo>
                        <a:pt x="373250" y="63479"/>
                        <a:pt x="371149" y="65080"/>
                        <a:pt x="368714" y="66481"/>
                      </a:cubicBezTo>
                      <a:lnTo>
                        <a:pt x="366746" y="66481"/>
                      </a:lnTo>
                      <a:cubicBezTo>
                        <a:pt x="369114" y="65014"/>
                        <a:pt x="371516" y="63579"/>
                        <a:pt x="373550" y="61945"/>
                      </a:cubicBezTo>
                      <a:close/>
                      <a:moveTo>
                        <a:pt x="377520" y="61945"/>
                      </a:moveTo>
                      <a:cubicBezTo>
                        <a:pt x="375385" y="63479"/>
                        <a:pt x="373284" y="65080"/>
                        <a:pt x="370848" y="66481"/>
                      </a:cubicBezTo>
                      <a:lnTo>
                        <a:pt x="369047" y="66481"/>
                      </a:lnTo>
                      <a:cubicBezTo>
                        <a:pt x="371416" y="64980"/>
                        <a:pt x="373817" y="63579"/>
                        <a:pt x="375819" y="61945"/>
                      </a:cubicBezTo>
                      <a:close/>
                      <a:moveTo>
                        <a:pt x="379655" y="61945"/>
                      </a:moveTo>
                      <a:cubicBezTo>
                        <a:pt x="377520" y="63479"/>
                        <a:pt x="375418" y="65080"/>
                        <a:pt x="372983" y="66481"/>
                      </a:cubicBezTo>
                      <a:lnTo>
                        <a:pt x="371182" y="66481"/>
                      </a:lnTo>
                      <a:cubicBezTo>
                        <a:pt x="373550" y="64980"/>
                        <a:pt x="375952" y="63579"/>
                        <a:pt x="377954" y="61945"/>
                      </a:cubicBezTo>
                      <a:close/>
                      <a:moveTo>
                        <a:pt x="381756" y="61945"/>
                      </a:moveTo>
                      <a:cubicBezTo>
                        <a:pt x="379621" y="63479"/>
                        <a:pt x="377553" y="65080"/>
                        <a:pt x="375118" y="66448"/>
                      </a:cubicBezTo>
                      <a:cubicBezTo>
                        <a:pt x="374518" y="66448"/>
                        <a:pt x="373917" y="66481"/>
                        <a:pt x="373317" y="66481"/>
                      </a:cubicBezTo>
                      <a:cubicBezTo>
                        <a:pt x="375685" y="64980"/>
                        <a:pt x="378087" y="63579"/>
                        <a:pt x="380088" y="61945"/>
                      </a:cubicBezTo>
                      <a:close/>
                      <a:moveTo>
                        <a:pt x="217005" y="61945"/>
                      </a:moveTo>
                      <a:cubicBezTo>
                        <a:pt x="214837" y="63513"/>
                        <a:pt x="212702" y="65147"/>
                        <a:pt x="210234" y="66515"/>
                      </a:cubicBezTo>
                      <a:lnTo>
                        <a:pt x="208299" y="66515"/>
                      </a:lnTo>
                      <a:cubicBezTo>
                        <a:pt x="210667" y="65047"/>
                        <a:pt x="213103" y="63613"/>
                        <a:pt x="215137" y="61945"/>
                      </a:cubicBezTo>
                      <a:close/>
                      <a:moveTo>
                        <a:pt x="219274" y="61945"/>
                      </a:moveTo>
                      <a:cubicBezTo>
                        <a:pt x="217105" y="63513"/>
                        <a:pt x="215004" y="65114"/>
                        <a:pt x="212535" y="66515"/>
                      </a:cubicBezTo>
                      <a:lnTo>
                        <a:pt x="210601" y="66515"/>
                      </a:lnTo>
                      <a:cubicBezTo>
                        <a:pt x="212969" y="65014"/>
                        <a:pt x="215404" y="63613"/>
                        <a:pt x="217439" y="61945"/>
                      </a:cubicBezTo>
                      <a:close/>
                      <a:moveTo>
                        <a:pt x="221575" y="61945"/>
                      </a:moveTo>
                      <a:cubicBezTo>
                        <a:pt x="219407" y="63513"/>
                        <a:pt x="217306" y="65114"/>
                        <a:pt x="214804" y="66515"/>
                      </a:cubicBezTo>
                      <a:lnTo>
                        <a:pt x="212869" y="66515"/>
                      </a:lnTo>
                      <a:cubicBezTo>
                        <a:pt x="215237" y="65014"/>
                        <a:pt x="217706" y="63613"/>
                        <a:pt x="219707" y="61945"/>
                      </a:cubicBezTo>
                      <a:close/>
                      <a:moveTo>
                        <a:pt x="223844" y="61945"/>
                      </a:moveTo>
                      <a:cubicBezTo>
                        <a:pt x="221675" y="63479"/>
                        <a:pt x="219574" y="65114"/>
                        <a:pt x="217105" y="66515"/>
                      </a:cubicBezTo>
                      <a:lnTo>
                        <a:pt x="215171" y="66515"/>
                      </a:lnTo>
                      <a:cubicBezTo>
                        <a:pt x="217539" y="65014"/>
                        <a:pt x="219974" y="63579"/>
                        <a:pt x="222009" y="61945"/>
                      </a:cubicBezTo>
                      <a:close/>
                      <a:moveTo>
                        <a:pt x="226145" y="61945"/>
                      </a:moveTo>
                      <a:cubicBezTo>
                        <a:pt x="223977" y="63479"/>
                        <a:pt x="221875" y="65114"/>
                        <a:pt x="219407" y="66515"/>
                      </a:cubicBezTo>
                      <a:lnTo>
                        <a:pt x="217472" y="66515"/>
                      </a:lnTo>
                      <a:cubicBezTo>
                        <a:pt x="219841" y="65014"/>
                        <a:pt x="222276" y="63579"/>
                        <a:pt x="224277" y="61945"/>
                      </a:cubicBezTo>
                      <a:close/>
                      <a:moveTo>
                        <a:pt x="228413" y="61945"/>
                      </a:moveTo>
                      <a:cubicBezTo>
                        <a:pt x="226279" y="63479"/>
                        <a:pt x="224177" y="65114"/>
                        <a:pt x="221709" y="66515"/>
                      </a:cubicBezTo>
                      <a:lnTo>
                        <a:pt x="219774" y="66515"/>
                      </a:lnTo>
                      <a:cubicBezTo>
                        <a:pt x="222142" y="65014"/>
                        <a:pt x="224544" y="63579"/>
                        <a:pt x="226579" y="61945"/>
                      </a:cubicBezTo>
                      <a:close/>
                      <a:moveTo>
                        <a:pt x="230715" y="61945"/>
                      </a:moveTo>
                      <a:cubicBezTo>
                        <a:pt x="228547" y="63479"/>
                        <a:pt x="226445" y="65114"/>
                        <a:pt x="224010" y="66515"/>
                      </a:cubicBezTo>
                      <a:cubicBezTo>
                        <a:pt x="223788" y="66504"/>
                        <a:pt x="223569" y="66500"/>
                        <a:pt x="223352" y="66500"/>
                      </a:cubicBezTo>
                      <a:cubicBezTo>
                        <a:pt x="222917" y="66500"/>
                        <a:pt x="222487" y="66515"/>
                        <a:pt x="222042" y="66515"/>
                      </a:cubicBezTo>
                      <a:cubicBezTo>
                        <a:pt x="224411" y="65014"/>
                        <a:pt x="226846" y="63579"/>
                        <a:pt x="228880" y="61945"/>
                      </a:cubicBezTo>
                      <a:close/>
                      <a:moveTo>
                        <a:pt x="352535" y="61945"/>
                      </a:moveTo>
                      <a:cubicBezTo>
                        <a:pt x="350367" y="63513"/>
                        <a:pt x="348232" y="65147"/>
                        <a:pt x="345764" y="66515"/>
                      </a:cubicBezTo>
                      <a:lnTo>
                        <a:pt x="343829" y="66515"/>
                      </a:lnTo>
                      <a:cubicBezTo>
                        <a:pt x="346198" y="65047"/>
                        <a:pt x="348633" y="63613"/>
                        <a:pt x="350667" y="61945"/>
                      </a:cubicBezTo>
                      <a:close/>
                      <a:moveTo>
                        <a:pt x="354804" y="61945"/>
                      </a:moveTo>
                      <a:cubicBezTo>
                        <a:pt x="352635" y="63513"/>
                        <a:pt x="350534" y="65114"/>
                        <a:pt x="348066" y="66515"/>
                      </a:cubicBezTo>
                      <a:lnTo>
                        <a:pt x="346097" y="66515"/>
                      </a:lnTo>
                      <a:cubicBezTo>
                        <a:pt x="348499" y="65014"/>
                        <a:pt x="350934" y="63613"/>
                        <a:pt x="352969" y="61945"/>
                      </a:cubicBezTo>
                      <a:close/>
                      <a:moveTo>
                        <a:pt x="357105" y="61945"/>
                      </a:moveTo>
                      <a:cubicBezTo>
                        <a:pt x="354937" y="63513"/>
                        <a:pt x="352836" y="65114"/>
                        <a:pt x="350334" y="66515"/>
                      </a:cubicBezTo>
                      <a:lnTo>
                        <a:pt x="348399" y="66515"/>
                      </a:lnTo>
                      <a:cubicBezTo>
                        <a:pt x="350767" y="65014"/>
                        <a:pt x="353203" y="63613"/>
                        <a:pt x="355237" y="61945"/>
                      </a:cubicBezTo>
                      <a:close/>
                      <a:moveTo>
                        <a:pt x="359374" y="61945"/>
                      </a:moveTo>
                      <a:cubicBezTo>
                        <a:pt x="357205" y="63479"/>
                        <a:pt x="355104" y="65114"/>
                        <a:pt x="352635" y="66515"/>
                      </a:cubicBezTo>
                      <a:lnTo>
                        <a:pt x="350701" y="66515"/>
                      </a:lnTo>
                      <a:cubicBezTo>
                        <a:pt x="353069" y="65014"/>
                        <a:pt x="355504" y="63579"/>
                        <a:pt x="357539" y="61945"/>
                      </a:cubicBezTo>
                      <a:close/>
                      <a:moveTo>
                        <a:pt x="361675" y="61945"/>
                      </a:moveTo>
                      <a:cubicBezTo>
                        <a:pt x="359507" y="63479"/>
                        <a:pt x="357406" y="65114"/>
                        <a:pt x="354937" y="66515"/>
                      </a:cubicBezTo>
                      <a:lnTo>
                        <a:pt x="353002" y="66515"/>
                      </a:lnTo>
                      <a:cubicBezTo>
                        <a:pt x="355371" y="65014"/>
                        <a:pt x="357806" y="63579"/>
                        <a:pt x="359807" y="61945"/>
                      </a:cubicBezTo>
                      <a:close/>
                      <a:moveTo>
                        <a:pt x="363944" y="61945"/>
                      </a:moveTo>
                      <a:cubicBezTo>
                        <a:pt x="361809" y="63479"/>
                        <a:pt x="359707" y="65114"/>
                        <a:pt x="357239" y="66515"/>
                      </a:cubicBezTo>
                      <a:lnTo>
                        <a:pt x="355304" y="66515"/>
                      </a:lnTo>
                      <a:cubicBezTo>
                        <a:pt x="357639" y="65014"/>
                        <a:pt x="360074" y="63579"/>
                        <a:pt x="362109" y="61945"/>
                      </a:cubicBezTo>
                      <a:close/>
                      <a:moveTo>
                        <a:pt x="366245" y="61945"/>
                      </a:moveTo>
                      <a:cubicBezTo>
                        <a:pt x="364077" y="63479"/>
                        <a:pt x="361975" y="65114"/>
                        <a:pt x="359507" y="66515"/>
                      </a:cubicBezTo>
                      <a:cubicBezTo>
                        <a:pt x="359296" y="66504"/>
                        <a:pt x="359085" y="66500"/>
                        <a:pt x="358872" y="66500"/>
                      </a:cubicBezTo>
                      <a:cubicBezTo>
                        <a:pt x="358447" y="66500"/>
                        <a:pt x="358017" y="66515"/>
                        <a:pt x="357572" y="66515"/>
                      </a:cubicBezTo>
                      <a:cubicBezTo>
                        <a:pt x="359941" y="65014"/>
                        <a:pt x="362376" y="63579"/>
                        <a:pt x="364377" y="61945"/>
                      </a:cubicBezTo>
                      <a:close/>
                      <a:moveTo>
                        <a:pt x="200994" y="61945"/>
                      </a:moveTo>
                      <a:cubicBezTo>
                        <a:pt x="198792" y="63513"/>
                        <a:pt x="196657" y="65147"/>
                        <a:pt x="194156" y="66548"/>
                      </a:cubicBezTo>
                      <a:lnTo>
                        <a:pt x="192221" y="66548"/>
                      </a:lnTo>
                      <a:cubicBezTo>
                        <a:pt x="194623" y="65047"/>
                        <a:pt x="197091" y="63613"/>
                        <a:pt x="199126" y="61945"/>
                      </a:cubicBezTo>
                      <a:close/>
                      <a:moveTo>
                        <a:pt x="203262" y="61945"/>
                      </a:moveTo>
                      <a:cubicBezTo>
                        <a:pt x="201094" y="63513"/>
                        <a:pt x="198959" y="65147"/>
                        <a:pt x="196457" y="66548"/>
                      </a:cubicBezTo>
                      <a:lnTo>
                        <a:pt x="194523" y="66548"/>
                      </a:lnTo>
                      <a:cubicBezTo>
                        <a:pt x="196924" y="65047"/>
                        <a:pt x="199393" y="63613"/>
                        <a:pt x="201428" y="61945"/>
                      </a:cubicBezTo>
                      <a:close/>
                      <a:moveTo>
                        <a:pt x="205564" y="61945"/>
                      </a:moveTo>
                      <a:cubicBezTo>
                        <a:pt x="203362" y="63513"/>
                        <a:pt x="201261" y="65147"/>
                        <a:pt x="198759" y="66548"/>
                      </a:cubicBezTo>
                      <a:lnTo>
                        <a:pt x="196824" y="66548"/>
                      </a:lnTo>
                      <a:cubicBezTo>
                        <a:pt x="199193" y="65047"/>
                        <a:pt x="201661" y="63613"/>
                        <a:pt x="203696" y="61945"/>
                      </a:cubicBezTo>
                      <a:close/>
                      <a:moveTo>
                        <a:pt x="207832" y="61945"/>
                      </a:moveTo>
                      <a:cubicBezTo>
                        <a:pt x="205664" y="63513"/>
                        <a:pt x="203562" y="65147"/>
                        <a:pt x="201061" y="66548"/>
                      </a:cubicBezTo>
                      <a:lnTo>
                        <a:pt x="199126" y="66548"/>
                      </a:lnTo>
                      <a:cubicBezTo>
                        <a:pt x="201494" y="65047"/>
                        <a:pt x="203963" y="63613"/>
                        <a:pt x="205997" y="61945"/>
                      </a:cubicBezTo>
                      <a:close/>
                      <a:moveTo>
                        <a:pt x="210134" y="61945"/>
                      </a:moveTo>
                      <a:cubicBezTo>
                        <a:pt x="207966" y="63513"/>
                        <a:pt x="205831" y="65147"/>
                        <a:pt x="203329" y="66548"/>
                      </a:cubicBezTo>
                      <a:lnTo>
                        <a:pt x="201394" y="66548"/>
                      </a:lnTo>
                      <a:cubicBezTo>
                        <a:pt x="203796" y="65047"/>
                        <a:pt x="206231" y="63613"/>
                        <a:pt x="208299" y="61945"/>
                      </a:cubicBezTo>
                      <a:close/>
                      <a:moveTo>
                        <a:pt x="212402" y="61945"/>
                      </a:moveTo>
                      <a:cubicBezTo>
                        <a:pt x="210234" y="63513"/>
                        <a:pt x="208132" y="65147"/>
                        <a:pt x="205631" y="66548"/>
                      </a:cubicBezTo>
                      <a:lnTo>
                        <a:pt x="203696" y="66548"/>
                      </a:lnTo>
                      <a:cubicBezTo>
                        <a:pt x="206098" y="65047"/>
                        <a:pt x="208533" y="63613"/>
                        <a:pt x="210567" y="61945"/>
                      </a:cubicBezTo>
                      <a:close/>
                      <a:moveTo>
                        <a:pt x="214704" y="61945"/>
                      </a:moveTo>
                      <a:cubicBezTo>
                        <a:pt x="212535" y="63513"/>
                        <a:pt x="210401" y="65114"/>
                        <a:pt x="207932" y="66515"/>
                      </a:cubicBezTo>
                      <a:cubicBezTo>
                        <a:pt x="207298" y="66515"/>
                        <a:pt x="206631" y="66548"/>
                        <a:pt x="205997" y="66548"/>
                      </a:cubicBezTo>
                      <a:cubicBezTo>
                        <a:pt x="208366" y="65047"/>
                        <a:pt x="210834" y="63613"/>
                        <a:pt x="212869" y="61945"/>
                      </a:cubicBezTo>
                      <a:close/>
                      <a:moveTo>
                        <a:pt x="336491" y="61945"/>
                      </a:moveTo>
                      <a:cubicBezTo>
                        <a:pt x="334322" y="63513"/>
                        <a:pt x="332188" y="65147"/>
                        <a:pt x="329686" y="66548"/>
                      </a:cubicBezTo>
                      <a:lnTo>
                        <a:pt x="327751" y="66548"/>
                      </a:lnTo>
                      <a:cubicBezTo>
                        <a:pt x="330153" y="65047"/>
                        <a:pt x="332621" y="63613"/>
                        <a:pt x="334656" y="61945"/>
                      </a:cubicBezTo>
                      <a:close/>
                      <a:moveTo>
                        <a:pt x="338792" y="61945"/>
                      </a:moveTo>
                      <a:cubicBezTo>
                        <a:pt x="336624" y="63513"/>
                        <a:pt x="334489" y="65147"/>
                        <a:pt x="331987" y="66548"/>
                      </a:cubicBezTo>
                      <a:lnTo>
                        <a:pt x="330053" y="66548"/>
                      </a:lnTo>
                      <a:cubicBezTo>
                        <a:pt x="332454" y="65047"/>
                        <a:pt x="334923" y="63613"/>
                        <a:pt x="336958" y="61945"/>
                      </a:cubicBezTo>
                      <a:close/>
                      <a:moveTo>
                        <a:pt x="341094" y="61945"/>
                      </a:moveTo>
                      <a:cubicBezTo>
                        <a:pt x="338892" y="63513"/>
                        <a:pt x="336791" y="65147"/>
                        <a:pt x="334289" y="66548"/>
                      </a:cubicBezTo>
                      <a:lnTo>
                        <a:pt x="332354" y="66548"/>
                      </a:lnTo>
                      <a:cubicBezTo>
                        <a:pt x="334723" y="65047"/>
                        <a:pt x="337191" y="63613"/>
                        <a:pt x="339226" y="61945"/>
                      </a:cubicBezTo>
                      <a:close/>
                      <a:moveTo>
                        <a:pt x="343362" y="61945"/>
                      </a:moveTo>
                      <a:cubicBezTo>
                        <a:pt x="341194" y="63513"/>
                        <a:pt x="339059" y="65147"/>
                        <a:pt x="336557" y="66548"/>
                      </a:cubicBezTo>
                      <a:lnTo>
                        <a:pt x="334656" y="66548"/>
                      </a:lnTo>
                      <a:cubicBezTo>
                        <a:pt x="337024" y="65047"/>
                        <a:pt x="339493" y="63613"/>
                        <a:pt x="341528" y="61945"/>
                      </a:cubicBezTo>
                      <a:close/>
                      <a:moveTo>
                        <a:pt x="345664" y="61945"/>
                      </a:moveTo>
                      <a:cubicBezTo>
                        <a:pt x="343496" y="63513"/>
                        <a:pt x="341361" y="65147"/>
                        <a:pt x="338859" y="66548"/>
                      </a:cubicBezTo>
                      <a:lnTo>
                        <a:pt x="336924" y="66548"/>
                      </a:lnTo>
                      <a:cubicBezTo>
                        <a:pt x="339326" y="65047"/>
                        <a:pt x="341761" y="63613"/>
                        <a:pt x="343796" y="61945"/>
                      </a:cubicBezTo>
                      <a:close/>
                      <a:moveTo>
                        <a:pt x="347932" y="61945"/>
                      </a:moveTo>
                      <a:cubicBezTo>
                        <a:pt x="345764" y="63513"/>
                        <a:pt x="343662" y="65147"/>
                        <a:pt x="341161" y="66548"/>
                      </a:cubicBezTo>
                      <a:lnTo>
                        <a:pt x="339226" y="66548"/>
                      </a:lnTo>
                      <a:cubicBezTo>
                        <a:pt x="341594" y="65047"/>
                        <a:pt x="344063" y="63613"/>
                        <a:pt x="346097" y="61945"/>
                      </a:cubicBezTo>
                      <a:close/>
                      <a:moveTo>
                        <a:pt x="350234" y="61945"/>
                      </a:moveTo>
                      <a:cubicBezTo>
                        <a:pt x="348066" y="63513"/>
                        <a:pt x="345931" y="65114"/>
                        <a:pt x="343462" y="66515"/>
                      </a:cubicBezTo>
                      <a:cubicBezTo>
                        <a:pt x="342795" y="66515"/>
                        <a:pt x="342161" y="66548"/>
                        <a:pt x="341528" y="66548"/>
                      </a:cubicBezTo>
                      <a:cubicBezTo>
                        <a:pt x="343896" y="65047"/>
                        <a:pt x="346364" y="63613"/>
                        <a:pt x="348366" y="61945"/>
                      </a:cubicBezTo>
                      <a:close/>
                      <a:moveTo>
                        <a:pt x="184982" y="61945"/>
                      </a:moveTo>
                      <a:cubicBezTo>
                        <a:pt x="182781" y="63513"/>
                        <a:pt x="180613" y="65180"/>
                        <a:pt x="178078" y="66581"/>
                      </a:cubicBezTo>
                      <a:lnTo>
                        <a:pt x="176176" y="66581"/>
                      </a:lnTo>
                      <a:cubicBezTo>
                        <a:pt x="178578" y="65080"/>
                        <a:pt x="181080" y="63613"/>
                        <a:pt x="183114" y="61945"/>
                      </a:cubicBezTo>
                      <a:close/>
                      <a:moveTo>
                        <a:pt x="187251" y="61945"/>
                      </a:moveTo>
                      <a:cubicBezTo>
                        <a:pt x="185049" y="63513"/>
                        <a:pt x="182914" y="65180"/>
                        <a:pt x="180379" y="66581"/>
                      </a:cubicBezTo>
                      <a:lnTo>
                        <a:pt x="178478" y="66581"/>
                      </a:lnTo>
                      <a:cubicBezTo>
                        <a:pt x="180880" y="65080"/>
                        <a:pt x="183348" y="63613"/>
                        <a:pt x="185416" y="61945"/>
                      </a:cubicBezTo>
                      <a:close/>
                      <a:moveTo>
                        <a:pt x="189552" y="61945"/>
                      </a:moveTo>
                      <a:cubicBezTo>
                        <a:pt x="187351" y="63513"/>
                        <a:pt x="185216" y="65180"/>
                        <a:pt x="182681" y="66581"/>
                      </a:cubicBezTo>
                      <a:lnTo>
                        <a:pt x="180746" y="66581"/>
                      </a:lnTo>
                      <a:cubicBezTo>
                        <a:pt x="183181" y="65080"/>
                        <a:pt x="185650" y="63613"/>
                        <a:pt x="187718" y="61945"/>
                      </a:cubicBezTo>
                      <a:close/>
                      <a:moveTo>
                        <a:pt x="191821" y="61945"/>
                      </a:moveTo>
                      <a:cubicBezTo>
                        <a:pt x="189652" y="63513"/>
                        <a:pt x="187518" y="65147"/>
                        <a:pt x="184982" y="66581"/>
                      </a:cubicBezTo>
                      <a:lnTo>
                        <a:pt x="183048" y="66581"/>
                      </a:lnTo>
                      <a:cubicBezTo>
                        <a:pt x="185449" y="65047"/>
                        <a:pt x="187951" y="63613"/>
                        <a:pt x="189986" y="61945"/>
                      </a:cubicBezTo>
                      <a:close/>
                      <a:moveTo>
                        <a:pt x="194122" y="61945"/>
                      </a:moveTo>
                      <a:cubicBezTo>
                        <a:pt x="191921" y="63513"/>
                        <a:pt x="189786" y="65147"/>
                        <a:pt x="187284" y="66581"/>
                      </a:cubicBezTo>
                      <a:lnTo>
                        <a:pt x="185349" y="66581"/>
                      </a:lnTo>
                      <a:cubicBezTo>
                        <a:pt x="187751" y="65047"/>
                        <a:pt x="190220" y="63613"/>
                        <a:pt x="192288" y="61945"/>
                      </a:cubicBezTo>
                      <a:close/>
                      <a:moveTo>
                        <a:pt x="196391" y="61945"/>
                      </a:moveTo>
                      <a:cubicBezTo>
                        <a:pt x="194222" y="63513"/>
                        <a:pt x="192088" y="65147"/>
                        <a:pt x="189552" y="66581"/>
                      </a:cubicBezTo>
                      <a:lnTo>
                        <a:pt x="187651" y="66581"/>
                      </a:lnTo>
                      <a:cubicBezTo>
                        <a:pt x="190053" y="65047"/>
                        <a:pt x="192521" y="63613"/>
                        <a:pt x="194556" y="61945"/>
                      </a:cubicBezTo>
                      <a:close/>
                      <a:moveTo>
                        <a:pt x="198692" y="61945"/>
                      </a:moveTo>
                      <a:cubicBezTo>
                        <a:pt x="196524" y="63513"/>
                        <a:pt x="194389" y="65147"/>
                        <a:pt x="191854" y="66581"/>
                      </a:cubicBezTo>
                      <a:cubicBezTo>
                        <a:pt x="191537" y="66565"/>
                        <a:pt x="191220" y="66556"/>
                        <a:pt x="190903" y="66556"/>
                      </a:cubicBezTo>
                      <a:cubicBezTo>
                        <a:pt x="190586" y="66556"/>
                        <a:pt x="190270" y="66565"/>
                        <a:pt x="189953" y="66581"/>
                      </a:cubicBezTo>
                      <a:cubicBezTo>
                        <a:pt x="192321" y="65047"/>
                        <a:pt x="194789" y="63613"/>
                        <a:pt x="196858" y="61945"/>
                      </a:cubicBezTo>
                      <a:close/>
                      <a:moveTo>
                        <a:pt x="329652" y="61945"/>
                      </a:moveTo>
                      <a:cubicBezTo>
                        <a:pt x="327451" y="63513"/>
                        <a:pt x="325316" y="65180"/>
                        <a:pt x="322814" y="66581"/>
                      </a:cubicBezTo>
                      <a:lnTo>
                        <a:pt x="321280" y="66581"/>
                      </a:lnTo>
                      <a:cubicBezTo>
                        <a:pt x="321346" y="66481"/>
                        <a:pt x="321447" y="66381"/>
                        <a:pt x="321547" y="66281"/>
                      </a:cubicBezTo>
                      <a:lnTo>
                        <a:pt x="321346" y="66281"/>
                      </a:lnTo>
                      <a:cubicBezTo>
                        <a:pt x="323581" y="64880"/>
                        <a:pt x="325883" y="63513"/>
                        <a:pt x="327818" y="61945"/>
                      </a:cubicBezTo>
                      <a:close/>
                      <a:moveTo>
                        <a:pt x="331921" y="61945"/>
                      </a:moveTo>
                      <a:cubicBezTo>
                        <a:pt x="329752" y="63513"/>
                        <a:pt x="327618" y="65147"/>
                        <a:pt x="325082" y="66581"/>
                      </a:cubicBezTo>
                      <a:lnTo>
                        <a:pt x="323181" y="66581"/>
                      </a:lnTo>
                      <a:cubicBezTo>
                        <a:pt x="325583" y="65047"/>
                        <a:pt x="328051" y="63613"/>
                        <a:pt x="330086" y="61945"/>
                      </a:cubicBezTo>
                      <a:close/>
                      <a:moveTo>
                        <a:pt x="334222" y="61945"/>
                      </a:moveTo>
                      <a:cubicBezTo>
                        <a:pt x="332054" y="63513"/>
                        <a:pt x="329919" y="65147"/>
                        <a:pt x="327384" y="66581"/>
                      </a:cubicBezTo>
                      <a:cubicBezTo>
                        <a:pt x="327067" y="66565"/>
                        <a:pt x="326750" y="66556"/>
                        <a:pt x="326429" y="66556"/>
                      </a:cubicBezTo>
                      <a:cubicBezTo>
                        <a:pt x="326108" y="66556"/>
                        <a:pt x="325783" y="66565"/>
                        <a:pt x="325449" y="66581"/>
                      </a:cubicBezTo>
                      <a:cubicBezTo>
                        <a:pt x="327851" y="65047"/>
                        <a:pt x="330320" y="63613"/>
                        <a:pt x="332388" y="61945"/>
                      </a:cubicBezTo>
                      <a:close/>
                      <a:moveTo>
                        <a:pt x="166669" y="61945"/>
                      </a:moveTo>
                      <a:lnTo>
                        <a:pt x="166002" y="62445"/>
                      </a:lnTo>
                      <a:cubicBezTo>
                        <a:pt x="164001" y="63880"/>
                        <a:pt x="162033" y="65347"/>
                        <a:pt x="159731" y="66615"/>
                      </a:cubicBezTo>
                      <a:lnTo>
                        <a:pt x="157830" y="66615"/>
                      </a:lnTo>
                      <a:cubicBezTo>
                        <a:pt x="160265" y="65114"/>
                        <a:pt x="162767" y="63646"/>
                        <a:pt x="164835" y="61945"/>
                      </a:cubicBezTo>
                      <a:close/>
                      <a:moveTo>
                        <a:pt x="168971" y="61945"/>
                      </a:moveTo>
                      <a:cubicBezTo>
                        <a:pt x="167470" y="63012"/>
                        <a:pt x="166002" y="64113"/>
                        <a:pt x="164401" y="65180"/>
                      </a:cubicBezTo>
                      <a:cubicBezTo>
                        <a:pt x="163634" y="65681"/>
                        <a:pt x="162867" y="66148"/>
                        <a:pt x="162033" y="66615"/>
                      </a:cubicBezTo>
                      <a:lnTo>
                        <a:pt x="160131" y="66615"/>
                      </a:lnTo>
                      <a:cubicBezTo>
                        <a:pt x="161966" y="65447"/>
                        <a:pt x="163867" y="64313"/>
                        <a:pt x="165569" y="63112"/>
                      </a:cubicBezTo>
                      <a:cubicBezTo>
                        <a:pt x="166102" y="62745"/>
                        <a:pt x="166636" y="62345"/>
                        <a:pt x="167136" y="61945"/>
                      </a:cubicBezTo>
                      <a:close/>
                      <a:moveTo>
                        <a:pt x="171239" y="61945"/>
                      </a:moveTo>
                      <a:cubicBezTo>
                        <a:pt x="169038" y="63546"/>
                        <a:pt x="166870" y="65214"/>
                        <a:pt x="164334" y="66615"/>
                      </a:cubicBezTo>
                      <a:lnTo>
                        <a:pt x="162400" y="66615"/>
                      </a:lnTo>
                      <a:cubicBezTo>
                        <a:pt x="163000" y="66248"/>
                        <a:pt x="163634" y="65848"/>
                        <a:pt x="164234" y="65481"/>
                      </a:cubicBezTo>
                      <a:cubicBezTo>
                        <a:pt x="166069" y="64347"/>
                        <a:pt x="167837" y="63212"/>
                        <a:pt x="169405" y="61945"/>
                      </a:cubicBezTo>
                      <a:close/>
                      <a:moveTo>
                        <a:pt x="173541" y="61945"/>
                      </a:moveTo>
                      <a:cubicBezTo>
                        <a:pt x="171339" y="63513"/>
                        <a:pt x="169171" y="65180"/>
                        <a:pt x="166603" y="66615"/>
                      </a:cubicBezTo>
                      <a:lnTo>
                        <a:pt x="164701" y="66615"/>
                      </a:lnTo>
                      <a:cubicBezTo>
                        <a:pt x="167136" y="65080"/>
                        <a:pt x="169638" y="63646"/>
                        <a:pt x="171706" y="61945"/>
                      </a:cubicBezTo>
                      <a:close/>
                      <a:moveTo>
                        <a:pt x="175809" y="61945"/>
                      </a:moveTo>
                      <a:cubicBezTo>
                        <a:pt x="173608" y="63546"/>
                        <a:pt x="171473" y="65180"/>
                        <a:pt x="168904" y="66615"/>
                      </a:cubicBezTo>
                      <a:lnTo>
                        <a:pt x="167003" y="66615"/>
                      </a:lnTo>
                      <a:cubicBezTo>
                        <a:pt x="169405" y="65080"/>
                        <a:pt x="171906" y="63646"/>
                        <a:pt x="173975" y="61945"/>
                      </a:cubicBezTo>
                      <a:close/>
                      <a:moveTo>
                        <a:pt x="178111" y="61945"/>
                      </a:moveTo>
                      <a:cubicBezTo>
                        <a:pt x="175909" y="63546"/>
                        <a:pt x="173774" y="65180"/>
                        <a:pt x="171206" y="66615"/>
                      </a:cubicBezTo>
                      <a:lnTo>
                        <a:pt x="169305" y="66615"/>
                      </a:lnTo>
                      <a:cubicBezTo>
                        <a:pt x="171706" y="65080"/>
                        <a:pt x="174208" y="63613"/>
                        <a:pt x="176276" y="61945"/>
                      </a:cubicBezTo>
                      <a:close/>
                      <a:moveTo>
                        <a:pt x="180413" y="61945"/>
                      </a:moveTo>
                      <a:cubicBezTo>
                        <a:pt x="178178" y="63513"/>
                        <a:pt x="176043" y="65180"/>
                        <a:pt x="173508" y="66615"/>
                      </a:cubicBezTo>
                      <a:lnTo>
                        <a:pt x="171573" y="66615"/>
                      </a:lnTo>
                      <a:cubicBezTo>
                        <a:pt x="174008" y="65080"/>
                        <a:pt x="176510" y="63646"/>
                        <a:pt x="178545" y="61945"/>
                      </a:cubicBezTo>
                      <a:close/>
                      <a:moveTo>
                        <a:pt x="182681" y="61945"/>
                      </a:moveTo>
                      <a:cubicBezTo>
                        <a:pt x="180479" y="63513"/>
                        <a:pt x="178344" y="65180"/>
                        <a:pt x="175809" y="66581"/>
                      </a:cubicBezTo>
                      <a:cubicBezTo>
                        <a:pt x="175142" y="66615"/>
                        <a:pt x="174508" y="66615"/>
                        <a:pt x="173875" y="66615"/>
                      </a:cubicBezTo>
                      <a:cubicBezTo>
                        <a:pt x="176310" y="65080"/>
                        <a:pt x="178778" y="63613"/>
                        <a:pt x="180846" y="61945"/>
                      </a:cubicBezTo>
                      <a:close/>
                      <a:moveTo>
                        <a:pt x="149724" y="61945"/>
                      </a:moveTo>
                      <a:cubicBezTo>
                        <a:pt x="147489" y="63513"/>
                        <a:pt x="145354" y="65214"/>
                        <a:pt x="142852" y="66648"/>
                      </a:cubicBezTo>
                      <a:lnTo>
                        <a:pt x="141551" y="66648"/>
                      </a:lnTo>
                      <a:cubicBezTo>
                        <a:pt x="143987" y="65147"/>
                        <a:pt x="146455" y="63679"/>
                        <a:pt x="148456" y="61945"/>
                      </a:cubicBezTo>
                      <a:close/>
                      <a:moveTo>
                        <a:pt x="151325" y="61945"/>
                      </a:moveTo>
                      <a:cubicBezTo>
                        <a:pt x="149090" y="63513"/>
                        <a:pt x="146955" y="65214"/>
                        <a:pt x="144454" y="66648"/>
                      </a:cubicBezTo>
                      <a:lnTo>
                        <a:pt x="143153" y="66648"/>
                      </a:lnTo>
                      <a:cubicBezTo>
                        <a:pt x="145588" y="65147"/>
                        <a:pt x="148089" y="63679"/>
                        <a:pt x="150091" y="61945"/>
                      </a:cubicBezTo>
                      <a:close/>
                      <a:moveTo>
                        <a:pt x="152926" y="61945"/>
                      </a:moveTo>
                      <a:cubicBezTo>
                        <a:pt x="150725" y="63513"/>
                        <a:pt x="148590" y="65180"/>
                        <a:pt x="146088" y="66648"/>
                      </a:cubicBezTo>
                      <a:lnTo>
                        <a:pt x="144787" y="66648"/>
                      </a:lnTo>
                      <a:cubicBezTo>
                        <a:pt x="147222" y="65147"/>
                        <a:pt x="149691" y="63679"/>
                        <a:pt x="151692" y="61945"/>
                      </a:cubicBezTo>
                      <a:close/>
                      <a:moveTo>
                        <a:pt x="154561" y="61945"/>
                      </a:moveTo>
                      <a:cubicBezTo>
                        <a:pt x="152326" y="63513"/>
                        <a:pt x="150191" y="65180"/>
                        <a:pt x="147689" y="66648"/>
                      </a:cubicBezTo>
                      <a:lnTo>
                        <a:pt x="146388" y="66648"/>
                      </a:lnTo>
                      <a:cubicBezTo>
                        <a:pt x="148823" y="65147"/>
                        <a:pt x="151325" y="63679"/>
                        <a:pt x="153327" y="61945"/>
                      </a:cubicBezTo>
                      <a:close/>
                      <a:moveTo>
                        <a:pt x="156162" y="61945"/>
                      </a:moveTo>
                      <a:cubicBezTo>
                        <a:pt x="153927" y="63513"/>
                        <a:pt x="151825" y="65180"/>
                        <a:pt x="149324" y="66648"/>
                      </a:cubicBezTo>
                      <a:lnTo>
                        <a:pt x="148023" y="66648"/>
                      </a:lnTo>
                      <a:cubicBezTo>
                        <a:pt x="150458" y="65114"/>
                        <a:pt x="152926" y="63679"/>
                        <a:pt x="154928" y="61945"/>
                      </a:cubicBezTo>
                      <a:close/>
                      <a:moveTo>
                        <a:pt x="158464" y="61945"/>
                      </a:moveTo>
                      <a:cubicBezTo>
                        <a:pt x="156229" y="63513"/>
                        <a:pt x="154094" y="65214"/>
                        <a:pt x="151559" y="66648"/>
                      </a:cubicBezTo>
                      <a:lnTo>
                        <a:pt x="149624" y="66648"/>
                      </a:lnTo>
                      <a:cubicBezTo>
                        <a:pt x="152059" y="65147"/>
                        <a:pt x="154527" y="63679"/>
                        <a:pt x="156529" y="61945"/>
                      </a:cubicBezTo>
                      <a:close/>
                      <a:moveTo>
                        <a:pt x="159831" y="61945"/>
                      </a:moveTo>
                      <a:cubicBezTo>
                        <a:pt x="157596" y="63546"/>
                        <a:pt x="155428" y="65214"/>
                        <a:pt x="152860" y="66648"/>
                      </a:cubicBezTo>
                      <a:lnTo>
                        <a:pt x="151892" y="66648"/>
                      </a:lnTo>
                      <a:cubicBezTo>
                        <a:pt x="154327" y="65114"/>
                        <a:pt x="156829" y="63646"/>
                        <a:pt x="158864" y="61945"/>
                      </a:cubicBezTo>
                      <a:close/>
                      <a:moveTo>
                        <a:pt x="162099" y="61945"/>
                      </a:moveTo>
                      <a:cubicBezTo>
                        <a:pt x="159898" y="63546"/>
                        <a:pt x="157730" y="65214"/>
                        <a:pt x="155128" y="66648"/>
                      </a:cubicBezTo>
                      <a:lnTo>
                        <a:pt x="153226" y="66648"/>
                      </a:lnTo>
                      <a:cubicBezTo>
                        <a:pt x="155662" y="65114"/>
                        <a:pt x="158197" y="63646"/>
                        <a:pt x="160265" y="61945"/>
                      </a:cubicBezTo>
                      <a:close/>
                      <a:moveTo>
                        <a:pt x="164401" y="61945"/>
                      </a:moveTo>
                      <a:cubicBezTo>
                        <a:pt x="162166" y="63546"/>
                        <a:pt x="159998" y="65214"/>
                        <a:pt x="157429" y="66615"/>
                      </a:cubicBezTo>
                      <a:cubicBezTo>
                        <a:pt x="156796" y="66648"/>
                        <a:pt x="156162" y="66648"/>
                        <a:pt x="155528" y="66648"/>
                      </a:cubicBezTo>
                      <a:cubicBezTo>
                        <a:pt x="157963" y="65080"/>
                        <a:pt x="160465" y="63646"/>
                        <a:pt x="162566" y="61945"/>
                      </a:cubicBezTo>
                      <a:close/>
                      <a:moveTo>
                        <a:pt x="131945" y="61945"/>
                      </a:moveTo>
                      <a:cubicBezTo>
                        <a:pt x="129710" y="63546"/>
                        <a:pt x="127575" y="65214"/>
                        <a:pt x="125040" y="66682"/>
                      </a:cubicBezTo>
                      <a:lnTo>
                        <a:pt x="123739" y="66682"/>
                      </a:lnTo>
                      <a:cubicBezTo>
                        <a:pt x="126174" y="65147"/>
                        <a:pt x="128709" y="63679"/>
                        <a:pt x="130710" y="61945"/>
                      </a:cubicBezTo>
                      <a:close/>
                      <a:moveTo>
                        <a:pt x="133579" y="61945"/>
                      </a:moveTo>
                      <a:cubicBezTo>
                        <a:pt x="131311" y="63546"/>
                        <a:pt x="129176" y="65214"/>
                        <a:pt x="126641" y="66682"/>
                      </a:cubicBezTo>
                      <a:lnTo>
                        <a:pt x="125340" y="66682"/>
                      </a:lnTo>
                      <a:cubicBezTo>
                        <a:pt x="127808" y="65180"/>
                        <a:pt x="130310" y="63679"/>
                        <a:pt x="132345" y="61945"/>
                      </a:cubicBezTo>
                      <a:close/>
                      <a:moveTo>
                        <a:pt x="135180" y="61945"/>
                      </a:moveTo>
                      <a:cubicBezTo>
                        <a:pt x="132945" y="63513"/>
                        <a:pt x="130810" y="65214"/>
                        <a:pt x="128275" y="66682"/>
                      </a:cubicBezTo>
                      <a:lnTo>
                        <a:pt x="126974" y="66682"/>
                      </a:lnTo>
                      <a:cubicBezTo>
                        <a:pt x="129443" y="65147"/>
                        <a:pt x="131911" y="63679"/>
                        <a:pt x="133946" y="61945"/>
                      </a:cubicBezTo>
                      <a:close/>
                      <a:moveTo>
                        <a:pt x="136815" y="61945"/>
                      </a:moveTo>
                      <a:cubicBezTo>
                        <a:pt x="134546" y="63513"/>
                        <a:pt x="132412" y="65214"/>
                        <a:pt x="129876" y="66682"/>
                      </a:cubicBezTo>
                      <a:lnTo>
                        <a:pt x="128609" y="66682"/>
                      </a:lnTo>
                      <a:cubicBezTo>
                        <a:pt x="131044" y="65147"/>
                        <a:pt x="133546" y="63679"/>
                        <a:pt x="135547" y="61945"/>
                      </a:cubicBezTo>
                      <a:close/>
                      <a:moveTo>
                        <a:pt x="138416" y="61945"/>
                      </a:moveTo>
                      <a:cubicBezTo>
                        <a:pt x="136181" y="63513"/>
                        <a:pt x="134046" y="65214"/>
                        <a:pt x="131511" y="66682"/>
                      </a:cubicBezTo>
                      <a:lnTo>
                        <a:pt x="130210" y="66682"/>
                      </a:lnTo>
                      <a:cubicBezTo>
                        <a:pt x="132645" y="65147"/>
                        <a:pt x="135147" y="63679"/>
                        <a:pt x="137182" y="61945"/>
                      </a:cubicBezTo>
                      <a:close/>
                      <a:moveTo>
                        <a:pt x="140017" y="61945"/>
                      </a:moveTo>
                      <a:cubicBezTo>
                        <a:pt x="137782" y="63546"/>
                        <a:pt x="135647" y="65214"/>
                        <a:pt x="133145" y="66682"/>
                      </a:cubicBezTo>
                      <a:lnTo>
                        <a:pt x="131845" y="66682"/>
                      </a:lnTo>
                      <a:cubicBezTo>
                        <a:pt x="134280" y="65147"/>
                        <a:pt x="136781" y="63679"/>
                        <a:pt x="138783" y="61945"/>
                      </a:cubicBezTo>
                      <a:close/>
                      <a:moveTo>
                        <a:pt x="141652" y="61945"/>
                      </a:moveTo>
                      <a:cubicBezTo>
                        <a:pt x="139417" y="63513"/>
                        <a:pt x="137282" y="65214"/>
                        <a:pt x="134747" y="66682"/>
                      </a:cubicBezTo>
                      <a:lnTo>
                        <a:pt x="133446" y="66682"/>
                      </a:lnTo>
                      <a:cubicBezTo>
                        <a:pt x="135881" y="65147"/>
                        <a:pt x="138383" y="63679"/>
                        <a:pt x="140417" y="61945"/>
                      </a:cubicBezTo>
                      <a:close/>
                      <a:moveTo>
                        <a:pt x="143253" y="61945"/>
                      </a:moveTo>
                      <a:cubicBezTo>
                        <a:pt x="141018" y="63513"/>
                        <a:pt x="138883" y="65214"/>
                        <a:pt x="136381" y="66682"/>
                      </a:cubicBezTo>
                      <a:lnTo>
                        <a:pt x="135080" y="66682"/>
                      </a:lnTo>
                      <a:cubicBezTo>
                        <a:pt x="137515" y="65147"/>
                        <a:pt x="140017" y="63679"/>
                        <a:pt x="142018" y="61945"/>
                      </a:cubicBezTo>
                      <a:close/>
                      <a:moveTo>
                        <a:pt x="144854" y="61945"/>
                      </a:moveTo>
                      <a:cubicBezTo>
                        <a:pt x="142619" y="63513"/>
                        <a:pt x="140484" y="65214"/>
                        <a:pt x="137982" y="66682"/>
                      </a:cubicBezTo>
                      <a:lnTo>
                        <a:pt x="136681" y="66682"/>
                      </a:lnTo>
                      <a:cubicBezTo>
                        <a:pt x="139116" y="65147"/>
                        <a:pt x="141618" y="63679"/>
                        <a:pt x="143620" y="61945"/>
                      </a:cubicBezTo>
                      <a:close/>
                      <a:moveTo>
                        <a:pt x="146488" y="61945"/>
                      </a:moveTo>
                      <a:cubicBezTo>
                        <a:pt x="144253" y="63513"/>
                        <a:pt x="142119" y="65214"/>
                        <a:pt x="139617" y="66682"/>
                      </a:cubicBezTo>
                      <a:lnTo>
                        <a:pt x="138316" y="66682"/>
                      </a:lnTo>
                      <a:cubicBezTo>
                        <a:pt x="140751" y="65147"/>
                        <a:pt x="143219" y="63679"/>
                        <a:pt x="145254" y="61945"/>
                      </a:cubicBezTo>
                      <a:close/>
                      <a:moveTo>
                        <a:pt x="148089" y="61945"/>
                      </a:moveTo>
                      <a:cubicBezTo>
                        <a:pt x="145855" y="63513"/>
                        <a:pt x="143720" y="65214"/>
                        <a:pt x="141218" y="66682"/>
                      </a:cubicBezTo>
                      <a:cubicBezTo>
                        <a:pt x="141073" y="66670"/>
                        <a:pt x="140929" y="66667"/>
                        <a:pt x="140784" y="66667"/>
                      </a:cubicBezTo>
                      <a:cubicBezTo>
                        <a:pt x="140495" y="66667"/>
                        <a:pt x="140206" y="66682"/>
                        <a:pt x="139917" y="66682"/>
                      </a:cubicBezTo>
                      <a:cubicBezTo>
                        <a:pt x="142352" y="65147"/>
                        <a:pt x="144854" y="63679"/>
                        <a:pt x="146855" y="61945"/>
                      </a:cubicBezTo>
                      <a:close/>
                      <a:moveTo>
                        <a:pt x="115833" y="61945"/>
                      </a:moveTo>
                      <a:cubicBezTo>
                        <a:pt x="113565" y="63546"/>
                        <a:pt x="111397" y="65247"/>
                        <a:pt x="108828" y="66715"/>
                      </a:cubicBezTo>
                      <a:lnTo>
                        <a:pt x="107560" y="66715"/>
                      </a:lnTo>
                      <a:cubicBezTo>
                        <a:pt x="110029" y="65180"/>
                        <a:pt x="112531" y="63679"/>
                        <a:pt x="114599" y="61945"/>
                      </a:cubicBezTo>
                      <a:close/>
                      <a:moveTo>
                        <a:pt x="117434" y="61945"/>
                      </a:moveTo>
                      <a:cubicBezTo>
                        <a:pt x="115166" y="63546"/>
                        <a:pt x="112998" y="65247"/>
                        <a:pt x="110463" y="66715"/>
                      </a:cubicBezTo>
                      <a:lnTo>
                        <a:pt x="109162" y="66715"/>
                      </a:lnTo>
                      <a:cubicBezTo>
                        <a:pt x="111630" y="65180"/>
                        <a:pt x="114165" y="63713"/>
                        <a:pt x="116200" y="61945"/>
                      </a:cubicBezTo>
                      <a:close/>
                      <a:moveTo>
                        <a:pt x="119035" y="61945"/>
                      </a:moveTo>
                      <a:cubicBezTo>
                        <a:pt x="116800" y="63546"/>
                        <a:pt x="114632" y="65247"/>
                        <a:pt x="112064" y="66715"/>
                      </a:cubicBezTo>
                      <a:lnTo>
                        <a:pt x="110796" y="66715"/>
                      </a:lnTo>
                      <a:cubicBezTo>
                        <a:pt x="113265" y="65180"/>
                        <a:pt x="115766" y="63713"/>
                        <a:pt x="117801" y="61945"/>
                      </a:cubicBezTo>
                      <a:close/>
                      <a:moveTo>
                        <a:pt x="120670" y="61945"/>
                      </a:moveTo>
                      <a:cubicBezTo>
                        <a:pt x="118402" y="63546"/>
                        <a:pt x="116233" y="65247"/>
                        <a:pt x="113698" y="66715"/>
                      </a:cubicBezTo>
                      <a:lnTo>
                        <a:pt x="112397" y="66715"/>
                      </a:lnTo>
                      <a:cubicBezTo>
                        <a:pt x="114866" y="65180"/>
                        <a:pt x="117401" y="63679"/>
                        <a:pt x="119436" y="61945"/>
                      </a:cubicBezTo>
                      <a:close/>
                      <a:moveTo>
                        <a:pt x="122271" y="61945"/>
                      </a:moveTo>
                      <a:cubicBezTo>
                        <a:pt x="120036" y="63546"/>
                        <a:pt x="117868" y="65247"/>
                        <a:pt x="115333" y="66715"/>
                      </a:cubicBezTo>
                      <a:lnTo>
                        <a:pt x="114032" y="66715"/>
                      </a:lnTo>
                      <a:cubicBezTo>
                        <a:pt x="116500" y="65180"/>
                        <a:pt x="119002" y="63679"/>
                        <a:pt x="121037" y="61945"/>
                      </a:cubicBezTo>
                      <a:close/>
                      <a:moveTo>
                        <a:pt x="123906" y="61945"/>
                      </a:moveTo>
                      <a:cubicBezTo>
                        <a:pt x="121637" y="63546"/>
                        <a:pt x="119469" y="65247"/>
                        <a:pt x="116934" y="66715"/>
                      </a:cubicBezTo>
                      <a:lnTo>
                        <a:pt x="115633" y="66715"/>
                      </a:lnTo>
                      <a:cubicBezTo>
                        <a:pt x="118101" y="65180"/>
                        <a:pt x="120637" y="63679"/>
                        <a:pt x="122638" y="61945"/>
                      </a:cubicBezTo>
                      <a:close/>
                      <a:moveTo>
                        <a:pt x="125507" y="61945"/>
                      </a:moveTo>
                      <a:cubicBezTo>
                        <a:pt x="123238" y="63546"/>
                        <a:pt x="121104" y="65247"/>
                        <a:pt x="118568" y="66715"/>
                      </a:cubicBezTo>
                      <a:lnTo>
                        <a:pt x="117267" y="66715"/>
                      </a:lnTo>
                      <a:cubicBezTo>
                        <a:pt x="119736" y="65180"/>
                        <a:pt x="122238" y="63679"/>
                        <a:pt x="124272" y="61945"/>
                      </a:cubicBezTo>
                      <a:close/>
                      <a:moveTo>
                        <a:pt x="127108" y="61945"/>
                      </a:moveTo>
                      <a:cubicBezTo>
                        <a:pt x="124873" y="63546"/>
                        <a:pt x="122705" y="65247"/>
                        <a:pt x="120170" y="66715"/>
                      </a:cubicBezTo>
                      <a:lnTo>
                        <a:pt x="118869" y="66715"/>
                      </a:lnTo>
                      <a:cubicBezTo>
                        <a:pt x="121337" y="65180"/>
                        <a:pt x="123839" y="63679"/>
                        <a:pt x="125874" y="61945"/>
                      </a:cubicBezTo>
                      <a:close/>
                      <a:moveTo>
                        <a:pt x="128742" y="61945"/>
                      </a:moveTo>
                      <a:cubicBezTo>
                        <a:pt x="126474" y="63546"/>
                        <a:pt x="124339" y="65247"/>
                        <a:pt x="121804" y="66715"/>
                      </a:cubicBezTo>
                      <a:lnTo>
                        <a:pt x="120503" y="66715"/>
                      </a:lnTo>
                      <a:cubicBezTo>
                        <a:pt x="122972" y="65180"/>
                        <a:pt x="125473" y="63679"/>
                        <a:pt x="127508" y="61945"/>
                      </a:cubicBezTo>
                      <a:close/>
                      <a:moveTo>
                        <a:pt x="130343" y="61945"/>
                      </a:moveTo>
                      <a:cubicBezTo>
                        <a:pt x="128109" y="63546"/>
                        <a:pt x="125940" y="65247"/>
                        <a:pt x="123405" y="66715"/>
                      </a:cubicBezTo>
                      <a:lnTo>
                        <a:pt x="122104" y="66715"/>
                      </a:lnTo>
                      <a:cubicBezTo>
                        <a:pt x="124573" y="65180"/>
                        <a:pt x="127074" y="63679"/>
                        <a:pt x="129109" y="61945"/>
                      </a:cubicBezTo>
                      <a:close/>
                      <a:moveTo>
                        <a:pt x="99688" y="61945"/>
                      </a:moveTo>
                      <a:cubicBezTo>
                        <a:pt x="97420" y="63546"/>
                        <a:pt x="95218" y="65281"/>
                        <a:pt x="92650" y="66748"/>
                      </a:cubicBezTo>
                      <a:lnTo>
                        <a:pt x="91349" y="66748"/>
                      </a:lnTo>
                      <a:cubicBezTo>
                        <a:pt x="93851" y="65214"/>
                        <a:pt x="96386" y="63713"/>
                        <a:pt x="98454" y="61945"/>
                      </a:cubicBezTo>
                      <a:close/>
                      <a:moveTo>
                        <a:pt x="101289" y="61945"/>
                      </a:moveTo>
                      <a:cubicBezTo>
                        <a:pt x="99021" y="63546"/>
                        <a:pt x="96853" y="65281"/>
                        <a:pt x="94251" y="66748"/>
                      </a:cubicBezTo>
                      <a:lnTo>
                        <a:pt x="92983" y="66748"/>
                      </a:lnTo>
                      <a:cubicBezTo>
                        <a:pt x="95452" y="65214"/>
                        <a:pt x="98020" y="63713"/>
                        <a:pt x="100055" y="61945"/>
                      </a:cubicBezTo>
                      <a:close/>
                      <a:moveTo>
                        <a:pt x="102924" y="61945"/>
                      </a:moveTo>
                      <a:cubicBezTo>
                        <a:pt x="100622" y="63546"/>
                        <a:pt x="98454" y="65281"/>
                        <a:pt x="95885" y="66748"/>
                      </a:cubicBezTo>
                      <a:lnTo>
                        <a:pt x="94585" y="66748"/>
                      </a:lnTo>
                      <a:cubicBezTo>
                        <a:pt x="97086" y="65180"/>
                        <a:pt x="99621" y="63713"/>
                        <a:pt x="101690" y="61945"/>
                      </a:cubicBezTo>
                      <a:close/>
                      <a:moveTo>
                        <a:pt x="104525" y="61945"/>
                      </a:moveTo>
                      <a:cubicBezTo>
                        <a:pt x="102257" y="63546"/>
                        <a:pt x="100088" y="65281"/>
                        <a:pt x="97520" y="66748"/>
                      </a:cubicBezTo>
                      <a:lnTo>
                        <a:pt x="96219" y="66748"/>
                      </a:lnTo>
                      <a:cubicBezTo>
                        <a:pt x="98687" y="65214"/>
                        <a:pt x="101256" y="63713"/>
                        <a:pt x="103291" y="61945"/>
                      </a:cubicBezTo>
                      <a:close/>
                      <a:moveTo>
                        <a:pt x="106126" y="61945"/>
                      </a:moveTo>
                      <a:cubicBezTo>
                        <a:pt x="103858" y="63546"/>
                        <a:pt x="101690" y="65281"/>
                        <a:pt x="99121" y="66748"/>
                      </a:cubicBezTo>
                      <a:lnTo>
                        <a:pt x="97820" y="66748"/>
                      </a:lnTo>
                      <a:cubicBezTo>
                        <a:pt x="100322" y="65180"/>
                        <a:pt x="102857" y="63713"/>
                        <a:pt x="104892" y="61945"/>
                      </a:cubicBezTo>
                      <a:close/>
                      <a:moveTo>
                        <a:pt x="107761" y="61945"/>
                      </a:moveTo>
                      <a:cubicBezTo>
                        <a:pt x="105492" y="63546"/>
                        <a:pt x="103324" y="65281"/>
                        <a:pt x="100756" y="66748"/>
                      </a:cubicBezTo>
                      <a:lnTo>
                        <a:pt x="99455" y="66748"/>
                      </a:lnTo>
                      <a:cubicBezTo>
                        <a:pt x="101923" y="65180"/>
                        <a:pt x="104458" y="63713"/>
                        <a:pt x="106526" y="61945"/>
                      </a:cubicBezTo>
                      <a:close/>
                      <a:moveTo>
                        <a:pt x="109362" y="61945"/>
                      </a:moveTo>
                      <a:cubicBezTo>
                        <a:pt x="107093" y="63546"/>
                        <a:pt x="104925" y="65247"/>
                        <a:pt x="102357" y="66748"/>
                      </a:cubicBezTo>
                      <a:lnTo>
                        <a:pt x="101089" y="66748"/>
                      </a:lnTo>
                      <a:cubicBezTo>
                        <a:pt x="103558" y="65180"/>
                        <a:pt x="106093" y="63713"/>
                        <a:pt x="108128" y="61945"/>
                      </a:cubicBezTo>
                      <a:close/>
                      <a:moveTo>
                        <a:pt x="110996" y="61945"/>
                      </a:moveTo>
                      <a:cubicBezTo>
                        <a:pt x="108695" y="63546"/>
                        <a:pt x="106526" y="65281"/>
                        <a:pt x="103991" y="66748"/>
                      </a:cubicBezTo>
                      <a:lnTo>
                        <a:pt x="102690" y="66748"/>
                      </a:lnTo>
                      <a:cubicBezTo>
                        <a:pt x="105159" y="65180"/>
                        <a:pt x="107694" y="63713"/>
                        <a:pt x="109729" y="61945"/>
                      </a:cubicBezTo>
                      <a:close/>
                      <a:moveTo>
                        <a:pt x="112597" y="61945"/>
                      </a:moveTo>
                      <a:cubicBezTo>
                        <a:pt x="110329" y="63546"/>
                        <a:pt x="108161" y="65247"/>
                        <a:pt x="105592" y="66748"/>
                      </a:cubicBezTo>
                      <a:lnTo>
                        <a:pt x="104325" y="66748"/>
                      </a:lnTo>
                      <a:cubicBezTo>
                        <a:pt x="106793" y="65180"/>
                        <a:pt x="109328" y="63713"/>
                        <a:pt x="111363" y="61945"/>
                      </a:cubicBezTo>
                      <a:close/>
                      <a:moveTo>
                        <a:pt x="114199" y="61945"/>
                      </a:moveTo>
                      <a:cubicBezTo>
                        <a:pt x="111930" y="63546"/>
                        <a:pt x="109762" y="65247"/>
                        <a:pt x="107227" y="66748"/>
                      </a:cubicBezTo>
                      <a:lnTo>
                        <a:pt x="105926" y="66748"/>
                      </a:lnTo>
                      <a:cubicBezTo>
                        <a:pt x="108394" y="65180"/>
                        <a:pt x="110930" y="63713"/>
                        <a:pt x="112964" y="61945"/>
                      </a:cubicBezTo>
                      <a:close/>
                      <a:moveTo>
                        <a:pt x="81942" y="61945"/>
                      </a:moveTo>
                      <a:cubicBezTo>
                        <a:pt x="79641" y="63579"/>
                        <a:pt x="77439" y="65314"/>
                        <a:pt x="74837" y="66782"/>
                      </a:cubicBezTo>
                      <a:lnTo>
                        <a:pt x="73570" y="66782"/>
                      </a:lnTo>
                      <a:cubicBezTo>
                        <a:pt x="76071" y="65214"/>
                        <a:pt x="78640" y="63713"/>
                        <a:pt x="80708" y="61945"/>
                      </a:cubicBezTo>
                      <a:close/>
                      <a:moveTo>
                        <a:pt x="83543" y="61945"/>
                      </a:moveTo>
                      <a:cubicBezTo>
                        <a:pt x="81242" y="63579"/>
                        <a:pt x="79040" y="65314"/>
                        <a:pt x="76438" y="66782"/>
                      </a:cubicBezTo>
                      <a:lnTo>
                        <a:pt x="75171" y="66782"/>
                      </a:lnTo>
                      <a:cubicBezTo>
                        <a:pt x="77672" y="65214"/>
                        <a:pt x="80241" y="63713"/>
                        <a:pt x="82309" y="61945"/>
                      </a:cubicBezTo>
                      <a:close/>
                      <a:moveTo>
                        <a:pt x="85178" y="61945"/>
                      </a:moveTo>
                      <a:cubicBezTo>
                        <a:pt x="82876" y="63579"/>
                        <a:pt x="80675" y="65314"/>
                        <a:pt x="78073" y="66782"/>
                      </a:cubicBezTo>
                      <a:lnTo>
                        <a:pt x="76805" y="66782"/>
                      </a:lnTo>
                      <a:cubicBezTo>
                        <a:pt x="79307" y="65214"/>
                        <a:pt x="81842" y="63713"/>
                        <a:pt x="83910" y="61945"/>
                      </a:cubicBezTo>
                      <a:close/>
                      <a:moveTo>
                        <a:pt x="86779" y="61945"/>
                      </a:moveTo>
                      <a:cubicBezTo>
                        <a:pt x="84477" y="63579"/>
                        <a:pt x="82276" y="65314"/>
                        <a:pt x="79674" y="66782"/>
                      </a:cubicBezTo>
                      <a:lnTo>
                        <a:pt x="78406" y="66782"/>
                      </a:lnTo>
                      <a:cubicBezTo>
                        <a:pt x="80908" y="65214"/>
                        <a:pt x="83477" y="63713"/>
                        <a:pt x="85545" y="61945"/>
                      </a:cubicBezTo>
                      <a:close/>
                      <a:moveTo>
                        <a:pt x="88380" y="61945"/>
                      </a:moveTo>
                      <a:cubicBezTo>
                        <a:pt x="86112" y="63579"/>
                        <a:pt x="83910" y="65281"/>
                        <a:pt x="81308" y="66782"/>
                      </a:cubicBezTo>
                      <a:lnTo>
                        <a:pt x="80041" y="66782"/>
                      </a:lnTo>
                      <a:cubicBezTo>
                        <a:pt x="82509" y="65214"/>
                        <a:pt x="85078" y="63713"/>
                        <a:pt x="87146" y="61945"/>
                      </a:cubicBezTo>
                      <a:close/>
                      <a:moveTo>
                        <a:pt x="90015" y="61945"/>
                      </a:moveTo>
                      <a:cubicBezTo>
                        <a:pt x="87713" y="63579"/>
                        <a:pt x="85511" y="65314"/>
                        <a:pt x="82943" y="66782"/>
                      </a:cubicBezTo>
                      <a:lnTo>
                        <a:pt x="81642" y="66782"/>
                      </a:lnTo>
                      <a:cubicBezTo>
                        <a:pt x="84144" y="65214"/>
                        <a:pt x="86712" y="63713"/>
                        <a:pt x="88780" y="61945"/>
                      </a:cubicBezTo>
                      <a:close/>
                      <a:moveTo>
                        <a:pt x="91616" y="61945"/>
                      </a:moveTo>
                      <a:cubicBezTo>
                        <a:pt x="89314" y="63579"/>
                        <a:pt x="87146" y="65281"/>
                        <a:pt x="84544" y="66782"/>
                      </a:cubicBezTo>
                      <a:lnTo>
                        <a:pt x="83276" y="66782"/>
                      </a:lnTo>
                      <a:cubicBezTo>
                        <a:pt x="85745" y="65214"/>
                        <a:pt x="88313" y="63713"/>
                        <a:pt x="90382" y="61945"/>
                      </a:cubicBezTo>
                      <a:close/>
                      <a:moveTo>
                        <a:pt x="93217" y="61945"/>
                      </a:moveTo>
                      <a:cubicBezTo>
                        <a:pt x="90949" y="63546"/>
                        <a:pt x="88747" y="65281"/>
                        <a:pt x="86179" y="66782"/>
                      </a:cubicBezTo>
                      <a:lnTo>
                        <a:pt x="84878" y="66782"/>
                      </a:lnTo>
                      <a:cubicBezTo>
                        <a:pt x="87379" y="65214"/>
                        <a:pt x="89948" y="63713"/>
                        <a:pt x="91983" y="61945"/>
                      </a:cubicBezTo>
                      <a:close/>
                      <a:moveTo>
                        <a:pt x="94851" y="61945"/>
                      </a:moveTo>
                      <a:cubicBezTo>
                        <a:pt x="92550" y="63546"/>
                        <a:pt x="90382" y="65281"/>
                        <a:pt x="87780" y="66782"/>
                      </a:cubicBezTo>
                      <a:lnTo>
                        <a:pt x="86512" y="66782"/>
                      </a:lnTo>
                      <a:cubicBezTo>
                        <a:pt x="88981" y="65214"/>
                        <a:pt x="91549" y="63713"/>
                        <a:pt x="93617" y="61945"/>
                      </a:cubicBezTo>
                      <a:close/>
                      <a:moveTo>
                        <a:pt x="96453" y="61945"/>
                      </a:moveTo>
                      <a:cubicBezTo>
                        <a:pt x="94184" y="63546"/>
                        <a:pt x="91983" y="65281"/>
                        <a:pt x="89414" y="66782"/>
                      </a:cubicBezTo>
                      <a:lnTo>
                        <a:pt x="88113" y="66782"/>
                      </a:lnTo>
                      <a:cubicBezTo>
                        <a:pt x="90615" y="65214"/>
                        <a:pt x="93150" y="63713"/>
                        <a:pt x="95218" y="61945"/>
                      </a:cubicBezTo>
                      <a:close/>
                      <a:moveTo>
                        <a:pt x="98087" y="61945"/>
                      </a:moveTo>
                      <a:cubicBezTo>
                        <a:pt x="95785" y="63546"/>
                        <a:pt x="93617" y="65281"/>
                        <a:pt x="91015" y="66782"/>
                      </a:cubicBezTo>
                      <a:cubicBezTo>
                        <a:pt x="90871" y="66770"/>
                        <a:pt x="90730" y="66767"/>
                        <a:pt x="90590" y="66767"/>
                      </a:cubicBezTo>
                      <a:cubicBezTo>
                        <a:pt x="90311" y="66767"/>
                        <a:pt x="90037" y="66782"/>
                        <a:pt x="89748" y="66782"/>
                      </a:cubicBezTo>
                      <a:cubicBezTo>
                        <a:pt x="92216" y="65214"/>
                        <a:pt x="94785" y="63713"/>
                        <a:pt x="96853" y="61945"/>
                      </a:cubicBezTo>
                      <a:close/>
                      <a:moveTo>
                        <a:pt x="59359" y="61945"/>
                      </a:moveTo>
                      <a:cubicBezTo>
                        <a:pt x="57024" y="63579"/>
                        <a:pt x="54823" y="65314"/>
                        <a:pt x="52188" y="66815"/>
                      </a:cubicBezTo>
                      <a:lnTo>
                        <a:pt x="50920" y="66815"/>
                      </a:lnTo>
                      <a:cubicBezTo>
                        <a:pt x="53422" y="65247"/>
                        <a:pt x="56024" y="63746"/>
                        <a:pt x="58092" y="61945"/>
                      </a:cubicBezTo>
                      <a:close/>
                      <a:moveTo>
                        <a:pt x="60961" y="61945"/>
                      </a:moveTo>
                      <a:cubicBezTo>
                        <a:pt x="58659" y="63579"/>
                        <a:pt x="56424" y="65347"/>
                        <a:pt x="53789" y="66815"/>
                      </a:cubicBezTo>
                      <a:lnTo>
                        <a:pt x="52521" y="66815"/>
                      </a:lnTo>
                      <a:cubicBezTo>
                        <a:pt x="55056" y="65247"/>
                        <a:pt x="57625" y="63746"/>
                        <a:pt x="59726" y="61945"/>
                      </a:cubicBezTo>
                      <a:close/>
                      <a:moveTo>
                        <a:pt x="62562" y="61945"/>
                      </a:moveTo>
                      <a:cubicBezTo>
                        <a:pt x="60260" y="63579"/>
                        <a:pt x="58058" y="65314"/>
                        <a:pt x="55423" y="66815"/>
                      </a:cubicBezTo>
                      <a:lnTo>
                        <a:pt x="54156" y="66815"/>
                      </a:lnTo>
                      <a:cubicBezTo>
                        <a:pt x="56657" y="65247"/>
                        <a:pt x="59259" y="63746"/>
                        <a:pt x="61327" y="61945"/>
                      </a:cubicBezTo>
                      <a:close/>
                      <a:moveTo>
                        <a:pt x="64196" y="61945"/>
                      </a:moveTo>
                      <a:cubicBezTo>
                        <a:pt x="61861" y="63579"/>
                        <a:pt x="59660" y="65314"/>
                        <a:pt x="57024" y="66815"/>
                      </a:cubicBezTo>
                      <a:lnTo>
                        <a:pt x="55757" y="66815"/>
                      </a:lnTo>
                      <a:cubicBezTo>
                        <a:pt x="58292" y="65247"/>
                        <a:pt x="60860" y="63746"/>
                        <a:pt x="62962" y="61945"/>
                      </a:cubicBezTo>
                      <a:close/>
                      <a:moveTo>
                        <a:pt x="65797" y="61945"/>
                      </a:moveTo>
                      <a:cubicBezTo>
                        <a:pt x="63496" y="63579"/>
                        <a:pt x="61294" y="65314"/>
                        <a:pt x="58659" y="66815"/>
                      </a:cubicBezTo>
                      <a:lnTo>
                        <a:pt x="57391" y="66815"/>
                      </a:lnTo>
                      <a:cubicBezTo>
                        <a:pt x="59893" y="65247"/>
                        <a:pt x="62495" y="63746"/>
                        <a:pt x="64563" y="61945"/>
                      </a:cubicBezTo>
                      <a:close/>
                      <a:moveTo>
                        <a:pt x="67398" y="61945"/>
                      </a:moveTo>
                      <a:cubicBezTo>
                        <a:pt x="65097" y="63579"/>
                        <a:pt x="62895" y="65314"/>
                        <a:pt x="60260" y="66815"/>
                      </a:cubicBezTo>
                      <a:lnTo>
                        <a:pt x="58992" y="66815"/>
                      </a:lnTo>
                      <a:cubicBezTo>
                        <a:pt x="61528" y="65247"/>
                        <a:pt x="64096" y="63713"/>
                        <a:pt x="66164" y="61945"/>
                      </a:cubicBezTo>
                      <a:close/>
                      <a:moveTo>
                        <a:pt x="69033" y="61945"/>
                      </a:moveTo>
                      <a:cubicBezTo>
                        <a:pt x="66731" y="63579"/>
                        <a:pt x="64496" y="65314"/>
                        <a:pt x="61895" y="66815"/>
                      </a:cubicBezTo>
                      <a:lnTo>
                        <a:pt x="60627" y="66815"/>
                      </a:lnTo>
                      <a:cubicBezTo>
                        <a:pt x="63129" y="65247"/>
                        <a:pt x="65697" y="63746"/>
                        <a:pt x="67799" y="61945"/>
                      </a:cubicBezTo>
                      <a:close/>
                      <a:moveTo>
                        <a:pt x="70634" y="61945"/>
                      </a:moveTo>
                      <a:cubicBezTo>
                        <a:pt x="68332" y="63579"/>
                        <a:pt x="66131" y="65314"/>
                        <a:pt x="63496" y="66815"/>
                      </a:cubicBezTo>
                      <a:lnTo>
                        <a:pt x="62228" y="66815"/>
                      </a:lnTo>
                      <a:cubicBezTo>
                        <a:pt x="64730" y="65247"/>
                        <a:pt x="67332" y="63713"/>
                        <a:pt x="69400" y="61945"/>
                      </a:cubicBezTo>
                      <a:close/>
                      <a:moveTo>
                        <a:pt x="72269" y="61945"/>
                      </a:moveTo>
                      <a:cubicBezTo>
                        <a:pt x="69934" y="63579"/>
                        <a:pt x="67732" y="65314"/>
                        <a:pt x="65130" y="66815"/>
                      </a:cubicBezTo>
                      <a:lnTo>
                        <a:pt x="63863" y="66815"/>
                      </a:lnTo>
                      <a:cubicBezTo>
                        <a:pt x="66364" y="65247"/>
                        <a:pt x="68933" y="63713"/>
                        <a:pt x="71001" y="61945"/>
                      </a:cubicBezTo>
                      <a:close/>
                      <a:moveTo>
                        <a:pt x="73870" y="61945"/>
                      </a:moveTo>
                      <a:cubicBezTo>
                        <a:pt x="71568" y="63579"/>
                        <a:pt x="69367" y="65314"/>
                        <a:pt x="66731" y="66815"/>
                      </a:cubicBezTo>
                      <a:lnTo>
                        <a:pt x="65464" y="66815"/>
                      </a:lnTo>
                      <a:cubicBezTo>
                        <a:pt x="67966" y="65247"/>
                        <a:pt x="70567" y="63713"/>
                        <a:pt x="72636" y="61945"/>
                      </a:cubicBezTo>
                      <a:close/>
                      <a:moveTo>
                        <a:pt x="75471" y="61945"/>
                      </a:moveTo>
                      <a:cubicBezTo>
                        <a:pt x="73169" y="63579"/>
                        <a:pt x="70968" y="65314"/>
                        <a:pt x="68366" y="66815"/>
                      </a:cubicBezTo>
                      <a:lnTo>
                        <a:pt x="67098" y="66815"/>
                      </a:lnTo>
                      <a:cubicBezTo>
                        <a:pt x="69600" y="65247"/>
                        <a:pt x="72169" y="63713"/>
                        <a:pt x="74237" y="61945"/>
                      </a:cubicBezTo>
                      <a:close/>
                      <a:moveTo>
                        <a:pt x="77105" y="61945"/>
                      </a:moveTo>
                      <a:cubicBezTo>
                        <a:pt x="74804" y="63579"/>
                        <a:pt x="72602" y="65314"/>
                        <a:pt x="69967" y="66815"/>
                      </a:cubicBezTo>
                      <a:lnTo>
                        <a:pt x="68699" y="66815"/>
                      </a:lnTo>
                      <a:cubicBezTo>
                        <a:pt x="71201" y="65214"/>
                        <a:pt x="73770" y="63713"/>
                        <a:pt x="75871" y="61945"/>
                      </a:cubicBezTo>
                      <a:close/>
                      <a:moveTo>
                        <a:pt x="78707" y="61945"/>
                      </a:moveTo>
                      <a:cubicBezTo>
                        <a:pt x="76405" y="63579"/>
                        <a:pt x="74203" y="65314"/>
                        <a:pt x="71601" y="66815"/>
                      </a:cubicBezTo>
                      <a:lnTo>
                        <a:pt x="70334" y="66815"/>
                      </a:lnTo>
                      <a:cubicBezTo>
                        <a:pt x="72836" y="65214"/>
                        <a:pt x="75404" y="63713"/>
                        <a:pt x="77472" y="61945"/>
                      </a:cubicBezTo>
                      <a:close/>
                      <a:moveTo>
                        <a:pt x="80308" y="61945"/>
                      </a:moveTo>
                      <a:cubicBezTo>
                        <a:pt x="78006" y="63579"/>
                        <a:pt x="75804" y="65314"/>
                        <a:pt x="73203" y="66782"/>
                      </a:cubicBezTo>
                      <a:cubicBezTo>
                        <a:pt x="72802" y="66815"/>
                        <a:pt x="72369" y="66815"/>
                        <a:pt x="71935" y="66815"/>
                      </a:cubicBezTo>
                      <a:cubicBezTo>
                        <a:pt x="74437" y="65214"/>
                        <a:pt x="77005" y="63713"/>
                        <a:pt x="79073" y="61945"/>
                      </a:cubicBezTo>
                      <a:close/>
                      <a:moveTo>
                        <a:pt x="39979" y="61945"/>
                      </a:moveTo>
                      <a:cubicBezTo>
                        <a:pt x="37644" y="63579"/>
                        <a:pt x="35409" y="65347"/>
                        <a:pt x="32774" y="66848"/>
                      </a:cubicBezTo>
                      <a:lnTo>
                        <a:pt x="31506" y="66848"/>
                      </a:lnTo>
                      <a:cubicBezTo>
                        <a:pt x="34041" y="65281"/>
                        <a:pt x="36643" y="63746"/>
                        <a:pt x="38745" y="61945"/>
                      </a:cubicBezTo>
                      <a:close/>
                      <a:moveTo>
                        <a:pt x="41580" y="61945"/>
                      </a:moveTo>
                      <a:cubicBezTo>
                        <a:pt x="39278" y="63579"/>
                        <a:pt x="37043" y="65347"/>
                        <a:pt x="34375" y="66848"/>
                      </a:cubicBezTo>
                      <a:lnTo>
                        <a:pt x="33107" y="66848"/>
                      </a:lnTo>
                      <a:cubicBezTo>
                        <a:pt x="35642" y="65247"/>
                        <a:pt x="38244" y="63746"/>
                        <a:pt x="40346" y="61945"/>
                      </a:cubicBezTo>
                      <a:close/>
                      <a:moveTo>
                        <a:pt x="43215" y="61945"/>
                      </a:moveTo>
                      <a:cubicBezTo>
                        <a:pt x="40880" y="63579"/>
                        <a:pt x="38645" y="65347"/>
                        <a:pt x="36009" y="66848"/>
                      </a:cubicBezTo>
                      <a:lnTo>
                        <a:pt x="34742" y="66848"/>
                      </a:lnTo>
                      <a:cubicBezTo>
                        <a:pt x="37277" y="65247"/>
                        <a:pt x="39879" y="63746"/>
                        <a:pt x="41980" y="61945"/>
                      </a:cubicBezTo>
                      <a:close/>
                      <a:moveTo>
                        <a:pt x="44816" y="61945"/>
                      </a:moveTo>
                      <a:cubicBezTo>
                        <a:pt x="42481" y="63579"/>
                        <a:pt x="40279" y="65347"/>
                        <a:pt x="37611" y="66848"/>
                      </a:cubicBezTo>
                      <a:lnTo>
                        <a:pt x="36343" y="66848"/>
                      </a:lnTo>
                      <a:cubicBezTo>
                        <a:pt x="38878" y="65247"/>
                        <a:pt x="41480" y="63746"/>
                        <a:pt x="43581" y="61945"/>
                      </a:cubicBezTo>
                      <a:close/>
                      <a:moveTo>
                        <a:pt x="46450" y="61945"/>
                      </a:moveTo>
                      <a:cubicBezTo>
                        <a:pt x="44115" y="63579"/>
                        <a:pt x="41880" y="65347"/>
                        <a:pt x="39245" y="66848"/>
                      </a:cubicBezTo>
                      <a:lnTo>
                        <a:pt x="37977" y="66848"/>
                      </a:lnTo>
                      <a:cubicBezTo>
                        <a:pt x="40513" y="65247"/>
                        <a:pt x="43114" y="63746"/>
                        <a:pt x="45183" y="61945"/>
                      </a:cubicBezTo>
                      <a:close/>
                      <a:moveTo>
                        <a:pt x="48051" y="61945"/>
                      </a:moveTo>
                      <a:cubicBezTo>
                        <a:pt x="45716" y="63579"/>
                        <a:pt x="43515" y="65347"/>
                        <a:pt x="40880" y="66848"/>
                      </a:cubicBezTo>
                      <a:lnTo>
                        <a:pt x="39612" y="66848"/>
                      </a:lnTo>
                      <a:cubicBezTo>
                        <a:pt x="42114" y="65247"/>
                        <a:pt x="44716" y="63746"/>
                        <a:pt x="46817" y="61945"/>
                      </a:cubicBezTo>
                      <a:close/>
                      <a:moveTo>
                        <a:pt x="49652" y="61945"/>
                      </a:moveTo>
                      <a:cubicBezTo>
                        <a:pt x="47351" y="63579"/>
                        <a:pt x="45116" y="65347"/>
                        <a:pt x="42481" y="66848"/>
                      </a:cubicBezTo>
                      <a:lnTo>
                        <a:pt x="41213" y="66848"/>
                      </a:lnTo>
                      <a:cubicBezTo>
                        <a:pt x="43748" y="65247"/>
                        <a:pt x="46350" y="63746"/>
                        <a:pt x="48418" y="61945"/>
                      </a:cubicBezTo>
                      <a:close/>
                      <a:moveTo>
                        <a:pt x="51287" y="61945"/>
                      </a:moveTo>
                      <a:cubicBezTo>
                        <a:pt x="48952" y="63579"/>
                        <a:pt x="46750" y="65347"/>
                        <a:pt x="44115" y="66848"/>
                      </a:cubicBezTo>
                      <a:lnTo>
                        <a:pt x="42848" y="66848"/>
                      </a:lnTo>
                      <a:cubicBezTo>
                        <a:pt x="45349" y="65247"/>
                        <a:pt x="47951" y="63746"/>
                        <a:pt x="50053" y="61945"/>
                      </a:cubicBezTo>
                      <a:close/>
                      <a:moveTo>
                        <a:pt x="52888" y="61945"/>
                      </a:moveTo>
                      <a:cubicBezTo>
                        <a:pt x="50586" y="63579"/>
                        <a:pt x="48352" y="65347"/>
                        <a:pt x="45716" y="66815"/>
                      </a:cubicBezTo>
                      <a:cubicBezTo>
                        <a:pt x="45283" y="66848"/>
                        <a:pt x="44882" y="66848"/>
                        <a:pt x="44449" y="66848"/>
                      </a:cubicBezTo>
                      <a:cubicBezTo>
                        <a:pt x="46984" y="65247"/>
                        <a:pt x="49552" y="63746"/>
                        <a:pt x="51654" y="61945"/>
                      </a:cubicBezTo>
                      <a:close/>
                      <a:moveTo>
                        <a:pt x="54489" y="61945"/>
                      </a:moveTo>
                      <a:cubicBezTo>
                        <a:pt x="52188" y="63579"/>
                        <a:pt x="49986" y="65347"/>
                        <a:pt x="47351" y="66848"/>
                      </a:cubicBezTo>
                      <a:lnTo>
                        <a:pt x="46083" y="66848"/>
                      </a:lnTo>
                      <a:cubicBezTo>
                        <a:pt x="48585" y="65247"/>
                        <a:pt x="51187" y="63746"/>
                        <a:pt x="53255" y="61945"/>
                      </a:cubicBezTo>
                      <a:close/>
                      <a:moveTo>
                        <a:pt x="56124" y="61945"/>
                      </a:moveTo>
                      <a:cubicBezTo>
                        <a:pt x="53789" y="63579"/>
                        <a:pt x="51587" y="65347"/>
                        <a:pt x="48952" y="66815"/>
                      </a:cubicBezTo>
                      <a:cubicBezTo>
                        <a:pt x="48518" y="66848"/>
                        <a:pt x="48118" y="66848"/>
                        <a:pt x="47684" y="66848"/>
                      </a:cubicBezTo>
                      <a:cubicBezTo>
                        <a:pt x="50220" y="65247"/>
                        <a:pt x="52788" y="63746"/>
                        <a:pt x="54890" y="61945"/>
                      </a:cubicBezTo>
                      <a:close/>
                      <a:moveTo>
                        <a:pt x="57725" y="61945"/>
                      </a:moveTo>
                      <a:cubicBezTo>
                        <a:pt x="55423" y="63579"/>
                        <a:pt x="53188" y="65347"/>
                        <a:pt x="50586" y="66848"/>
                      </a:cubicBezTo>
                      <a:cubicBezTo>
                        <a:pt x="50370" y="66832"/>
                        <a:pt x="50153" y="66823"/>
                        <a:pt x="49936" y="66823"/>
                      </a:cubicBezTo>
                      <a:cubicBezTo>
                        <a:pt x="49719" y="66823"/>
                        <a:pt x="49502" y="66832"/>
                        <a:pt x="49286" y="66848"/>
                      </a:cubicBezTo>
                      <a:cubicBezTo>
                        <a:pt x="51821" y="65247"/>
                        <a:pt x="54423" y="63746"/>
                        <a:pt x="56491" y="61945"/>
                      </a:cubicBezTo>
                      <a:close/>
                      <a:moveTo>
                        <a:pt x="31906" y="61945"/>
                      </a:moveTo>
                      <a:cubicBezTo>
                        <a:pt x="29571" y="63613"/>
                        <a:pt x="27337" y="65381"/>
                        <a:pt x="24635" y="66882"/>
                      </a:cubicBezTo>
                      <a:lnTo>
                        <a:pt x="23367" y="66882"/>
                      </a:lnTo>
                      <a:cubicBezTo>
                        <a:pt x="25936" y="65281"/>
                        <a:pt x="28571" y="63746"/>
                        <a:pt x="30672" y="61945"/>
                      </a:cubicBezTo>
                      <a:close/>
                      <a:moveTo>
                        <a:pt x="33508" y="61945"/>
                      </a:moveTo>
                      <a:cubicBezTo>
                        <a:pt x="31173" y="63613"/>
                        <a:pt x="28938" y="65381"/>
                        <a:pt x="26269" y="66882"/>
                      </a:cubicBezTo>
                      <a:lnTo>
                        <a:pt x="25002" y="66882"/>
                      </a:lnTo>
                      <a:cubicBezTo>
                        <a:pt x="27537" y="65281"/>
                        <a:pt x="30172" y="63746"/>
                        <a:pt x="32273" y="61945"/>
                      </a:cubicBezTo>
                      <a:close/>
                      <a:moveTo>
                        <a:pt x="35142" y="61945"/>
                      </a:moveTo>
                      <a:cubicBezTo>
                        <a:pt x="32807" y="63613"/>
                        <a:pt x="30572" y="65381"/>
                        <a:pt x="27904" y="66882"/>
                      </a:cubicBezTo>
                      <a:lnTo>
                        <a:pt x="26636" y="66882"/>
                      </a:lnTo>
                      <a:cubicBezTo>
                        <a:pt x="29171" y="65281"/>
                        <a:pt x="31806" y="63746"/>
                        <a:pt x="33908" y="61945"/>
                      </a:cubicBezTo>
                      <a:close/>
                      <a:moveTo>
                        <a:pt x="36743" y="61945"/>
                      </a:moveTo>
                      <a:cubicBezTo>
                        <a:pt x="34408" y="63579"/>
                        <a:pt x="32173" y="65347"/>
                        <a:pt x="29505" y="66882"/>
                      </a:cubicBezTo>
                      <a:lnTo>
                        <a:pt x="28271" y="66882"/>
                      </a:lnTo>
                      <a:cubicBezTo>
                        <a:pt x="30806" y="65281"/>
                        <a:pt x="33408" y="63746"/>
                        <a:pt x="35509" y="61945"/>
                      </a:cubicBezTo>
                      <a:close/>
                      <a:moveTo>
                        <a:pt x="38378" y="61945"/>
                      </a:moveTo>
                      <a:cubicBezTo>
                        <a:pt x="36043" y="63613"/>
                        <a:pt x="33808" y="65347"/>
                        <a:pt x="31139" y="66882"/>
                      </a:cubicBezTo>
                      <a:cubicBezTo>
                        <a:pt x="30922" y="66865"/>
                        <a:pt x="30714" y="66857"/>
                        <a:pt x="30505" y="66857"/>
                      </a:cubicBezTo>
                      <a:cubicBezTo>
                        <a:pt x="30297" y="66857"/>
                        <a:pt x="30089" y="66865"/>
                        <a:pt x="29872" y="66882"/>
                      </a:cubicBezTo>
                      <a:cubicBezTo>
                        <a:pt x="32407" y="65281"/>
                        <a:pt x="35042" y="63746"/>
                        <a:pt x="37144" y="61945"/>
                      </a:cubicBezTo>
                      <a:close/>
                      <a:moveTo>
                        <a:pt x="11225" y="59943"/>
                      </a:moveTo>
                      <a:lnTo>
                        <a:pt x="11225" y="60644"/>
                      </a:lnTo>
                      <a:cubicBezTo>
                        <a:pt x="8256" y="62779"/>
                        <a:pt x="5354" y="65014"/>
                        <a:pt x="1918" y="66915"/>
                      </a:cubicBezTo>
                      <a:lnTo>
                        <a:pt x="1918" y="66148"/>
                      </a:lnTo>
                      <a:cubicBezTo>
                        <a:pt x="5154" y="64113"/>
                        <a:pt x="8423" y="62178"/>
                        <a:pt x="11225" y="59943"/>
                      </a:cubicBezTo>
                      <a:close/>
                      <a:moveTo>
                        <a:pt x="25469" y="61945"/>
                      </a:moveTo>
                      <a:cubicBezTo>
                        <a:pt x="23100" y="63613"/>
                        <a:pt x="20832" y="65414"/>
                        <a:pt x="18130" y="66915"/>
                      </a:cubicBezTo>
                      <a:lnTo>
                        <a:pt x="16862" y="66915"/>
                      </a:lnTo>
                      <a:cubicBezTo>
                        <a:pt x="19431" y="65314"/>
                        <a:pt x="22099" y="63779"/>
                        <a:pt x="24201" y="61945"/>
                      </a:cubicBezTo>
                      <a:close/>
                      <a:moveTo>
                        <a:pt x="27070" y="61945"/>
                      </a:moveTo>
                      <a:cubicBezTo>
                        <a:pt x="24701" y="63613"/>
                        <a:pt x="22466" y="65414"/>
                        <a:pt x="19764" y="66915"/>
                      </a:cubicBezTo>
                      <a:lnTo>
                        <a:pt x="18497" y="66915"/>
                      </a:lnTo>
                      <a:cubicBezTo>
                        <a:pt x="21065" y="65314"/>
                        <a:pt x="23701" y="63779"/>
                        <a:pt x="25835" y="61945"/>
                      </a:cubicBezTo>
                      <a:close/>
                      <a:moveTo>
                        <a:pt x="28671" y="61945"/>
                      </a:moveTo>
                      <a:cubicBezTo>
                        <a:pt x="26336" y="63613"/>
                        <a:pt x="24068" y="65381"/>
                        <a:pt x="21399" y="66915"/>
                      </a:cubicBezTo>
                      <a:lnTo>
                        <a:pt x="20131" y="66915"/>
                      </a:lnTo>
                      <a:cubicBezTo>
                        <a:pt x="22700" y="65314"/>
                        <a:pt x="25335" y="63779"/>
                        <a:pt x="27437" y="61945"/>
                      </a:cubicBezTo>
                      <a:close/>
                      <a:moveTo>
                        <a:pt x="30305" y="61945"/>
                      </a:moveTo>
                      <a:cubicBezTo>
                        <a:pt x="27937" y="63613"/>
                        <a:pt x="25702" y="65381"/>
                        <a:pt x="23000" y="66882"/>
                      </a:cubicBezTo>
                      <a:cubicBezTo>
                        <a:pt x="22600" y="66882"/>
                        <a:pt x="22166" y="66882"/>
                        <a:pt x="21766" y="66915"/>
                      </a:cubicBezTo>
                      <a:cubicBezTo>
                        <a:pt x="24301" y="65281"/>
                        <a:pt x="26936" y="63746"/>
                        <a:pt x="29071" y="61945"/>
                      </a:cubicBezTo>
                      <a:close/>
                      <a:moveTo>
                        <a:pt x="20632" y="61945"/>
                      </a:moveTo>
                      <a:cubicBezTo>
                        <a:pt x="18230" y="63646"/>
                        <a:pt x="15962" y="65447"/>
                        <a:pt x="13226" y="66948"/>
                      </a:cubicBezTo>
                      <a:lnTo>
                        <a:pt x="11992" y="66948"/>
                      </a:lnTo>
                      <a:cubicBezTo>
                        <a:pt x="14561" y="65314"/>
                        <a:pt x="17229" y="63779"/>
                        <a:pt x="19364" y="61945"/>
                      </a:cubicBezTo>
                      <a:close/>
                      <a:moveTo>
                        <a:pt x="22233" y="61945"/>
                      </a:moveTo>
                      <a:cubicBezTo>
                        <a:pt x="19865" y="63613"/>
                        <a:pt x="17596" y="65414"/>
                        <a:pt x="14861" y="66948"/>
                      </a:cubicBezTo>
                      <a:lnTo>
                        <a:pt x="13593" y="66948"/>
                      </a:lnTo>
                      <a:cubicBezTo>
                        <a:pt x="16195" y="65314"/>
                        <a:pt x="18864" y="63779"/>
                        <a:pt x="20999" y="61945"/>
                      </a:cubicBezTo>
                      <a:close/>
                      <a:moveTo>
                        <a:pt x="23834" y="61945"/>
                      </a:moveTo>
                      <a:cubicBezTo>
                        <a:pt x="21466" y="63613"/>
                        <a:pt x="19197" y="65414"/>
                        <a:pt x="16495" y="66915"/>
                      </a:cubicBezTo>
                      <a:cubicBezTo>
                        <a:pt x="16062" y="66948"/>
                        <a:pt x="15662" y="66948"/>
                        <a:pt x="15228" y="66948"/>
                      </a:cubicBezTo>
                      <a:cubicBezTo>
                        <a:pt x="17796" y="65314"/>
                        <a:pt x="20465" y="63779"/>
                        <a:pt x="22600" y="61945"/>
                      </a:cubicBezTo>
                      <a:close/>
                      <a:moveTo>
                        <a:pt x="17396" y="61945"/>
                      </a:moveTo>
                      <a:cubicBezTo>
                        <a:pt x="14994" y="63646"/>
                        <a:pt x="12693" y="65447"/>
                        <a:pt x="9957" y="66982"/>
                      </a:cubicBezTo>
                      <a:lnTo>
                        <a:pt x="8723" y="66982"/>
                      </a:lnTo>
                      <a:cubicBezTo>
                        <a:pt x="11292" y="65347"/>
                        <a:pt x="13994" y="63779"/>
                        <a:pt x="16162" y="61945"/>
                      </a:cubicBezTo>
                      <a:close/>
                      <a:moveTo>
                        <a:pt x="18997" y="61945"/>
                      </a:moveTo>
                      <a:cubicBezTo>
                        <a:pt x="16629" y="63646"/>
                        <a:pt x="14327" y="65447"/>
                        <a:pt x="11592" y="66948"/>
                      </a:cubicBezTo>
                      <a:cubicBezTo>
                        <a:pt x="11192" y="66982"/>
                        <a:pt x="10758" y="66982"/>
                        <a:pt x="10358" y="66982"/>
                      </a:cubicBezTo>
                      <a:cubicBezTo>
                        <a:pt x="12926" y="65347"/>
                        <a:pt x="15628" y="63779"/>
                        <a:pt x="17763" y="61945"/>
                      </a:cubicBezTo>
                      <a:close/>
                      <a:moveTo>
                        <a:pt x="14160" y="61945"/>
                      </a:moveTo>
                      <a:cubicBezTo>
                        <a:pt x="11759" y="63646"/>
                        <a:pt x="9457" y="65481"/>
                        <a:pt x="6688" y="67015"/>
                      </a:cubicBezTo>
                      <a:lnTo>
                        <a:pt x="5421" y="67015"/>
                      </a:lnTo>
                      <a:cubicBezTo>
                        <a:pt x="8056" y="65381"/>
                        <a:pt x="10758" y="63813"/>
                        <a:pt x="12926" y="61945"/>
                      </a:cubicBezTo>
                      <a:close/>
                      <a:moveTo>
                        <a:pt x="15762" y="61945"/>
                      </a:moveTo>
                      <a:cubicBezTo>
                        <a:pt x="13360" y="63646"/>
                        <a:pt x="11092" y="65447"/>
                        <a:pt x="8323" y="66982"/>
                      </a:cubicBezTo>
                      <a:cubicBezTo>
                        <a:pt x="7889" y="66982"/>
                        <a:pt x="7489" y="67015"/>
                        <a:pt x="7055" y="67015"/>
                      </a:cubicBezTo>
                      <a:cubicBezTo>
                        <a:pt x="9691" y="65347"/>
                        <a:pt x="12393" y="63813"/>
                        <a:pt x="14527" y="61945"/>
                      </a:cubicBezTo>
                      <a:close/>
                      <a:moveTo>
                        <a:pt x="11225" y="60977"/>
                      </a:moveTo>
                      <a:lnTo>
                        <a:pt x="11225" y="61444"/>
                      </a:lnTo>
                      <a:lnTo>
                        <a:pt x="11192" y="61444"/>
                      </a:lnTo>
                      <a:cubicBezTo>
                        <a:pt x="10825" y="61444"/>
                        <a:pt x="10791" y="61745"/>
                        <a:pt x="11158" y="61778"/>
                      </a:cubicBezTo>
                      <a:cubicBezTo>
                        <a:pt x="8657" y="63546"/>
                        <a:pt x="6288" y="65447"/>
                        <a:pt x="3386" y="67048"/>
                      </a:cubicBezTo>
                      <a:lnTo>
                        <a:pt x="2119" y="67048"/>
                      </a:lnTo>
                      <a:cubicBezTo>
                        <a:pt x="5287" y="65047"/>
                        <a:pt x="8490" y="63146"/>
                        <a:pt x="11225" y="60977"/>
                      </a:cubicBezTo>
                      <a:close/>
                      <a:moveTo>
                        <a:pt x="12559" y="61945"/>
                      </a:moveTo>
                      <a:cubicBezTo>
                        <a:pt x="10124" y="63646"/>
                        <a:pt x="7823" y="65481"/>
                        <a:pt x="5021" y="67015"/>
                      </a:cubicBezTo>
                      <a:lnTo>
                        <a:pt x="3786" y="67048"/>
                      </a:lnTo>
                      <a:cubicBezTo>
                        <a:pt x="6422" y="65381"/>
                        <a:pt x="9124" y="63813"/>
                        <a:pt x="11292" y="61945"/>
                      </a:cubicBezTo>
                      <a:cubicBezTo>
                        <a:pt x="11358" y="62062"/>
                        <a:pt x="11550" y="62120"/>
                        <a:pt x="11738" y="62120"/>
                      </a:cubicBezTo>
                      <a:cubicBezTo>
                        <a:pt x="11926" y="62120"/>
                        <a:pt x="12109" y="62062"/>
                        <a:pt x="12159" y="61945"/>
                      </a:cubicBezTo>
                      <a:close/>
                      <a:moveTo>
                        <a:pt x="311106" y="67015"/>
                      </a:moveTo>
                      <a:cubicBezTo>
                        <a:pt x="311106" y="67048"/>
                        <a:pt x="311106" y="67048"/>
                        <a:pt x="311106" y="67048"/>
                      </a:cubicBezTo>
                      <a:lnTo>
                        <a:pt x="309371" y="67048"/>
                      </a:lnTo>
                      <a:cubicBezTo>
                        <a:pt x="309371" y="67048"/>
                        <a:pt x="309371" y="67048"/>
                        <a:pt x="309405" y="67015"/>
                      </a:cubicBezTo>
                      <a:close/>
                      <a:moveTo>
                        <a:pt x="312440" y="67015"/>
                      </a:moveTo>
                      <a:cubicBezTo>
                        <a:pt x="312407" y="67015"/>
                        <a:pt x="312407" y="67048"/>
                        <a:pt x="312373" y="67048"/>
                      </a:cubicBezTo>
                      <a:lnTo>
                        <a:pt x="311506" y="67048"/>
                      </a:lnTo>
                      <a:cubicBezTo>
                        <a:pt x="311506" y="67048"/>
                        <a:pt x="311506" y="67015"/>
                        <a:pt x="311539" y="67015"/>
                      </a:cubicBezTo>
                      <a:close/>
                      <a:moveTo>
                        <a:pt x="50503" y="1"/>
                      </a:moveTo>
                      <a:cubicBezTo>
                        <a:pt x="44791" y="1"/>
                        <a:pt x="39078" y="84"/>
                        <a:pt x="33441" y="367"/>
                      </a:cubicBezTo>
                      <a:lnTo>
                        <a:pt x="32507" y="367"/>
                      </a:lnTo>
                      <a:cubicBezTo>
                        <a:pt x="32428" y="328"/>
                        <a:pt x="32323" y="309"/>
                        <a:pt x="32215" y="309"/>
                      </a:cubicBezTo>
                      <a:cubicBezTo>
                        <a:pt x="32048" y="309"/>
                        <a:pt x="31874" y="353"/>
                        <a:pt x="31773" y="434"/>
                      </a:cubicBezTo>
                      <a:lnTo>
                        <a:pt x="31706" y="501"/>
                      </a:lnTo>
                      <a:cubicBezTo>
                        <a:pt x="31673" y="501"/>
                        <a:pt x="31640" y="534"/>
                        <a:pt x="31640" y="568"/>
                      </a:cubicBezTo>
                      <a:lnTo>
                        <a:pt x="31339" y="768"/>
                      </a:lnTo>
                      <a:lnTo>
                        <a:pt x="22500" y="5638"/>
                      </a:lnTo>
                      <a:cubicBezTo>
                        <a:pt x="22166" y="5738"/>
                        <a:pt x="21866" y="5871"/>
                        <a:pt x="21532" y="6005"/>
                      </a:cubicBezTo>
                      <a:lnTo>
                        <a:pt x="11225" y="6005"/>
                      </a:lnTo>
                      <a:lnTo>
                        <a:pt x="11225" y="6338"/>
                      </a:lnTo>
                      <a:cubicBezTo>
                        <a:pt x="11092" y="6438"/>
                        <a:pt x="11092" y="6539"/>
                        <a:pt x="11225" y="6639"/>
                      </a:cubicBezTo>
                      <a:lnTo>
                        <a:pt x="11225" y="11342"/>
                      </a:lnTo>
                      <a:cubicBezTo>
                        <a:pt x="7756" y="11209"/>
                        <a:pt x="4320" y="11175"/>
                        <a:pt x="851" y="11142"/>
                      </a:cubicBezTo>
                      <a:cubicBezTo>
                        <a:pt x="551" y="11142"/>
                        <a:pt x="317" y="11275"/>
                        <a:pt x="317" y="11442"/>
                      </a:cubicBezTo>
                      <a:cubicBezTo>
                        <a:pt x="1251" y="30022"/>
                        <a:pt x="1185" y="48602"/>
                        <a:pt x="17" y="67215"/>
                      </a:cubicBezTo>
                      <a:cubicBezTo>
                        <a:pt x="0" y="67399"/>
                        <a:pt x="267" y="67490"/>
                        <a:pt x="542" y="67490"/>
                      </a:cubicBezTo>
                      <a:cubicBezTo>
                        <a:pt x="818" y="67490"/>
                        <a:pt x="1101" y="67399"/>
                        <a:pt x="1118" y="67215"/>
                      </a:cubicBezTo>
                      <a:cubicBezTo>
                        <a:pt x="1118" y="66948"/>
                        <a:pt x="1118" y="66682"/>
                        <a:pt x="1151" y="66415"/>
                      </a:cubicBezTo>
                      <a:cubicBezTo>
                        <a:pt x="1175" y="66438"/>
                        <a:pt x="1232" y="66462"/>
                        <a:pt x="1298" y="66462"/>
                      </a:cubicBezTo>
                      <a:cubicBezTo>
                        <a:pt x="1326" y="66462"/>
                        <a:pt x="1355" y="66458"/>
                        <a:pt x="1385" y="66448"/>
                      </a:cubicBezTo>
                      <a:lnTo>
                        <a:pt x="1385" y="67115"/>
                      </a:lnTo>
                      <a:cubicBezTo>
                        <a:pt x="1251" y="67149"/>
                        <a:pt x="1185" y="67249"/>
                        <a:pt x="1185" y="67315"/>
                      </a:cubicBezTo>
                      <a:cubicBezTo>
                        <a:pt x="1066" y="67375"/>
                        <a:pt x="1159" y="67487"/>
                        <a:pt x="1275" y="67487"/>
                      </a:cubicBezTo>
                      <a:cubicBezTo>
                        <a:pt x="1289" y="67487"/>
                        <a:pt x="1304" y="67486"/>
                        <a:pt x="1318" y="67482"/>
                      </a:cubicBezTo>
                      <a:cubicBezTo>
                        <a:pt x="1385" y="67549"/>
                        <a:pt x="1518" y="67549"/>
                        <a:pt x="1652" y="67549"/>
                      </a:cubicBezTo>
                      <a:cubicBezTo>
                        <a:pt x="13714" y="67634"/>
                        <a:pt x="25781" y="67666"/>
                        <a:pt x="37851" y="67666"/>
                      </a:cubicBezTo>
                      <a:cubicBezTo>
                        <a:pt x="59024" y="67666"/>
                        <a:pt x="80207" y="67567"/>
                        <a:pt x="101389" y="67482"/>
                      </a:cubicBezTo>
                      <a:lnTo>
                        <a:pt x="106159" y="67482"/>
                      </a:lnTo>
                      <a:cubicBezTo>
                        <a:pt x="106204" y="67482"/>
                        <a:pt x="106248" y="67497"/>
                        <a:pt x="106293" y="67497"/>
                      </a:cubicBezTo>
                      <a:cubicBezTo>
                        <a:pt x="106315" y="67497"/>
                        <a:pt x="106337" y="67493"/>
                        <a:pt x="106360" y="67482"/>
                      </a:cubicBezTo>
                      <a:lnTo>
                        <a:pt x="107761" y="67482"/>
                      </a:lnTo>
                      <a:cubicBezTo>
                        <a:pt x="107794" y="67499"/>
                        <a:pt x="107827" y="67507"/>
                        <a:pt x="107861" y="67507"/>
                      </a:cubicBezTo>
                      <a:cubicBezTo>
                        <a:pt x="107894" y="67507"/>
                        <a:pt x="107927" y="67499"/>
                        <a:pt x="107961" y="67482"/>
                      </a:cubicBezTo>
                      <a:lnTo>
                        <a:pt x="109362" y="67482"/>
                      </a:lnTo>
                      <a:cubicBezTo>
                        <a:pt x="109395" y="67499"/>
                        <a:pt x="109437" y="67507"/>
                        <a:pt x="109479" y="67507"/>
                      </a:cubicBezTo>
                      <a:cubicBezTo>
                        <a:pt x="109520" y="67507"/>
                        <a:pt x="109562" y="67499"/>
                        <a:pt x="109595" y="67482"/>
                      </a:cubicBezTo>
                      <a:cubicBezTo>
                        <a:pt x="109595" y="67482"/>
                        <a:pt x="109595" y="67482"/>
                        <a:pt x="109595" y="67449"/>
                      </a:cubicBezTo>
                      <a:lnTo>
                        <a:pt x="110963" y="67449"/>
                      </a:lnTo>
                      <a:cubicBezTo>
                        <a:pt x="111002" y="67488"/>
                        <a:pt x="111053" y="67504"/>
                        <a:pt x="111108" y="67504"/>
                      </a:cubicBezTo>
                      <a:cubicBezTo>
                        <a:pt x="111147" y="67504"/>
                        <a:pt x="111188" y="67496"/>
                        <a:pt x="111230" y="67482"/>
                      </a:cubicBezTo>
                      <a:cubicBezTo>
                        <a:pt x="111230" y="67449"/>
                        <a:pt x="111230" y="67449"/>
                        <a:pt x="111230" y="67449"/>
                      </a:cubicBezTo>
                      <a:lnTo>
                        <a:pt x="112564" y="67449"/>
                      </a:lnTo>
                      <a:cubicBezTo>
                        <a:pt x="112603" y="67488"/>
                        <a:pt x="112654" y="67504"/>
                        <a:pt x="112709" y="67504"/>
                      </a:cubicBezTo>
                      <a:cubicBezTo>
                        <a:pt x="112748" y="67504"/>
                        <a:pt x="112789" y="67496"/>
                        <a:pt x="112831" y="67482"/>
                      </a:cubicBezTo>
                      <a:cubicBezTo>
                        <a:pt x="112831" y="67449"/>
                        <a:pt x="112831" y="67449"/>
                        <a:pt x="112864" y="67449"/>
                      </a:cubicBezTo>
                      <a:lnTo>
                        <a:pt x="114165" y="67449"/>
                      </a:lnTo>
                      <a:cubicBezTo>
                        <a:pt x="114212" y="67472"/>
                        <a:pt x="114293" y="67496"/>
                        <a:pt x="114360" y="67496"/>
                      </a:cubicBezTo>
                      <a:cubicBezTo>
                        <a:pt x="114387" y="67496"/>
                        <a:pt x="114413" y="67492"/>
                        <a:pt x="114432" y="67482"/>
                      </a:cubicBezTo>
                      <a:cubicBezTo>
                        <a:pt x="114465" y="67449"/>
                        <a:pt x="114465" y="67449"/>
                        <a:pt x="114465" y="67449"/>
                      </a:cubicBezTo>
                      <a:lnTo>
                        <a:pt x="115800" y="67449"/>
                      </a:lnTo>
                      <a:cubicBezTo>
                        <a:pt x="115823" y="67472"/>
                        <a:pt x="115897" y="67496"/>
                        <a:pt x="115973" y="67496"/>
                      </a:cubicBezTo>
                      <a:cubicBezTo>
                        <a:pt x="116005" y="67496"/>
                        <a:pt x="116037" y="67492"/>
                        <a:pt x="116067" y="67482"/>
                      </a:cubicBezTo>
                      <a:lnTo>
                        <a:pt x="116100" y="67449"/>
                      </a:lnTo>
                      <a:lnTo>
                        <a:pt x="117401" y="67449"/>
                      </a:lnTo>
                      <a:cubicBezTo>
                        <a:pt x="117424" y="67472"/>
                        <a:pt x="117498" y="67496"/>
                        <a:pt x="117575" y="67496"/>
                      </a:cubicBezTo>
                      <a:cubicBezTo>
                        <a:pt x="117606" y="67496"/>
                        <a:pt x="117638" y="67492"/>
                        <a:pt x="117668" y="67482"/>
                      </a:cubicBezTo>
                      <a:cubicBezTo>
                        <a:pt x="117701" y="67449"/>
                        <a:pt x="117701" y="67449"/>
                        <a:pt x="117734" y="67449"/>
                      </a:cubicBezTo>
                      <a:lnTo>
                        <a:pt x="119002" y="67449"/>
                      </a:lnTo>
                      <a:cubicBezTo>
                        <a:pt x="119026" y="67472"/>
                        <a:pt x="119116" y="67496"/>
                        <a:pt x="119202" y="67496"/>
                      </a:cubicBezTo>
                      <a:cubicBezTo>
                        <a:pt x="119238" y="67496"/>
                        <a:pt x="119273" y="67492"/>
                        <a:pt x="119302" y="67482"/>
                      </a:cubicBezTo>
                      <a:cubicBezTo>
                        <a:pt x="119302" y="67449"/>
                        <a:pt x="119336" y="67449"/>
                        <a:pt x="119336" y="67449"/>
                      </a:cubicBezTo>
                      <a:cubicBezTo>
                        <a:pt x="119769" y="67449"/>
                        <a:pt x="120203" y="67415"/>
                        <a:pt x="120603" y="67415"/>
                      </a:cubicBezTo>
                      <a:cubicBezTo>
                        <a:pt x="120652" y="67464"/>
                        <a:pt x="120737" y="67495"/>
                        <a:pt x="120818" y="67495"/>
                      </a:cubicBezTo>
                      <a:cubicBezTo>
                        <a:pt x="120847" y="67495"/>
                        <a:pt x="120877" y="67491"/>
                        <a:pt x="120903" y="67482"/>
                      </a:cubicBezTo>
                      <a:lnTo>
                        <a:pt x="120970" y="67415"/>
                      </a:lnTo>
                      <a:lnTo>
                        <a:pt x="122238" y="67415"/>
                      </a:lnTo>
                      <a:cubicBezTo>
                        <a:pt x="122262" y="67464"/>
                        <a:pt x="122340" y="67495"/>
                        <a:pt x="122419" y="67495"/>
                      </a:cubicBezTo>
                      <a:cubicBezTo>
                        <a:pt x="122448" y="67495"/>
                        <a:pt x="122478" y="67491"/>
                        <a:pt x="122505" y="67482"/>
                      </a:cubicBezTo>
                      <a:cubicBezTo>
                        <a:pt x="122538" y="67449"/>
                        <a:pt x="122571" y="67449"/>
                        <a:pt x="122571" y="67415"/>
                      </a:cubicBezTo>
                      <a:lnTo>
                        <a:pt x="123839" y="67415"/>
                      </a:lnTo>
                      <a:cubicBezTo>
                        <a:pt x="123862" y="67463"/>
                        <a:pt x="123953" y="67510"/>
                        <a:pt x="124039" y="67510"/>
                      </a:cubicBezTo>
                      <a:cubicBezTo>
                        <a:pt x="124075" y="67510"/>
                        <a:pt x="124110" y="67502"/>
                        <a:pt x="124139" y="67482"/>
                      </a:cubicBezTo>
                      <a:cubicBezTo>
                        <a:pt x="124139" y="67449"/>
                        <a:pt x="124172" y="67449"/>
                        <a:pt x="124206" y="67415"/>
                      </a:cubicBezTo>
                      <a:lnTo>
                        <a:pt x="125440" y="67415"/>
                      </a:lnTo>
                      <a:cubicBezTo>
                        <a:pt x="125464" y="67463"/>
                        <a:pt x="125554" y="67510"/>
                        <a:pt x="125640" y="67510"/>
                      </a:cubicBezTo>
                      <a:cubicBezTo>
                        <a:pt x="125676" y="67510"/>
                        <a:pt x="125711" y="67502"/>
                        <a:pt x="125740" y="67482"/>
                      </a:cubicBezTo>
                      <a:cubicBezTo>
                        <a:pt x="125774" y="67449"/>
                        <a:pt x="125807" y="67449"/>
                        <a:pt x="125840" y="67415"/>
                      </a:cubicBezTo>
                      <a:lnTo>
                        <a:pt x="127074" y="67415"/>
                      </a:lnTo>
                      <a:cubicBezTo>
                        <a:pt x="127074" y="67458"/>
                        <a:pt x="127141" y="67500"/>
                        <a:pt x="127224" y="67500"/>
                      </a:cubicBezTo>
                      <a:cubicBezTo>
                        <a:pt x="127272" y="67500"/>
                        <a:pt x="127326" y="67486"/>
                        <a:pt x="127375" y="67449"/>
                      </a:cubicBezTo>
                      <a:cubicBezTo>
                        <a:pt x="127375" y="67449"/>
                        <a:pt x="127408" y="67415"/>
                        <a:pt x="127441" y="67415"/>
                      </a:cubicBezTo>
                      <a:lnTo>
                        <a:pt x="128676" y="67415"/>
                      </a:lnTo>
                      <a:cubicBezTo>
                        <a:pt x="128696" y="67457"/>
                        <a:pt x="128768" y="67485"/>
                        <a:pt x="128843" y="67485"/>
                      </a:cubicBezTo>
                      <a:cubicBezTo>
                        <a:pt x="128890" y="67485"/>
                        <a:pt x="128938" y="67474"/>
                        <a:pt x="128976" y="67449"/>
                      </a:cubicBezTo>
                      <a:cubicBezTo>
                        <a:pt x="129009" y="67449"/>
                        <a:pt x="129043" y="67415"/>
                        <a:pt x="129076" y="67415"/>
                      </a:cubicBezTo>
                      <a:lnTo>
                        <a:pt x="129243" y="67415"/>
                      </a:lnTo>
                      <a:cubicBezTo>
                        <a:pt x="129610" y="67415"/>
                        <a:pt x="129943" y="67415"/>
                        <a:pt x="130277" y="67382"/>
                      </a:cubicBezTo>
                      <a:cubicBezTo>
                        <a:pt x="130298" y="67447"/>
                        <a:pt x="130375" y="67483"/>
                        <a:pt x="130454" y="67483"/>
                      </a:cubicBezTo>
                      <a:cubicBezTo>
                        <a:pt x="130498" y="67483"/>
                        <a:pt x="130541" y="67472"/>
                        <a:pt x="130577" y="67449"/>
                      </a:cubicBezTo>
                      <a:cubicBezTo>
                        <a:pt x="130610" y="67449"/>
                        <a:pt x="130644" y="67415"/>
                        <a:pt x="130677" y="67382"/>
                      </a:cubicBezTo>
                      <a:lnTo>
                        <a:pt x="131911" y="67382"/>
                      </a:lnTo>
                      <a:cubicBezTo>
                        <a:pt x="131911" y="67429"/>
                        <a:pt x="131995" y="67476"/>
                        <a:pt x="132091" y="67476"/>
                      </a:cubicBezTo>
                      <a:cubicBezTo>
                        <a:pt x="132130" y="67476"/>
                        <a:pt x="132172" y="67468"/>
                        <a:pt x="132211" y="67449"/>
                      </a:cubicBezTo>
                      <a:cubicBezTo>
                        <a:pt x="132245" y="67415"/>
                        <a:pt x="132278" y="67415"/>
                        <a:pt x="132312" y="67382"/>
                      </a:cubicBezTo>
                      <a:lnTo>
                        <a:pt x="133512" y="67382"/>
                      </a:lnTo>
                      <a:cubicBezTo>
                        <a:pt x="133512" y="67429"/>
                        <a:pt x="133612" y="67476"/>
                        <a:pt x="133706" y="67476"/>
                      </a:cubicBezTo>
                      <a:cubicBezTo>
                        <a:pt x="133745" y="67476"/>
                        <a:pt x="133783" y="67468"/>
                        <a:pt x="133813" y="67449"/>
                      </a:cubicBezTo>
                      <a:cubicBezTo>
                        <a:pt x="133846" y="67415"/>
                        <a:pt x="133879" y="67415"/>
                        <a:pt x="133946" y="67382"/>
                      </a:cubicBezTo>
                      <a:lnTo>
                        <a:pt x="135114" y="67382"/>
                      </a:lnTo>
                      <a:cubicBezTo>
                        <a:pt x="135114" y="67429"/>
                        <a:pt x="135214" y="67476"/>
                        <a:pt x="135308" y="67476"/>
                      </a:cubicBezTo>
                      <a:cubicBezTo>
                        <a:pt x="135347" y="67476"/>
                        <a:pt x="135384" y="67468"/>
                        <a:pt x="135414" y="67449"/>
                      </a:cubicBezTo>
                      <a:cubicBezTo>
                        <a:pt x="135480" y="67415"/>
                        <a:pt x="135514" y="67415"/>
                        <a:pt x="135547" y="67382"/>
                      </a:cubicBezTo>
                      <a:lnTo>
                        <a:pt x="136748" y="67382"/>
                      </a:lnTo>
                      <a:cubicBezTo>
                        <a:pt x="136748" y="67429"/>
                        <a:pt x="136831" y="67476"/>
                        <a:pt x="136927" y="67476"/>
                      </a:cubicBezTo>
                      <a:cubicBezTo>
                        <a:pt x="136967" y="67476"/>
                        <a:pt x="137009" y="67468"/>
                        <a:pt x="137048" y="67449"/>
                      </a:cubicBezTo>
                      <a:cubicBezTo>
                        <a:pt x="137082" y="67415"/>
                        <a:pt x="137115" y="67382"/>
                        <a:pt x="137182" y="67382"/>
                      </a:cubicBezTo>
                      <a:lnTo>
                        <a:pt x="138349" y="67382"/>
                      </a:lnTo>
                      <a:cubicBezTo>
                        <a:pt x="138349" y="67429"/>
                        <a:pt x="138449" y="67476"/>
                        <a:pt x="138543" y="67476"/>
                      </a:cubicBezTo>
                      <a:cubicBezTo>
                        <a:pt x="138582" y="67476"/>
                        <a:pt x="138620" y="67468"/>
                        <a:pt x="138649" y="67449"/>
                      </a:cubicBezTo>
                      <a:cubicBezTo>
                        <a:pt x="138683" y="67415"/>
                        <a:pt x="138749" y="67382"/>
                        <a:pt x="138783" y="67382"/>
                      </a:cubicBezTo>
                      <a:cubicBezTo>
                        <a:pt x="139183" y="67382"/>
                        <a:pt x="139583" y="67382"/>
                        <a:pt x="139984" y="67349"/>
                      </a:cubicBezTo>
                      <a:lnTo>
                        <a:pt x="139984" y="67349"/>
                      </a:lnTo>
                      <a:cubicBezTo>
                        <a:pt x="139960" y="67421"/>
                        <a:pt x="140057" y="67476"/>
                        <a:pt x="140151" y="67476"/>
                      </a:cubicBezTo>
                      <a:cubicBezTo>
                        <a:pt x="140187" y="67476"/>
                        <a:pt x="140223" y="67467"/>
                        <a:pt x="140251" y="67449"/>
                      </a:cubicBezTo>
                      <a:cubicBezTo>
                        <a:pt x="140317" y="67415"/>
                        <a:pt x="140351" y="67382"/>
                        <a:pt x="140417" y="67349"/>
                      </a:cubicBezTo>
                      <a:lnTo>
                        <a:pt x="141585" y="67349"/>
                      </a:lnTo>
                      <a:cubicBezTo>
                        <a:pt x="141561" y="67421"/>
                        <a:pt x="141658" y="67476"/>
                        <a:pt x="141764" y="67476"/>
                      </a:cubicBezTo>
                      <a:cubicBezTo>
                        <a:pt x="141805" y="67476"/>
                        <a:pt x="141848" y="67467"/>
                        <a:pt x="141885" y="67449"/>
                      </a:cubicBezTo>
                      <a:cubicBezTo>
                        <a:pt x="141918" y="67415"/>
                        <a:pt x="141985" y="67382"/>
                        <a:pt x="142018" y="67349"/>
                      </a:cubicBezTo>
                      <a:lnTo>
                        <a:pt x="143186" y="67349"/>
                      </a:lnTo>
                      <a:cubicBezTo>
                        <a:pt x="143160" y="67400"/>
                        <a:pt x="143292" y="67471"/>
                        <a:pt x="143400" y="67471"/>
                      </a:cubicBezTo>
                      <a:cubicBezTo>
                        <a:pt x="143432" y="67471"/>
                        <a:pt x="143463" y="67464"/>
                        <a:pt x="143486" y="67449"/>
                      </a:cubicBezTo>
                      <a:cubicBezTo>
                        <a:pt x="143553" y="67415"/>
                        <a:pt x="143586" y="67382"/>
                        <a:pt x="143653" y="67349"/>
                      </a:cubicBezTo>
                      <a:lnTo>
                        <a:pt x="144820" y="67349"/>
                      </a:lnTo>
                      <a:cubicBezTo>
                        <a:pt x="144795" y="67400"/>
                        <a:pt x="144907" y="67471"/>
                        <a:pt x="145021" y="67471"/>
                      </a:cubicBezTo>
                      <a:cubicBezTo>
                        <a:pt x="145055" y="67471"/>
                        <a:pt x="145090" y="67464"/>
                        <a:pt x="145121" y="67449"/>
                      </a:cubicBezTo>
                      <a:cubicBezTo>
                        <a:pt x="145154" y="67415"/>
                        <a:pt x="145221" y="67382"/>
                        <a:pt x="145254" y="67349"/>
                      </a:cubicBezTo>
                      <a:lnTo>
                        <a:pt x="146422" y="67349"/>
                      </a:lnTo>
                      <a:cubicBezTo>
                        <a:pt x="146396" y="67400"/>
                        <a:pt x="146508" y="67471"/>
                        <a:pt x="146622" y="67471"/>
                      </a:cubicBezTo>
                      <a:cubicBezTo>
                        <a:pt x="146656" y="67471"/>
                        <a:pt x="146691" y="67464"/>
                        <a:pt x="146722" y="67449"/>
                      </a:cubicBezTo>
                      <a:cubicBezTo>
                        <a:pt x="146789" y="67415"/>
                        <a:pt x="146822" y="67382"/>
                        <a:pt x="146889" y="67349"/>
                      </a:cubicBezTo>
                      <a:lnTo>
                        <a:pt x="148056" y="67349"/>
                      </a:lnTo>
                      <a:cubicBezTo>
                        <a:pt x="148005" y="67400"/>
                        <a:pt x="148131" y="67471"/>
                        <a:pt x="148237" y="67471"/>
                      </a:cubicBezTo>
                      <a:cubicBezTo>
                        <a:pt x="148269" y="67471"/>
                        <a:pt x="148300" y="67464"/>
                        <a:pt x="148323" y="67449"/>
                      </a:cubicBezTo>
                      <a:cubicBezTo>
                        <a:pt x="148390" y="67415"/>
                        <a:pt x="148456" y="67382"/>
                        <a:pt x="148490" y="67349"/>
                      </a:cubicBezTo>
                      <a:cubicBezTo>
                        <a:pt x="153427" y="67315"/>
                        <a:pt x="158397" y="67315"/>
                        <a:pt x="163334" y="67315"/>
                      </a:cubicBezTo>
                      <a:cubicBezTo>
                        <a:pt x="164134" y="67315"/>
                        <a:pt x="164935" y="67282"/>
                        <a:pt x="165769" y="67282"/>
                      </a:cubicBezTo>
                      <a:lnTo>
                        <a:pt x="440498" y="67282"/>
                      </a:lnTo>
                      <a:cubicBezTo>
                        <a:pt x="440498" y="67215"/>
                        <a:pt x="440498" y="67115"/>
                        <a:pt x="440532" y="67048"/>
                      </a:cubicBezTo>
                      <a:cubicBezTo>
                        <a:pt x="441466" y="66548"/>
                        <a:pt x="441666" y="65381"/>
                        <a:pt x="441799" y="64780"/>
                      </a:cubicBezTo>
                      <a:cubicBezTo>
                        <a:pt x="441999" y="63813"/>
                        <a:pt x="441999" y="62879"/>
                        <a:pt x="441966" y="61911"/>
                      </a:cubicBezTo>
                      <a:lnTo>
                        <a:pt x="447370" y="61911"/>
                      </a:lnTo>
                      <a:lnTo>
                        <a:pt x="447370" y="61945"/>
                      </a:lnTo>
                      <a:cubicBezTo>
                        <a:pt x="447370" y="62078"/>
                        <a:pt x="447553" y="62145"/>
                        <a:pt x="447737" y="62145"/>
                      </a:cubicBezTo>
                      <a:cubicBezTo>
                        <a:pt x="447920" y="62145"/>
                        <a:pt x="448104" y="62078"/>
                        <a:pt x="448104" y="61945"/>
                      </a:cubicBezTo>
                      <a:lnTo>
                        <a:pt x="448104" y="61911"/>
                      </a:lnTo>
                      <a:lnTo>
                        <a:pt x="448704" y="61911"/>
                      </a:lnTo>
                      <a:lnTo>
                        <a:pt x="448704" y="44933"/>
                      </a:lnTo>
                      <a:cubicBezTo>
                        <a:pt x="448838" y="41297"/>
                        <a:pt x="448938" y="37661"/>
                        <a:pt x="449038" y="34025"/>
                      </a:cubicBezTo>
                      <a:cubicBezTo>
                        <a:pt x="449138" y="29422"/>
                        <a:pt x="449238" y="24818"/>
                        <a:pt x="449305" y="20215"/>
                      </a:cubicBezTo>
                      <a:cubicBezTo>
                        <a:pt x="449371" y="17913"/>
                        <a:pt x="449371" y="15612"/>
                        <a:pt x="449438" y="13310"/>
                      </a:cubicBezTo>
                      <a:cubicBezTo>
                        <a:pt x="449471" y="10975"/>
                        <a:pt x="449838" y="8507"/>
                        <a:pt x="449371" y="6138"/>
                      </a:cubicBezTo>
                      <a:cubicBezTo>
                        <a:pt x="449352" y="6061"/>
                        <a:pt x="449209" y="6006"/>
                        <a:pt x="449080" y="6006"/>
                      </a:cubicBezTo>
                      <a:cubicBezTo>
                        <a:pt x="448986" y="6006"/>
                        <a:pt x="448899" y="6035"/>
                        <a:pt x="448871" y="6105"/>
                      </a:cubicBezTo>
                      <a:cubicBezTo>
                        <a:pt x="448871" y="6205"/>
                        <a:pt x="448838" y="6305"/>
                        <a:pt x="448838" y="6372"/>
                      </a:cubicBezTo>
                      <a:cubicBezTo>
                        <a:pt x="448804" y="6372"/>
                        <a:pt x="448771" y="6338"/>
                        <a:pt x="448704" y="6338"/>
                      </a:cubicBezTo>
                      <a:lnTo>
                        <a:pt x="448704" y="6005"/>
                      </a:lnTo>
                      <a:lnTo>
                        <a:pt x="305569" y="6005"/>
                      </a:lnTo>
                      <a:cubicBezTo>
                        <a:pt x="272796" y="5753"/>
                        <a:pt x="240008" y="5612"/>
                        <a:pt x="207225" y="5612"/>
                      </a:cubicBezTo>
                      <a:cubicBezTo>
                        <a:pt x="192159" y="5612"/>
                        <a:pt x="177094" y="5642"/>
                        <a:pt x="162033" y="5705"/>
                      </a:cubicBezTo>
                      <a:cubicBezTo>
                        <a:pt x="153493" y="5738"/>
                        <a:pt x="144954" y="5738"/>
                        <a:pt x="136414" y="5805"/>
                      </a:cubicBezTo>
                      <a:cubicBezTo>
                        <a:pt x="131244" y="5738"/>
                        <a:pt x="126040" y="5671"/>
                        <a:pt x="120837" y="5571"/>
                      </a:cubicBezTo>
                      <a:cubicBezTo>
                        <a:pt x="116387" y="5489"/>
                        <a:pt x="111825" y="5271"/>
                        <a:pt x="107299" y="5271"/>
                      </a:cubicBezTo>
                      <a:cubicBezTo>
                        <a:pt x="106327" y="5271"/>
                        <a:pt x="105358" y="5281"/>
                        <a:pt x="104392" y="5304"/>
                      </a:cubicBezTo>
                      <a:cubicBezTo>
                        <a:pt x="104325" y="4037"/>
                        <a:pt x="104225" y="2769"/>
                        <a:pt x="104125" y="1468"/>
                      </a:cubicBezTo>
                      <a:cubicBezTo>
                        <a:pt x="104125" y="1368"/>
                        <a:pt x="103991" y="1301"/>
                        <a:pt x="103824" y="1301"/>
                      </a:cubicBezTo>
                      <a:cubicBezTo>
                        <a:pt x="103824" y="1268"/>
                        <a:pt x="103824" y="1235"/>
                        <a:pt x="103824" y="1201"/>
                      </a:cubicBezTo>
                      <a:cubicBezTo>
                        <a:pt x="103824" y="1168"/>
                        <a:pt x="103824" y="1101"/>
                        <a:pt x="103791" y="1068"/>
                      </a:cubicBezTo>
                      <a:lnTo>
                        <a:pt x="103758" y="901"/>
                      </a:lnTo>
                      <a:cubicBezTo>
                        <a:pt x="103758" y="901"/>
                        <a:pt x="103758" y="901"/>
                        <a:pt x="103724" y="868"/>
                      </a:cubicBezTo>
                      <a:cubicBezTo>
                        <a:pt x="103724" y="834"/>
                        <a:pt x="103724" y="768"/>
                        <a:pt x="103724" y="701"/>
                      </a:cubicBezTo>
                      <a:cubicBezTo>
                        <a:pt x="103724" y="562"/>
                        <a:pt x="103516" y="493"/>
                        <a:pt x="103311" y="493"/>
                      </a:cubicBezTo>
                      <a:cubicBezTo>
                        <a:pt x="103270" y="493"/>
                        <a:pt x="103230" y="495"/>
                        <a:pt x="103191" y="501"/>
                      </a:cubicBezTo>
                      <a:lnTo>
                        <a:pt x="103191" y="367"/>
                      </a:lnTo>
                      <a:lnTo>
                        <a:pt x="85478" y="367"/>
                      </a:lnTo>
                      <a:cubicBezTo>
                        <a:pt x="79507" y="267"/>
                        <a:pt x="73536" y="201"/>
                        <a:pt x="67565" y="134"/>
                      </a:cubicBezTo>
                      <a:cubicBezTo>
                        <a:pt x="61928" y="84"/>
                        <a:pt x="56215" y="1"/>
                        <a:pt x="5050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807" name="Google Shape;1216;p23">
                  <a:extLst>
                    <a:ext uri="{FF2B5EF4-FFF2-40B4-BE49-F238E27FC236}">
                      <a16:creationId xmlns:a16="http://schemas.microsoft.com/office/drawing/2014/main" id="{542465E0-1B1B-4308-B12C-CB2BDEFAA9C1}"/>
                    </a:ext>
                  </a:extLst>
                </p:cNvPr>
                <p:cNvSpPr/>
                <p:nvPr/>
              </p:nvSpPr>
              <p:spPr>
                <a:xfrm>
                  <a:off x="1841375" y="2740100"/>
                  <a:ext cx="1700" cy="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35" extrusionOk="0">
                      <a:moveTo>
                        <a:pt x="34" y="1"/>
                      </a:moveTo>
                      <a:cubicBezTo>
                        <a:pt x="1" y="1"/>
                        <a:pt x="1" y="34"/>
                        <a:pt x="34" y="34"/>
                      </a:cubicBezTo>
                      <a:cubicBezTo>
                        <a:pt x="68" y="34"/>
                        <a:pt x="68" y="1"/>
                        <a:pt x="3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</p:grpSp>
        </p:grpSp>
        <p:sp>
          <p:nvSpPr>
            <p:cNvPr id="1194" name="CuadroTexto 1193">
              <a:extLst>
                <a:ext uri="{FF2B5EF4-FFF2-40B4-BE49-F238E27FC236}">
                  <a16:creationId xmlns:a16="http://schemas.microsoft.com/office/drawing/2014/main" id="{7D5F01C9-64E8-4B07-8F04-EF6F38539BB2}"/>
                </a:ext>
              </a:extLst>
            </p:cNvPr>
            <p:cNvSpPr txBox="1"/>
            <p:nvPr/>
          </p:nvSpPr>
          <p:spPr>
            <a:xfrm>
              <a:off x="-82721" y="3449403"/>
              <a:ext cx="613575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b="1" u="sng" dirty="0">
                  <a:solidFill>
                    <a:schemeClr val="tx1"/>
                  </a:solidFill>
                  <a:latin typeface="Quicksand"/>
                  <a:cs typeface="Helvetica Light"/>
                </a:rPr>
                <a:t>31% - 40%</a:t>
              </a:r>
            </a:p>
            <a:p>
              <a:pPr algn="ctr"/>
              <a:r>
                <a:rPr lang="es-ES" b="1" dirty="0">
                  <a:solidFill>
                    <a:schemeClr val="tx1"/>
                  </a:solidFill>
                  <a:latin typeface="Quicksand"/>
                  <a:cs typeface="Helvetica"/>
                </a:rPr>
                <a:t>Cuidado, </a:t>
              </a:r>
              <a:r>
                <a:rPr lang="es-ES" dirty="0">
                  <a:solidFill>
                    <a:schemeClr val="tx1"/>
                  </a:solidFill>
                  <a:latin typeface="Quicksand"/>
                  <a:cs typeface="Helvetica" panose="020B0604020202020204" pitchFamily="34" charset="0"/>
                </a:rPr>
                <a:t>realizar</a:t>
              </a:r>
            </a:p>
            <a:p>
              <a:pPr algn="ctr"/>
              <a:r>
                <a:rPr lang="es-ES" dirty="0">
                  <a:solidFill>
                    <a:schemeClr val="tx1"/>
                  </a:solidFill>
                  <a:latin typeface="Quicksand"/>
                  <a:cs typeface="Helvetica" panose="020B0604020202020204" pitchFamily="34" charset="0"/>
                </a:rPr>
                <a:t>ajustes</a:t>
              </a:r>
            </a:p>
          </p:txBody>
        </p:sp>
      </p:grpSp>
      <p:grpSp>
        <p:nvGrpSpPr>
          <p:cNvPr id="1591" name="Grupo 1590">
            <a:extLst>
              <a:ext uri="{FF2B5EF4-FFF2-40B4-BE49-F238E27FC236}">
                <a16:creationId xmlns:a16="http://schemas.microsoft.com/office/drawing/2014/main" id="{0A99B8B9-47BF-4009-A2F7-1BF63C96CC64}"/>
              </a:ext>
            </a:extLst>
          </p:cNvPr>
          <p:cNvGrpSpPr/>
          <p:nvPr/>
        </p:nvGrpSpPr>
        <p:grpSpPr>
          <a:xfrm>
            <a:off x="6683751" y="4041059"/>
            <a:ext cx="4009319" cy="1548181"/>
            <a:chOff x="6683751" y="4041059"/>
            <a:chExt cx="4009319" cy="1548181"/>
          </a:xfrm>
        </p:grpSpPr>
        <p:grpSp>
          <p:nvGrpSpPr>
            <p:cNvPr id="1195" name="Google Shape;1609;p23">
              <a:extLst>
                <a:ext uri="{FF2B5EF4-FFF2-40B4-BE49-F238E27FC236}">
                  <a16:creationId xmlns:a16="http://schemas.microsoft.com/office/drawing/2014/main" id="{E7B99019-1519-4FC2-A6E1-2BFB023208B5}"/>
                </a:ext>
              </a:extLst>
            </p:cNvPr>
            <p:cNvGrpSpPr/>
            <p:nvPr/>
          </p:nvGrpSpPr>
          <p:grpSpPr>
            <a:xfrm>
              <a:off x="6824995" y="4041059"/>
              <a:ext cx="3868075" cy="1548181"/>
              <a:chOff x="4865095" y="3139379"/>
              <a:chExt cx="3620480" cy="1421493"/>
            </a:xfrm>
          </p:grpSpPr>
          <p:sp>
            <p:nvSpPr>
              <p:cNvPr id="1196" name="Google Shape;1610;p23">
                <a:extLst>
                  <a:ext uri="{FF2B5EF4-FFF2-40B4-BE49-F238E27FC236}">
                    <a16:creationId xmlns:a16="http://schemas.microsoft.com/office/drawing/2014/main" id="{0996B37B-14A8-4413-A8BD-CB9F0F8EEBBF}"/>
                  </a:ext>
                </a:extLst>
              </p:cNvPr>
              <p:cNvSpPr/>
              <p:nvPr/>
            </p:nvSpPr>
            <p:spPr>
              <a:xfrm flipH="1">
                <a:off x="4937900" y="3377175"/>
                <a:ext cx="3547675" cy="1179700"/>
              </a:xfrm>
              <a:custGeom>
                <a:avLst/>
                <a:gdLst/>
                <a:ahLst/>
                <a:cxnLst/>
                <a:rect l="l" t="t" r="r" b="b"/>
                <a:pathLst>
                  <a:path w="141907" h="47188" extrusionOk="0">
                    <a:moveTo>
                      <a:pt x="429" y="0"/>
                    </a:moveTo>
                    <a:lnTo>
                      <a:pt x="5148" y="258"/>
                    </a:lnTo>
                    <a:lnTo>
                      <a:pt x="6006" y="40410"/>
                    </a:lnTo>
                    <a:lnTo>
                      <a:pt x="141907" y="41011"/>
                    </a:lnTo>
                    <a:lnTo>
                      <a:pt x="141478" y="46931"/>
                    </a:lnTo>
                    <a:lnTo>
                      <a:pt x="91888" y="46588"/>
                    </a:lnTo>
                    <a:lnTo>
                      <a:pt x="40410" y="46759"/>
                    </a:lnTo>
                    <a:lnTo>
                      <a:pt x="13985" y="47188"/>
                    </a:lnTo>
                    <a:lnTo>
                      <a:pt x="0" y="4710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grpSp>
            <p:nvGrpSpPr>
              <p:cNvPr id="1197" name="Google Shape;1611;p23">
                <a:extLst>
                  <a:ext uri="{FF2B5EF4-FFF2-40B4-BE49-F238E27FC236}">
                    <a16:creationId xmlns:a16="http://schemas.microsoft.com/office/drawing/2014/main" id="{3B863E95-D467-4012-9AEE-2274E689B316}"/>
                  </a:ext>
                </a:extLst>
              </p:cNvPr>
              <p:cNvGrpSpPr/>
              <p:nvPr/>
            </p:nvGrpSpPr>
            <p:grpSpPr>
              <a:xfrm flipH="1">
                <a:off x="4878253" y="3154989"/>
                <a:ext cx="3597659" cy="1394520"/>
                <a:chOff x="-737950" y="3363050"/>
                <a:chExt cx="11176325" cy="1659550"/>
              </a:xfrm>
            </p:grpSpPr>
            <p:sp>
              <p:nvSpPr>
                <p:cNvPr id="1204" name="Google Shape;1612;p23">
                  <a:extLst>
                    <a:ext uri="{FF2B5EF4-FFF2-40B4-BE49-F238E27FC236}">
                      <a16:creationId xmlns:a16="http://schemas.microsoft.com/office/drawing/2014/main" id="{25CE91E1-A151-4CEA-809E-0F18ADCD0D37}"/>
                    </a:ext>
                  </a:extLst>
                </p:cNvPr>
                <p:cNvSpPr/>
                <p:nvPr/>
              </p:nvSpPr>
              <p:spPr>
                <a:xfrm>
                  <a:off x="950750" y="4894975"/>
                  <a:ext cx="210175" cy="1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871" extrusionOk="0">
                      <a:moveTo>
                        <a:pt x="7172" y="1"/>
                      </a:moveTo>
                      <a:cubicBezTo>
                        <a:pt x="5071" y="1802"/>
                        <a:pt x="2502" y="3303"/>
                        <a:pt x="0" y="4871"/>
                      </a:cubicBezTo>
                      <a:lnTo>
                        <a:pt x="1268" y="4871"/>
                      </a:lnTo>
                      <a:cubicBezTo>
                        <a:pt x="3903" y="3370"/>
                        <a:pt x="6105" y="1635"/>
                        <a:pt x="8406" y="34"/>
                      </a:cubicBezTo>
                      <a:lnTo>
                        <a:pt x="7172" y="34"/>
                      </a:lnTo>
                      <a:lnTo>
                        <a:pt x="7172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05" name="Google Shape;1613;p23">
                  <a:extLst>
                    <a:ext uri="{FF2B5EF4-FFF2-40B4-BE49-F238E27FC236}">
                      <a16:creationId xmlns:a16="http://schemas.microsoft.com/office/drawing/2014/main" id="{8285D7D6-869B-445B-AE22-758CF7DED306}"/>
                    </a:ext>
                  </a:extLst>
                </p:cNvPr>
                <p:cNvSpPr/>
                <p:nvPr/>
              </p:nvSpPr>
              <p:spPr>
                <a:xfrm>
                  <a:off x="991600" y="4894975"/>
                  <a:ext cx="209350" cy="1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4871" extrusionOk="0">
                      <a:moveTo>
                        <a:pt x="7139" y="1"/>
                      </a:moveTo>
                      <a:cubicBezTo>
                        <a:pt x="5071" y="1802"/>
                        <a:pt x="2503" y="3303"/>
                        <a:pt x="1" y="4871"/>
                      </a:cubicBezTo>
                      <a:lnTo>
                        <a:pt x="1268" y="4871"/>
                      </a:lnTo>
                      <a:cubicBezTo>
                        <a:pt x="3870" y="3370"/>
                        <a:pt x="6072" y="1635"/>
                        <a:pt x="837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06" name="Google Shape;1614;p23">
                  <a:extLst>
                    <a:ext uri="{FF2B5EF4-FFF2-40B4-BE49-F238E27FC236}">
                      <a16:creationId xmlns:a16="http://schemas.microsoft.com/office/drawing/2014/main" id="{1FF4003B-0AF4-4453-80B6-EB44B4166D7A}"/>
                    </a:ext>
                  </a:extLst>
                </p:cNvPr>
                <p:cNvSpPr/>
                <p:nvPr/>
              </p:nvSpPr>
              <p:spPr>
                <a:xfrm>
                  <a:off x="1031650" y="4894975"/>
                  <a:ext cx="209325" cy="1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3" h="4871" extrusionOk="0">
                      <a:moveTo>
                        <a:pt x="7138" y="1"/>
                      </a:moveTo>
                      <a:cubicBezTo>
                        <a:pt x="5070" y="1802"/>
                        <a:pt x="2502" y="3303"/>
                        <a:pt x="0" y="4871"/>
                      </a:cubicBezTo>
                      <a:lnTo>
                        <a:pt x="1268" y="4871"/>
                      </a:lnTo>
                      <a:cubicBezTo>
                        <a:pt x="3903" y="3370"/>
                        <a:pt x="6071" y="1635"/>
                        <a:pt x="8373" y="34"/>
                      </a:cubicBezTo>
                      <a:lnTo>
                        <a:pt x="7138" y="34"/>
                      </a:lnTo>
                      <a:lnTo>
                        <a:pt x="7138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07" name="Google Shape;1615;p23">
                  <a:extLst>
                    <a:ext uri="{FF2B5EF4-FFF2-40B4-BE49-F238E27FC236}">
                      <a16:creationId xmlns:a16="http://schemas.microsoft.com/office/drawing/2014/main" id="{F5D0A1E2-9CDD-445B-AB27-6D8CB53AE335}"/>
                    </a:ext>
                  </a:extLst>
                </p:cNvPr>
                <p:cNvSpPr/>
                <p:nvPr/>
              </p:nvSpPr>
              <p:spPr>
                <a:xfrm>
                  <a:off x="1153400" y="4894975"/>
                  <a:ext cx="209325" cy="1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3" h="4871" extrusionOk="0">
                      <a:moveTo>
                        <a:pt x="7105" y="1"/>
                      </a:moveTo>
                      <a:cubicBezTo>
                        <a:pt x="5037" y="1802"/>
                        <a:pt x="2502" y="3303"/>
                        <a:pt x="0" y="4871"/>
                      </a:cubicBezTo>
                      <a:lnTo>
                        <a:pt x="1268" y="4871"/>
                      </a:lnTo>
                      <a:cubicBezTo>
                        <a:pt x="3870" y="3370"/>
                        <a:pt x="6071" y="1635"/>
                        <a:pt x="83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08" name="Google Shape;1616;p23">
                  <a:extLst>
                    <a:ext uri="{FF2B5EF4-FFF2-40B4-BE49-F238E27FC236}">
                      <a16:creationId xmlns:a16="http://schemas.microsoft.com/office/drawing/2014/main" id="{EFB11E6B-A296-4EA9-8DDF-680A9DAEAD89}"/>
                    </a:ext>
                  </a:extLst>
                </p:cNvPr>
                <p:cNvSpPr/>
                <p:nvPr/>
              </p:nvSpPr>
              <p:spPr>
                <a:xfrm>
                  <a:off x="1112525" y="4894975"/>
                  <a:ext cx="209350" cy="1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4871" extrusionOk="0">
                      <a:moveTo>
                        <a:pt x="7139" y="1"/>
                      </a:moveTo>
                      <a:cubicBezTo>
                        <a:pt x="5071" y="1802"/>
                        <a:pt x="2502" y="3303"/>
                        <a:pt x="1" y="4871"/>
                      </a:cubicBezTo>
                      <a:lnTo>
                        <a:pt x="1268" y="4871"/>
                      </a:lnTo>
                      <a:cubicBezTo>
                        <a:pt x="3903" y="3370"/>
                        <a:pt x="6072" y="1635"/>
                        <a:pt x="83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09" name="Google Shape;1617;p23">
                  <a:extLst>
                    <a:ext uri="{FF2B5EF4-FFF2-40B4-BE49-F238E27FC236}">
                      <a16:creationId xmlns:a16="http://schemas.microsoft.com/office/drawing/2014/main" id="{78D705A0-9BA0-4B94-8169-B5B4B67C8055}"/>
                    </a:ext>
                  </a:extLst>
                </p:cNvPr>
                <p:cNvSpPr/>
                <p:nvPr/>
              </p:nvSpPr>
              <p:spPr>
                <a:xfrm>
                  <a:off x="1072500" y="4894975"/>
                  <a:ext cx="209350" cy="1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4871" extrusionOk="0">
                      <a:moveTo>
                        <a:pt x="7139" y="1"/>
                      </a:moveTo>
                      <a:cubicBezTo>
                        <a:pt x="5071" y="1802"/>
                        <a:pt x="2502" y="3303"/>
                        <a:pt x="1" y="4871"/>
                      </a:cubicBezTo>
                      <a:lnTo>
                        <a:pt x="1268" y="4871"/>
                      </a:lnTo>
                      <a:cubicBezTo>
                        <a:pt x="3870" y="3370"/>
                        <a:pt x="6072" y="1635"/>
                        <a:pt x="83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10" name="Google Shape;1618;p23">
                  <a:extLst>
                    <a:ext uri="{FF2B5EF4-FFF2-40B4-BE49-F238E27FC236}">
                      <a16:creationId xmlns:a16="http://schemas.microsoft.com/office/drawing/2014/main" id="{87DD2D57-2F0D-4C1B-AAC8-BD81AA463E12}"/>
                    </a:ext>
                  </a:extLst>
                </p:cNvPr>
                <p:cNvSpPr/>
                <p:nvPr/>
              </p:nvSpPr>
              <p:spPr>
                <a:xfrm>
                  <a:off x="748925" y="4894975"/>
                  <a:ext cx="210175" cy="1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871" extrusionOk="0">
                      <a:moveTo>
                        <a:pt x="7173" y="1"/>
                      </a:moveTo>
                      <a:cubicBezTo>
                        <a:pt x="5071" y="1802"/>
                        <a:pt x="2503" y="3303"/>
                        <a:pt x="1" y="4871"/>
                      </a:cubicBezTo>
                      <a:lnTo>
                        <a:pt x="1269" y="4871"/>
                      </a:lnTo>
                      <a:cubicBezTo>
                        <a:pt x="3904" y="3403"/>
                        <a:pt x="6105" y="1635"/>
                        <a:pt x="840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11" name="Google Shape;1619;p23">
                  <a:extLst>
                    <a:ext uri="{FF2B5EF4-FFF2-40B4-BE49-F238E27FC236}">
                      <a16:creationId xmlns:a16="http://schemas.microsoft.com/office/drawing/2014/main" id="{927A7A0E-2721-48E6-89F8-DED1A7CA4AA3}"/>
                    </a:ext>
                  </a:extLst>
                </p:cNvPr>
                <p:cNvSpPr/>
                <p:nvPr/>
              </p:nvSpPr>
              <p:spPr>
                <a:xfrm>
                  <a:off x="788975" y="4894975"/>
                  <a:ext cx="210175" cy="1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871" extrusionOk="0">
                      <a:moveTo>
                        <a:pt x="7172" y="1"/>
                      </a:moveTo>
                      <a:cubicBezTo>
                        <a:pt x="5104" y="1802"/>
                        <a:pt x="2502" y="3303"/>
                        <a:pt x="0" y="4871"/>
                      </a:cubicBezTo>
                      <a:lnTo>
                        <a:pt x="1268" y="4871"/>
                      </a:lnTo>
                      <a:cubicBezTo>
                        <a:pt x="3903" y="3403"/>
                        <a:pt x="6104" y="1635"/>
                        <a:pt x="840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12" name="Google Shape;1620;p23">
                  <a:extLst>
                    <a:ext uri="{FF2B5EF4-FFF2-40B4-BE49-F238E27FC236}">
                      <a16:creationId xmlns:a16="http://schemas.microsoft.com/office/drawing/2014/main" id="{31CA31C9-AA58-4F20-BE36-2CECCA6105FD}"/>
                    </a:ext>
                  </a:extLst>
                </p:cNvPr>
                <p:cNvSpPr/>
                <p:nvPr/>
              </p:nvSpPr>
              <p:spPr>
                <a:xfrm>
                  <a:off x="910725" y="4894975"/>
                  <a:ext cx="209325" cy="1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3" h="4871" extrusionOk="0">
                      <a:moveTo>
                        <a:pt x="7139" y="1"/>
                      </a:moveTo>
                      <a:cubicBezTo>
                        <a:pt x="5071" y="1802"/>
                        <a:pt x="2502" y="3303"/>
                        <a:pt x="0" y="4871"/>
                      </a:cubicBezTo>
                      <a:lnTo>
                        <a:pt x="1268" y="4871"/>
                      </a:lnTo>
                      <a:cubicBezTo>
                        <a:pt x="3870" y="3403"/>
                        <a:pt x="6071" y="1669"/>
                        <a:pt x="8373" y="34"/>
                      </a:cubicBezTo>
                      <a:lnTo>
                        <a:pt x="7139" y="34"/>
                      </a:lnTo>
                      <a:lnTo>
                        <a:pt x="713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13" name="Google Shape;1621;p23">
                  <a:extLst>
                    <a:ext uri="{FF2B5EF4-FFF2-40B4-BE49-F238E27FC236}">
                      <a16:creationId xmlns:a16="http://schemas.microsoft.com/office/drawing/2014/main" id="{187098E0-34AE-4B7A-BD0C-046058C33CBA}"/>
                    </a:ext>
                  </a:extLst>
                </p:cNvPr>
                <p:cNvSpPr/>
                <p:nvPr/>
              </p:nvSpPr>
              <p:spPr>
                <a:xfrm>
                  <a:off x="829825" y="4894975"/>
                  <a:ext cx="210175" cy="1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871" extrusionOk="0">
                      <a:moveTo>
                        <a:pt x="7139" y="1"/>
                      </a:moveTo>
                      <a:cubicBezTo>
                        <a:pt x="5071" y="1802"/>
                        <a:pt x="2502" y="3303"/>
                        <a:pt x="1" y="4871"/>
                      </a:cubicBezTo>
                      <a:lnTo>
                        <a:pt x="1268" y="4871"/>
                      </a:lnTo>
                      <a:cubicBezTo>
                        <a:pt x="3870" y="3403"/>
                        <a:pt x="6072" y="1635"/>
                        <a:pt x="8407" y="34"/>
                      </a:cubicBezTo>
                      <a:lnTo>
                        <a:pt x="7139" y="34"/>
                      </a:lnTo>
                      <a:lnTo>
                        <a:pt x="713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14" name="Google Shape;1622;p23">
                  <a:extLst>
                    <a:ext uri="{FF2B5EF4-FFF2-40B4-BE49-F238E27FC236}">
                      <a16:creationId xmlns:a16="http://schemas.microsoft.com/office/drawing/2014/main" id="{B22BCEF3-2ECE-4C89-BDB6-9057530C4FA7}"/>
                    </a:ext>
                  </a:extLst>
                </p:cNvPr>
                <p:cNvSpPr/>
                <p:nvPr/>
              </p:nvSpPr>
              <p:spPr>
                <a:xfrm>
                  <a:off x="869850" y="4894975"/>
                  <a:ext cx="210175" cy="1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871" extrusionOk="0">
                      <a:moveTo>
                        <a:pt x="7173" y="1"/>
                      </a:moveTo>
                      <a:cubicBezTo>
                        <a:pt x="5104" y="1802"/>
                        <a:pt x="2503" y="3303"/>
                        <a:pt x="1" y="4871"/>
                      </a:cubicBezTo>
                      <a:lnTo>
                        <a:pt x="1268" y="4871"/>
                      </a:lnTo>
                      <a:cubicBezTo>
                        <a:pt x="3904" y="3403"/>
                        <a:pt x="6105" y="1635"/>
                        <a:pt x="840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15" name="Google Shape;1623;p23">
                  <a:extLst>
                    <a:ext uri="{FF2B5EF4-FFF2-40B4-BE49-F238E27FC236}">
                      <a16:creationId xmlns:a16="http://schemas.microsoft.com/office/drawing/2014/main" id="{359803ED-D9AB-4D64-9836-6D83C0211A2A}"/>
                    </a:ext>
                  </a:extLst>
                </p:cNvPr>
                <p:cNvSpPr/>
                <p:nvPr/>
              </p:nvSpPr>
              <p:spPr>
                <a:xfrm>
                  <a:off x="1476950" y="4894975"/>
                  <a:ext cx="208500" cy="12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838" extrusionOk="0">
                      <a:moveTo>
                        <a:pt x="7072" y="1"/>
                      </a:moveTo>
                      <a:cubicBezTo>
                        <a:pt x="5038" y="1769"/>
                        <a:pt x="2469" y="3270"/>
                        <a:pt x="1" y="4838"/>
                      </a:cubicBezTo>
                      <a:lnTo>
                        <a:pt x="1268" y="4838"/>
                      </a:lnTo>
                      <a:cubicBezTo>
                        <a:pt x="3870" y="3337"/>
                        <a:pt x="6038" y="16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16" name="Google Shape;1624;p23">
                  <a:extLst>
                    <a:ext uri="{FF2B5EF4-FFF2-40B4-BE49-F238E27FC236}">
                      <a16:creationId xmlns:a16="http://schemas.microsoft.com/office/drawing/2014/main" id="{CEA65EC2-CEF6-43EB-BB01-E31EE853DDEC}"/>
                    </a:ext>
                  </a:extLst>
                </p:cNvPr>
                <p:cNvSpPr/>
                <p:nvPr/>
              </p:nvSpPr>
              <p:spPr>
                <a:xfrm>
                  <a:off x="708075" y="4894975"/>
                  <a:ext cx="211000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0" h="4905" extrusionOk="0">
                      <a:moveTo>
                        <a:pt x="7172" y="1"/>
                      </a:moveTo>
                      <a:cubicBezTo>
                        <a:pt x="5104" y="1802"/>
                        <a:pt x="2536" y="3303"/>
                        <a:pt x="0" y="4904"/>
                      </a:cubicBezTo>
                      <a:lnTo>
                        <a:pt x="1268" y="4904"/>
                      </a:lnTo>
                      <a:cubicBezTo>
                        <a:pt x="3903" y="3403"/>
                        <a:pt x="6105" y="1669"/>
                        <a:pt x="84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17" name="Google Shape;1625;p23">
                  <a:extLst>
                    <a:ext uri="{FF2B5EF4-FFF2-40B4-BE49-F238E27FC236}">
                      <a16:creationId xmlns:a16="http://schemas.microsoft.com/office/drawing/2014/main" id="{62B96AEC-46E7-429F-AB8B-3B984B18C735}"/>
                    </a:ext>
                  </a:extLst>
                </p:cNvPr>
                <p:cNvSpPr/>
                <p:nvPr/>
              </p:nvSpPr>
              <p:spPr>
                <a:xfrm>
                  <a:off x="1193425" y="4894975"/>
                  <a:ext cx="209325" cy="1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3" h="4871" extrusionOk="0">
                      <a:moveTo>
                        <a:pt x="7139" y="1"/>
                      </a:moveTo>
                      <a:cubicBezTo>
                        <a:pt x="5071" y="1802"/>
                        <a:pt x="2502" y="3303"/>
                        <a:pt x="0" y="4871"/>
                      </a:cubicBezTo>
                      <a:lnTo>
                        <a:pt x="1268" y="4871"/>
                      </a:lnTo>
                      <a:cubicBezTo>
                        <a:pt x="3870" y="3370"/>
                        <a:pt x="6071" y="1635"/>
                        <a:pt x="83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18" name="Google Shape;1626;p23">
                  <a:extLst>
                    <a:ext uri="{FF2B5EF4-FFF2-40B4-BE49-F238E27FC236}">
                      <a16:creationId xmlns:a16="http://schemas.microsoft.com/office/drawing/2014/main" id="{CE01F01F-E88E-4645-8E5B-1368E847C7C0}"/>
                    </a:ext>
                  </a:extLst>
                </p:cNvPr>
                <p:cNvSpPr/>
                <p:nvPr/>
              </p:nvSpPr>
              <p:spPr>
                <a:xfrm>
                  <a:off x="1436100" y="4894975"/>
                  <a:ext cx="208500" cy="12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838" extrusionOk="0">
                      <a:moveTo>
                        <a:pt x="7105" y="1"/>
                      </a:moveTo>
                      <a:cubicBezTo>
                        <a:pt x="5037" y="1769"/>
                        <a:pt x="2502" y="3270"/>
                        <a:pt x="0" y="4838"/>
                      </a:cubicBezTo>
                      <a:lnTo>
                        <a:pt x="1301" y="4838"/>
                      </a:lnTo>
                      <a:cubicBezTo>
                        <a:pt x="3870" y="3337"/>
                        <a:pt x="6071" y="16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19" name="Google Shape;1627;p23">
                  <a:extLst>
                    <a:ext uri="{FF2B5EF4-FFF2-40B4-BE49-F238E27FC236}">
                      <a16:creationId xmlns:a16="http://schemas.microsoft.com/office/drawing/2014/main" id="{C3841AC2-A373-4D63-ACAD-27D201710CDC}"/>
                    </a:ext>
                  </a:extLst>
                </p:cNvPr>
                <p:cNvSpPr/>
                <p:nvPr/>
              </p:nvSpPr>
              <p:spPr>
                <a:xfrm>
                  <a:off x="1597875" y="4894975"/>
                  <a:ext cx="208500" cy="12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838" extrusionOk="0">
                      <a:moveTo>
                        <a:pt x="7106" y="1"/>
                      </a:moveTo>
                      <a:cubicBezTo>
                        <a:pt x="5037" y="1769"/>
                        <a:pt x="2502" y="3270"/>
                        <a:pt x="1" y="4838"/>
                      </a:cubicBezTo>
                      <a:lnTo>
                        <a:pt x="1301" y="4838"/>
                      </a:lnTo>
                      <a:cubicBezTo>
                        <a:pt x="3870" y="3337"/>
                        <a:pt x="6038" y="16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20" name="Google Shape;1628;p23">
                  <a:extLst>
                    <a:ext uri="{FF2B5EF4-FFF2-40B4-BE49-F238E27FC236}">
                      <a16:creationId xmlns:a16="http://schemas.microsoft.com/office/drawing/2014/main" id="{6E3BC386-3B50-48CC-879E-73105A7014F6}"/>
                    </a:ext>
                  </a:extLst>
                </p:cNvPr>
                <p:cNvSpPr/>
                <p:nvPr/>
              </p:nvSpPr>
              <p:spPr>
                <a:xfrm>
                  <a:off x="1638750" y="4894975"/>
                  <a:ext cx="207650" cy="12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6" h="4838" extrusionOk="0">
                      <a:moveTo>
                        <a:pt x="7072" y="1"/>
                      </a:moveTo>
                      <a:cubicBezTo>
                        <a:pt x="5004" y="1769"/>
                        <a:pt x="2468" y="3270"/>
                        <a:pt x="0" y="4838"/>
                      </a:cubicBezTo>
                      <a:cubicBezTo>
                        <a:pt x="434" y="4838"/>
                        <a:pt x="867" y="4838"/>
                        <a:pt x="1301" y="4804"/>
                      </a:cubicBezTo>
                      <a:cubicBezTo>
                        <a:pt x="3869" y="3337"/>
                        <a:pt x="6038" y="1635"/>
                        <a:pt x="830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21" name="Google Shape;1629;p23">
                  <a:extLst>
                    <a:ext uri="{FF2B5EF4-FFF2-40B4-BE49-F238E27FC236}">
                      <a16:creationId xmlns:a16="http://schemas.microsoft.com/office/drawing/2014/main" id="{7D66B098-66D1-4806-9B0B-2F55CDCBCF95}"/>
                    </a:ext>
                  </a:extLst>
                </p:cNvPr>
                <p:cNvSpPr/>
                <p:nvPr/>
              </p:nvSpPr>
              <p:spPr>
                <a:xfrm>
                  <a:off x="1516975" y="4894975"/>
                  <a:ext cx="208525" cy="12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1" h="4838" extrusionOk="0">
                      <a:moveTo>
                        <a:pt x="7106" y="1"/>
                      </a:moveTo>
                      <a:cubicBezTo>
                        <a:pt x="5038" y="1769"/>
                        <a:pt x="2503" y="3270"/>
                        <a:pt x="1" y="4838"/>
                      </a:cubicBezTo>
                      <a:lnTo>
                        <a:pt x="1302" y="4838"/>
                      </a:lnTo>
                      <a:cubicBezTo>
                        <a:pt x="3870" y="3337"/>
                        <a:pt x="6072" y="16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22" name="Google Shape;1630;p23">
                  <a:extLst>
                    <a:ext uri="{FF2B5EF4-FFF2-40B4-BE49-F238E27FC236}">
                      <a16:creationId xmlns:a16="http://schemas.microsoft.com/office/drawing/2014/main" id="{89604BA3-BFC7-4191-BB51-00FEDB1673EF}"/>
                    </a:ext>
                  </a:extLst>
                </p:cNvPr>
                <p:cNvSpPr/>
                <p:nvPr/>
              </p:nvSpPr>
              <p:spPr>
                <a:xfrm>
                  <a:off x="1234275" y="4894975"/>
                  <a:ext cx="208525" cy="1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1" h="4871" extrusionOk="0">
                      <a:moveTo>
                        <a:pt x="7106" y="1"/>
                      </a:moveTo>
                      <a:cubicBezTo>
                        <a:pt x="5038" y="1802"/>
                        <a:pt x="2469" y="3303"/>
                        <a:pt x="1" y="4871"/>
                      </a:cubicBezTo>
                      <a:cubicBezTo>
                        <a:pt x="401" y="4871"/>
                        <a:pt x="835" y="4871"/>
                        <a:pt x="1268" y="4838"/>
                      </a:cubicBezTo>
                      <a:cubicBezTo>
                        <a:pt x="3870" y="3370"/>
                        <a:pt x="6038" y="16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23" name="Google Shape;1631;p23">
                  <a:extLst>
                    <a:ext uri="{FF2B5EF4-FFF2-40B4-BE49-F238E27FC236}">
                      <a16:creationId xmlns:a16="http://schemas.microsoft.com/office/drawing/2014/main" id="{4FC7E090-F15A-4FD3-B558-3456CAC6BE9B}"/>
                    </a:ext>
                  </a:extLst>
                </p:cNvPr>
                <p:cNvSpPr/>
                <p:nvPr/>
              </p:nvSpPr>
              <p:spPr>
                <a:xfrm>
                  <a:off x="1274300" y="4894975"/>
                  <a:ext cx="209350" cy="12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4838" extrusionOk="0">
                      <a:moveTo>
                        <a:pt x="7139" y="1"/>
                      </a:moveTo>
                      <a:cubicBezTo>
                        <a:pt x="5071" y="1802"/>
                        <a:pt x="2503" y="3303"/>
                        <a:pt x="1" y="4838"/>
                      </a:cubicBezTo>
                      <a:lnTo>
                        <a:pt x="1302" y="4838"/>
                      </a:lnTo>
                      <a:cubicBezTo>
                        <a:pt x="3870" y="3370"/>
                        <a:pt x="6072" y="1635"/>
                        <a:pt x="837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24" name="Google Shape;1632;p23">
                  <a:extLst>
                    <a:ext uri="{FF2B5EF4-FFF2-40B4-BE49-F238E27FC236}">
                      <a16:creationId xmlns:a16="http://schemas.microsoft.com/office/drawing/2014/main" id="{7B33A3F7-2067-418F-8292-827282751F19}"/>
                    </a:ext>
                  </a:extLst>
                </p:cNvPr>
                <p:cNvSpPr/>
                <p:nvPr/>
              </p:nvSpPr>
              <p:spPr>
                <a:xfrm>
                  <a:off x="1315175" y="4894975"/>
                  <a:ext cx="208500" cy="12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838" extrusionOk="0">
                      <a:moveTo>
                        <a:pt x="7106" y="1"/>
                      </a:moveTo>
                      <a:cubicBezTo>
                        <a:pt x="5037" y="1802"/>
                        <a:pt x="2469" y="3303"/>
                        <a:pt x="0" y="4838"/>
                      </a:cubicBezTo>
                      <a:lnTo>
                        <a:pt x="1268" y="4838"/>
                      </a:lnTo>
                      <a:cubicBezTo>
                        <a:pt x="3870" y="3370"/>
                        <a:pt x="6038" y="16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25" name="Google Shape;1633;p23">
                  <a:extLst>
                    <a:ext uri="{FF2B5EF4-FFF2-40B4-BE49-F238E27FC236}">
                      <a16:creationId xmlns:a16="http://schemas.microsoft.com/office/drawing/2014/main" id="{DC62776B-9AB7-4E08-A02C-4E72ECAA6D13}"/>
                    </a:ext>
                  </a:extLst>
                </p:cNvPr>
                <p:cNvSpPr/>
                <p:nvPr/>
              </p:nvSpPr>
              <p:spPr>
                <a:xfrm>
                  <a:off x="1396075" y="4894975"/>
                  <a:ext cx="208500" cy="12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838" extrusionOk="0">
                      <a:moveTo>
                        <a:pt x="7105" y="1"/>
                      </a:moveTo>
                      <a:cubicBezTo>
                        <a:pt x="5037" y="1769"/>
                        <a:pt x="2469" y="3270"/>
                        <a:pt x="0" y="4838"/>
                      </a:cubicBezTo>
                      <a:lnTo>
                        <a:pt x="1268" y="4838"/>
                      </a:lnTo>
                      <a:cubicBezTo>
                        <a:pt x="3870" y="3370"/>
                        <a:pt x="6038" y="1635"/>
                        <a:pt x="833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26" name="Google Shape;1634;p23">
                  <a:extLst>
                    <a:ext uri="{FF2B5EF4-FFF2-40B4-BE49-F238E27FC236}">
                      <a16:creationId xmlns:a16="http://schemas.microsoft.com/office/drawing/2014/main" id="{743742DE-16FE-43B8-9CF4-C302E6880082}"/>
                    </a:ext>
                  </a:extLst>
                </p:cNvPr>
                <p:cNvSpPr/>
                <p:nvPr/>
              </p:nvSpPr>
              <p:spPr>
                <a:xfrm>
                  <a:off x="1355200" y="4894975"/>
                  <a:ext cx="208500" cy="12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838" extrusionOk="0">
                      <a:moveTo>
                        <a:pt x="7106" y="1"/>
                      </a:moveTo>
                      <a:cubicBezTo>
                        <a:pt x="5071" y="1769"/>
                        <a:pt x="2502" y="3270"/>
                        <a:pt x="1" y="4838"/>
                      </a:cubicBezTo>
                      <a:lnTo>
                        <a:pt x="1302" y="4838"/>
                      </a:lnTo>
                      <a:cubicBezTo>
                        <a:pt x="3870" y="3370"/>
                        <a:pt x="6072" y="16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27" name="Google Shape;1635;p23">
                  <a:extLst>
                    <a:ext uri="{FF2B5EF4-FFF2-40B4-BE49-F238E27FC236}">
                      <a16:creationId xmlns:a16="http://schemas.microsoft.com/office/drawing/2014/main" id="{D552939E-6993-46D3-B041-367C66FF6512}"/>
                    </a:ext>
                  </a:extLst>
                </p:cNvPr>
                <p:cNvSpPr/>
                <p:nvPr/>
              </p:nvSpPr>
              <p:spPr>
                <a:xfrm>
                  <a:off x="1557850" y="4894975"/>
                  <a:ext cx="207675" cy="12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7" h="4838" extrusionOk="0">
                      <a:moveTo>
                        <a:pt x="7072" y="1"/>
                      </a:moveTo>
                      <a:cubicBezTo>
                        <a:pt x="5037" y="1769"/>
                        <a:pt x="2469" y="3270"/>
                        <a:pt x="0" y="4838"/>
                      </a:cubicBezTo>
                      <a:lnTo>
                        <a:pt x="1301" y="4838"/>
                      </a:lnTo>
                      <a:cubicBezTo>
                        <a:pt x="3870" y="3337"/>
                        <a:pt x="6038" y="1635"/>
                        <a:pt x="830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28" name="Google Shape;1636;p23">
                  <a:extLst>
                    <a:ext uri="{FF2B5EF4-FFF2-40B4-BE49-F238E27FC236}">
                      <a16:creationId xmlns:a16="http://schemas.microsoft.com/office/drawing/2014/main" id="{FAC27C90-EE11-48D9-BE85-680D0AC393D3}"/>
                    </a:ext>
                  </a:extLst>
                </p:cNvPr>
                <p:cNvSpPr/>
                <p:nvPr/>
              </p:nvSpPr>
              <p:spPr>
                <a:xfrm>
                  <a:off x="60950" y="4894975"/>
                  <a:ext cx="211825" cy="1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3" h="4938" extrusionOk="0">
                      <a:moveTo>
                        <a:pt x="7239" y="1"/>
                      </a:moveTo>
                      <a:cubicBezTo>
                        <a:pt x="5137" y="1836"/>
                        <a:pt x="2535" y="3337"/>
                        <a:pt x="0" y="4938"/>
                      </a:cubicBezTo>
                      <a:lnTo>
                        <a:pt x="1268" y="4938"/>
                      </a:lnTo>
                      <a:cubicBezTo>
                        <a:pt x="3936" y="3437"/>
                        <a:pt x="6171" y="1669"/>
                        <a:pt x="84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29" name="Google Shape;1637;p23">
                  <a:extLst>
                    <a:ext uri="{FF2B5EF4-FFF2-40B4-BE49-F238E27FC236}">
                      <a16:creationId xmlns:a16="http://schemas.microsoft.com/office/drawing/2014/main" id="{5DAE964B-8D36-48F5-A076-753120EFF238}"/>
                    </a:ext>
                  </a:extLst>
                </p:cNvPr>
                <p:cNvSpPr/>
                <p:nvPr/>
              </p:nvSpPr>
              <p:spPr>
                <a:xfrm>
                  <a:off x="20925" y="4894975"/>
                  <a:ext cx="211825" cy="1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3" h="4938" extrusionOk="0">
                      <a:moveTo>
                        <a:pt x="7239" y="1"/>
                      </a:moveTo>
                      <a:cubicBezTo>
                        <a:pt x="5137" y="1836"/>
                        <a:pt x="2535" y="3337"/>
                        <a:pt x="0" y="4938"/>
                      </a:cubicBezTo>
                      <a:lnTo>
                        <a:pt x="1268" y="4938"/>
                      </a:lnTo>
                      <a:cubicBezTo>
                        <a:pt x="3903" y="3437"/>
                        <a:pt x="6138" y="1669"/>
                        <a:pt x="84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30" name="Google Shape;1638;p23">
                  <a:extLst>
                    <a:ext uri="{FF2B5EF4-FFF2-40B4-BE49-F238E27FC236}">
                      <a16:creationId xmlns:a16="http://schemas.microsoft.com/office/drawing/2014/main" id="{AD2EA2A4-5513-453F-AAE6-580A0E29EC9A}"/>
                    </a:ext>
                  </a:extLst>
                </p:cNvPr>
                <p:cNvSpPr/>
                <p:nvPr/>
              </p:nvSpPr>
              <p:spPr>
                <a:xfrm>
                  <a:off x="142675" y="4894975"/>
                  <a:ext cx="211000" cy="1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0" h="4938" extrusionOk="0">
                      <a:moveTo>
                        <a:pt x="7205" y="1"/>
                      </a:moveTo>
                      <a:cubicBezTo>
                        <a:pt x="5104" y="1802"/>
                        <a:pt x="2502" y="3337"/>
                        <a:pt x="0" y="4938"/>
                      </a:cubicBezTo>
                      <a:cubicBezTo>
                        <a:pt x="401" y="4938"/>
                        <a:pt x="834" y="4904"/>
                        <a:pt x="1268" y="4904"/>
                      </a:cubicBezTo>
                      <a:cubicBezTo>
                        <a:pt x="3903" y="3403"/>
                        <a:pt x="6138" y="1669"/>
                        <a:pt x="84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31" name="Google Shape;1639;p23">
                  <a:extLst>
                    <a:ext uri="{FF2B5EF4-FFF2-40B4-BE49-F238E27FC236}">
                      <a16:creationId xmlns:a16="http://schemas.microsoft.com/office/drawing/2014/main" id="{7929E9A5-D5FC-400B-9AD3-73DC00C8DB0A}"/>
                    </a:ext>
                  </a:extLst>
                </p:cNvPr>
                <p:cNvSpPr/>
                <p:nvPr/>
              </p:nvSpPr>
              <p:spPr>
                <a:xfrm>
                  <a:off x="182700" y="4894975"/>
                  <a:ext cx="211850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4" h="4905" extrusionOk="0">
                      <a:moveTo>
                        <a:pt x="7206" y="1"/>
                      </a:moveTo>
                      <a:cubicBezTo>
                        <a:pt x="5137" y="1802"/>
                        <a:pt x="2536" y="3337"/>
                        <a:pt x="0" y="4904"/>
                      </a:cubicBezTo>
                      <a:lnTo>
                        <a:pt x="1268" y="4904"/>
                      </a:lnTo>
                      <a:cubicBezTo>
                        <a:pt x="3903" y="3403"/>
                        <a:pt x="6138" y="1669"/>
                        <a:pt x="84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32" name="Google Shape;1640;p23">
                  <a:extLst>
                    <a:ext uri="{FF2B5EF4-FFF2-40B4-BE49-F238E27FC236}">
                      <a16:creationId xmlns:a16="http://schemas.microsoft.com/office/drawing/2014/main" id="{F1EF8821-E3E0-4198-AB4B-FAA81788B813}"/>
                    </a:ext>
                  </a:extLst>
                </p:cNvPr>
                <p:cNvSpPr/>
                <p:nvPr/>
              </p:nvSpPr>
              <p:spPr>
                <a:xfrm>
                  <a:off x="-19950" y="4894975"/>
                  <a:ext cx="212675" cy="1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7" h="4938" extrusionOk="0">
                      <a:moveTo>
                        <a:pt x="7273" y="1"/>
                      </a:moveTo>
                      <a:cubicBezTo>
                        <a:pt x="5171" y="1836"/>
                        <a:pt x="2536" y="3337"/>
                        <a:pt x="1" y="4938"/>
                      </a:cubicBezTo>
                      <a:lnTo>
                        <a:pt x="1268" y="4938"/>
                      </a:lnTo>
                      <a:cubicBezTo>
                        <a:pt x="3937" y="3437"/>
                        <a:pt x="6172" y="1669"/>
                        <a:pt x="850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33" name="Google Shape;1641;p23">
                  <a:extLst>
                    <a:ext uri="{FF2B5EF4-FFF2-40B4-BE49-F238E27FC236}">
                      <a16:creationId xmlns:a16="http://schemas.microsoft.com/office/drawing/2014/main" id="{7F2F501A-9E32-4649-84F7-C794421E8568}"/>
                    </a:ext>
                  </a:extLst>
                </p:cNvPr>
                <p:cNvSpPr/>
                <p:nvPr/>
              </p:nvSpPr>
              <p:spPr>
                <a:xfrm>
                  <a:off x="101800" y="4894975"/>
                  <a:ext cx="211850" cy="1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4" h="4938" extrusionOk="0">
                      <a:moveTo>
                        <a:pt x="7239" y="1"/>
                      </a:moveTo>
                      <a:cubicBezTo>
                        <a:pt x="5138" y="1802"/>
                        <a:pt x="2536" y="3337"/>
                        <a:pt x="1" y="4938"/>
                      </a:cubicBezTo>
                      <a:cubicBezTo>
                        <a:pt x="434" y="4938"/>
                        <a:pt x="835" y="4904"/>
                        <a:pt x="1268" y="4904"/>
                      </a:cubicBezTo>
                      <a:cubicBezTo>
                        <a:pt x="3904" y="3403"/>
                        <a:pt x="6139" y="1669"/>
                        <a:pt x="847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34" name="Google Shape;1642;p23">
                  <a:extLst>
                    <a:ext uri="{FF2B5EF4-FFF2-40B4-BE49-F238E27FC236}">
                      <a16:creationId xmlns:a16="http://schemas.microsoft.com/office/drawing/2014/main" id="{14E8FD23-0666-432B-BE90-B88D12C5670D}"/>
                    </a:ext>
                  </a:extLst>
                </p:cNvPr>
                <p:cNvSpPr/>
                <p:nvPr/>
              </p:nvSpPr>
              <p:spPr>
                <a:xfrm>
                  <a:off x="-182550" y="4894975"/>
                  <a:ext cx="213500" cy="12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4972" extrusionOk="0">
                      <a:moveTo>
                        <a:pt x="7305" y="1"/>
                      </a:moveTo>
                      <a:cubicBezTo>
                        <a:pt x="5204" y="1836"/>
                        <a:pt x="2569" y="3370"/>
                        <a:pt x="0" y="4971"/>
                      </a:cubicBezTo>
                      <a:lnTo>
                        <a:pt x="1268" y="4971"/>
                      </a:lnTo>
                      <a:cubicBezTo>
                        <a:pt x="3970" y="3437"/>
                        <a:pt x="6204" y="1669"/>
                        <a:pt x="853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35" name="Google Shape;1643;p23">
                  <a:extLst>
                    <a:ext uri="{FF2B5EF4-FFF2-40B4-BE49-F238E27FC236}">
                      <a16:creationId xmlns:a16="http://schemas.microsoft.com/office/drawing/2014/main" id="{688D45D2-AE5A-449E-A7AF-836843C2EFCD}"/>
                    </a:ext>
                  </a:extLst>
                </p:cNvPr>
                <p:cNvSpPr/>
                <p:nvPr/>
              </p:nvSpPr>
              <p:spPr>
                <a:xfrm>
                  <a:off x="-222600" y="4894975"/>
                  <a:ext cx="213525" cy="12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1" h="4972" extrusionOk="0">
                      <a:moveTo>
                        <a:pt x="7306" y="1"/>
                      </a:moveTo>
                      <a:cubicBezTo>
                        <a:pt x="5171" y="1836"/>
                        <a:pt x="2536" y="3370"/>
                        <a:pt x="1" y="4971"/>
                      </a:cubicBezTo>
                      <a:lnTo>
                        <a:pt x="1235" y="4971"/>
                      </a:lnTo>
                      <a:cubicBezTo>
                        <a:pt x="3937" y="3470"/>
                        <a:pt x="6172" y="1669"/>
                        <a:pt x="8540" y="34"/>
                      </a:cubicBezTo>
                      <a:lnTo>
                        <a:pt x="7306" y="34"/>
                      </a:lnTo>
                      <a:lnTo>
                        <a:pt x="730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36" name="Google Shape;1644;p23">
                  <a:extLst>
                    <a:ext uri="{FF2B5EF4-FFF2-40B4-BE49-F238E27FC236}">
                      <a16:creationId xmlns:a16="http://schemas.microsoft.com/office/drawing/2014/main" id="{7761A9A1-AA4F-4CB1-A2B9-75B4696448CD}"/>
                    </a:ext>
                  </a:extLst>
                </p:cNvPr>
                <p:cNvSpPr/>
                <p:nvPr/>
              </p:nvSpPr>
              <p:spPr>
                <a:xfrm>
                  <a:off x="-141700" y="4894975"/>
                  <a:ext cx="213500" cy="12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4972" extrusionOk="0">
                      <a:moveTo>
                        <a:pt x="7272" y="1"/>
                      </a:moveTo>
                      <a:cubicBezTo>
                        <a:pt x="5171" y="1836"/>
                        <a:pt x="2536" y="3337"/>
                        <a:pt x="1" y="4971"/>
                      </a:cubicBezTo>
                      <a:cubicBezTo>
                        <a:pt x="434" y="4971"/>
                        <a:pt x="834" y="4938"/>
                        <a:pt x="1268" y="4938"/>
                      </a:cubicBezTo>
                      <a:cubicBezTo>
                        <a:pt x="3937" y="3437"/>
                        <a:pt x="6172" y="1669"/>
                        <a:pt x="85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37" name="Google Shape;1645;p23">
                  <a:extLst>
                    <a:ext uri="{FF2B5EF4-FFF2-40B4-BE49-F238E27FC236}">
                      <a16:creationId xmlns:a16="http://schemas.microsoft.com/office/drawing/2014/main" id="{6FDD99B3-1FC0-485E-ABC8-1CF223A8B271}"/>
                    </a:ext>
                  </a:extLst>
                </p:cNvPr>
                <p:cNvSpPr/>
                <p:nvPr/>
              </p:nvSpPr>
              <p:spPr>
                <a:xfrm>
                  <a:off x="-59975" y="4894975"/>
                  <a:ext cx="211850" cy="1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4" h="4938" extrusionOk="0">
                      <a:moveTo>
                        <a:pt x="7239" y="1"/>
                      </a:moveTo>
                      <a:cubicBezTo>
                        <a:pt x="5138" y="1836"/>
                        <a:pt x="2536" y="3337"/>
                        <a:pt x="1" y="4938"/>
                      </a:cubicBezTo>
                      <a:lnTo>
                        <a:pt x="1268" y="4938"/>
                      </a:lnTo>
                      <a:cubicBezTo>
                        <a:pt x="3903" y="3437"/>
                        <a:pt x="6138" y="1669"/>
                        <a:pt x="84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38" name="Google Shape;1646;p23">
                  <a:extLst>
                    <a:ext uri="{FF2B5EF4-FFF2-40B4-BE49-F238E27FC236}">
                      <a16:creationId xmlns:a16="http://schemas.microsoft.com/office/drawing/2014/main" id="{8E5EAB98-17B4-47BA-A15E-C3610203AD17}"/>
                    </a:ext>
                  </a:extLst>
                </p:cNvPr>
                <p:cNvSpPr/>
                <p:nvPr/>
              </p:nvSpPr>
              <p:spPr>
                <a:xfrm>
                  <a:off x="-100825" y="4894975"/>
                  <a:ext cx="212650" cy="1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6" h="4938" extrusionOk="0">
                      <a:moveTo>
                        <a:pt x="7272" y="1"/>
                      </a:moveTo>
                      <a:cubicBezTo>
                        <a:pt x="5170" y="1836"/>
                        <a:pt x="2535" y="3337"/>
                        <a:pt x="0" y="4938"/>
                      </a:cubicBezTo>
                      <a:lnTo>
                        <a:pt x="1268" y="4938"/>
                      </a:lnTo>
                      <a:cubicBezTo>
                        <a:pt x="3936" y="3437"/>
                        <a:pt x="6171" y="1669"/>
                        <a:pt x="850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39" name="Google Shape;1647;p23">
                  <a:extLst>
                    <a:ext uri="{FF2B5EF4-FFF2-40B4-BE49-F238E27FC236}">
                      <a16:creationId xmlns:a16="http://schemas.microsoft.com/office/drawing/2014/main" id="{71D002C3-B6A4-478D-8B4E-C997629554CC}"/>
                    </a:ext>
                  </a:extLst>
                </p:cNvPr>
                <p:cNvSpPr/>
                <p:nvPr/>
              </p:nvSpPr>
              <p:spPr>
                <a:xfrm>
                  <a:off x="506275" y="4894975"/>
                  <a:ext cx="211000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0" h="4905" extrusionOk="0">
                      <a:moveTo>
                        <a:pt x="7172" y="1"/>
                      </a:moveTo>
                      <a:cubicBezTo>
                        <a:pt x="5104" y="1802"/>
                        <a:pt x="2502" y="3303"/>
                        <a:pt x="0" y="4904"/>
                      </a:cubicBezTo>
                      <a:lnTo>
                        <a:pt x="1268" y="4904"/>
                      </a:lnTo>
                      <a:cubicBezTo>
                        <a:pt x="3903" y="3403"/>
                        <a:pt x="6104" y="1669"/>
                        <a:pt x="843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40" name="Google Shape;1648;p23">
                  <a:extLst>
                    <a:ext uri="{FF2B5EF4-FFF2-40B4-BE49-F238E27FC236}">
                      <a16:creationId xmlns:a16="http://schemas.microsoft.com/office/drawing/2014/main" id="{765610CB-27CE-4D4E-9532-E2494F5835CE}"/>
                    </a:ext>
                  </a:extLst>
                </p:cNvPr>
                <p:cNvSpPr/>
                <p:nvPr/>
              </p:nvSpPr>
              <p:spPr>
                <a:xfrm>
                  <a:off x="546300" y="4894975"/>
                  <a:ext cx="211000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0" h="4905" extrusionOk="0">
                      <a:moveTo>
                        <a:pt x="7205" y="1"/>
                      </a:moveTo>
                      <a:cubicBezTo>
                        <a:pt x="5137" y="1802"/>
                        <a:pt x="2535" y="3303"/>
                        <a:pt x="0" y="4904"/>
                      </a:cubicBezTo>
                      <a:lnTo>
                        <a:pt x="1301" y="4904"/>
                      </a:lnTo>
                      <a:cubicBezTo>
                        <a:pt x="3903" y="3403"/>
                        <a:pt x="6138" y="1635"/>
                        <a:pt x="84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41" name="Google Shape;1649;p23">
                  <a:extLst>
                    <a:ext uri="{FF2B5EF4-FFF2-40B4-BE49-F238E27FC236}">
                      <a16:creationId xmlns:a16="http://schemas.microsoft.com/office/drawing/2014/main" id="{23AE5E03-5481-4B8E-87FA-1C2EE4AC51A4}"/>
                    </a:ext>
                  </a:extLst>
                </p:cNvPr>
                <p:cNvSpPr/>
                <p:nvPr/>
              </p:nvSpPr>
              <p:spPr>
                <a:xfrm>
                  <a:off x="668050" y="4894975"/>
                  <a:ext cx="210175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905" extrusionOk="0">
                      <a:moveTo>
                        <a:pt x="7172" y="1"/>
                      </a:moveTo>
                      <a:cubicBezTo>
                        <a:pt x="5104" y="1802"/>
                        <a:pt x="2502" y="3303"/>
                        <a:pt x="0" y="4904"/>
                      </a:cubicBezTo>
                      <a:lnTo>
                        <a:pt x="1268" y="4904"/>
                      </a:lnTo>
                      <a:cubicBezTo>
                        <a:pt x="3903" y="3403"/>
                        <a:pt x="6105" y="1669"/>
                        <a:pt x="840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42" name="Google Shape;1650;p23">
                  <a:extLst>
                    <a:ext uri="{FF2B5EF4-FFF2-40B4-BE49-F238E27FC236}">
                      <a16:creationId xmlns:a16="http://schemas.microsoft.com/office/drawing/2014/main" id="{5D70A021-FEC4-4D4A-BC92-23522C8682D4}"/>
                    </a:ext>
                  </a:extLst>
                </p:cNvPr>
                <p:cNvSpPr/>
                <p:nvPr/>
              </p:nvSpPr>
              <p:spPr>
                <a:xfrm>
                  <a:off x="-263450" y="4894975"/>
                  <a:ext cx="213500" cy="12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4972" extrusionOk="0">
                      <a:moveTo>
                        <a:pt x="7306" y="1"/>
                      </a:moveTo>
                      <a:cubicBezTo>
                        <a:pt x="5204" y="1836"/>
                        <a:pt x="2569" y="3370"/>
                        <a:pt x="0" y="4971"/>
                      </a:cubicBezTo>
                      <a:lnTo>
                        <a:pt x="1268" y="4971"/>
                      </a:lnTo>
                      <a:cubicBezTo>
                        <a:pt x="3937" y="3470"/>
                        <a:pt x="6205" y="1669"/>
                        <a:pt x="85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43" name="Google Shape;1651;p23">
                  <a:extLst>
                    <a:ext uri="{FF2B5EF4-FFF2-40B4-BE49-F238E27FC236}">
                      <a16:creationId xmlns:a16="http://schemas.microsoft.com/office/drawing/2014/main" id="{DB74D52F-43FF-4A93-8B6F-7976B237158B}"/>
                    </a:ext>
                  </a:extLst>
                </p:cNvPr>
                <p:cNvSpPr/>
                <p:nvPr/>
              </p:nvSpPr>
              <p:spPr>
                <a:xfrm>
                  <a:off x="465400" y="4894975"/>
                  <a:ext cx="211000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0" h="4905" extrusionOk="0">
                      <a:moveTo>
                        <a:pt x="7206" y="1"/>
                      </a:moveTo>
                      <a:cubicBezTo>
                        <a:pt x="5138" y="1802"/>
                        <a:pt x="2536" y="3303"/>
                        <a:pt x="1" y="4904"/>
                      </a:cubicBezTo>
                      <a:lnTo>
                        <a:pt x="1268" y="4904"/>
                      </a:lnTo>
                      <a:cubicBezTo>
                        <a:pt x="3903" y="3403"/>
                        <a:pt x="6138" y="1669"/>
                        <a:pt x="84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44" name="Google Shape;1652;p23">
                  <a:extLst>
                    <a:ext uri="{FF2B5EF4-FFF2-40B4-BE49-F238E27FC236}">
                      <a16:creationId xmlns:a16="http://schemas.microsoft.com/office/drawing/2014/main" id="{8A4CAD8C-8AC7-423F-8D14-45DE04F235C9}"/>
                    </a:ext>
                  </a:extLst>
                </p:cNvPr>
                <p:cNvSpPr/>
                <p:nvPr/>
              </p:nvSpPr>
              <p:spPr>
                <a:xfrm>
                  <a:off x="587150" y="4894975"/>
                  <a:ext cx="210175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905" extrusionOk="0">
                      <a:moveTo>
                        <a:pt x="7172" y="1"/>
                      </a:moveTo>
                      <a:cubicBezTo>
                        <a:pt x="5104" y="1802"/>
                        <a:pt x="2502" y="3303"/>
                        <a:pt x="1" y="4904"/>
                      </a:cubicBezTo>
                      <a:lnTo>
                        <a:pt x="1268" y="4904"/>
                      </a:lnTo>
                      <a:cubicBezTo>
                        <a:pt x="3903" y="3403"/>
                        <a:pt x="6105" y="1635"/>
                        <a:pt x="840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45" name="Google Shape;1653;p23">
                  <a:extLst>
                    <a:ext uri="{FF2B5EF4-FFF2-40B4-BE49-F238E27FC236}">
                      <a16:creationId xmlns:a16="http://schemas.microsoft.com/office/drawing/2014/main" id="{90F78513-9415-486F-8863-2E9E14C7BCAB}"/>
                    </a:ext>
                  </a:extLst>
                </p:cNvPr>
                <p:cNvSpPr/>
                <p:nvPr/>
              </p:nvSpPr>
              <p:spPr>
                <a:xfrm>
                  <a:off x="385350" y="4894975"/>
                  <a:ext cx="210175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905" extrusionOk="0">
                      <a:moveTo>
                        <a:pt x="7172" y="1"/>
                      </a:moveTo>
                      <a:cubicBezTo>
                        <a:pt x="5104" y="1802"/>
                        <a:pt x="2502" y="3337"/>
                        <a:pt x="0" y="4904"/>
                      </a:cubicBezTo>
                      <a:lnTo>
                        <a:pt x="1268" y="4904"/>
                      </a:lnTo>
                      <a:cubicBezTo>
                        <a:pt x="3903" y="3403"/>
                        <a:pt x="6105" y="1669"/>
                        <a:pt x="840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46" name="Google Shape;1654;p23">
                  <a:extLst>
                    <a:ext uri="{FF2B5EF4-FFF2-40B4-BE49-F238E27FC236}">
                      <a16:creationId xmlns:a16="http://schemas.microsoft.com/office/drawing/2014/main" id="{B93D91A0-8469-454B-8875-1772F96F87A8}"/>
                    </a:ext>
                  </a:extLst>
                </p:cNvPr>
                <p:cNvSpPr/>
                <p:nvPr/>
              </p:nvSpPr>
              <p:spPr>
                <a:xfrm>
                  <a:off x="304450" y="4894975"/>
                  <a:ext cx="211000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0" h="4905" extrusionOk="0">
                      <a:moveTo>
                        <a:pt x="7206" y="1"/>
                      </a:moveTo>
                      <a:cubicBezTo>
                        <a:pt x="5104" y="1802"/>
                        <a:pt x="2502" y="3337"/>
                        <a:pt x="1" y="4904"/>
                      </a:cubicBezTo>
                      <a:lnTo>
                        <a:pt x="1268" y="4904"/>
                      </a:lnTo>
                      <a:cubicBezTo>
                        <a:pt x="3903" y="3403"/>
                        <a:pt x="6105" y="1669"/>
                        <a:pt x="84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47" name="Google Shape;1655;p23">
                  <a:extLst>
                    <a:ext uri="{FF2B5EF4-FFF2-40B4-BE49-F238E27FC236}">
                      <a16:creationId xmlns:a16="http://schemas.microsoft.com/office/drawing/2014/main" id="{222326FE-730B-442A-B448-4810C200DBBE}"/>
                    </a:ext>
                  </a:extLst>
                </p:cNvPr>
                <p:cNvSpPr/>
                <p:nvPr/>
              </p:nvSpPr>
              <p:spPr>
                <a:xfrm>
                  <a:off x="425375" y="4894975"/>
                  <a:ext cx="211000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0" h="4905" extrusionOk="0">
                      <a:moveTo>
                        <a:pt x="7206" y="1"/>
                      </a:moveTo>
                      <a:cubicBezTo>
                        <a:pt x="5104" y="1802"/>
                        <a:pt x="2536" y="3303"/>
                        <a:pt x="0" y="4904"/>
                      </a:cubicBezTo>
                      <a:lnTo>
                        <a:pt x="1268" y="4904"/>
                      </a:lnTo>
                      <a:cubicBezTo>
                        <a:pt x="3903" y="3403"/>
                        <a:pt x="6105" y="1669"/>
                        <a:pt x="8440" y="34"/>
                      </a:cubicBezTo>
                      <a:lnTo>
                        <a:pt x="7206" y="34"/>
                      </a:lnTo>
                      <a:lnTo>
                        <a:pt x="720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48" name="Google Shape;1656;p23">
                  <a:extLst>
                    <a:ext uri="{FF2B5EF4-FFF2-40B4-BE49-F238E27FC236}">
                      <a16:creationId xmlns:a16="http://schemas.microsoft.com/office/drawing/2014/main" id="{E3D6B6AA-7097-425E-A864-64F68FC92F3E}"/>
                    </a:ext>
                  </a:extLst>
                </p:cNvPr>
                <p:cNvSpPr/>
                <p:nvPr/>
              </p:nvSpPr>
              <p:spPr>
                <a:xfrm>
                  <a:off x="263600" y="4894975"/>
                  <a:ext cx="211000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0" h="4905" extrusionOk="0">
                      <a:moveTo>
                        <a:pt x="7205" y="1"/>
                      </a:moveTo>
                      <a:cubicBezTo>
                        <a:pt x="5137" y="1802"/>
                        <a:pt x="2535" y="3337"/>
                        <a:pt x="0" y="4904"/>
                      </a:cubicBezTo>
                      <a:lnTo>
                        <a:pt x="1268" y="4904"/>
                      </a:lnTo>
                      <a:cubicBezTo>
                        <a:pt x="3903" y="3403"/>
                        <a:pt x="6138" y="1669"/>
                        <a:pt x="8439" y="34"/>
                      </a:cubicBezTo>
                      <a:lnTo>
                        <a:pt x="7205" y="34"/>
                      </a:lnTo>
                      <a:lnTo>
                        <a:pt x="7205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49" name="Google Shape;1657;p23">
                  <a:extLst>
                    <a:ext uri="{FF2B5EF4-FFF2-40B4-BE49-F238E27FC236}">
                      <a16:creationId xmlns:a16="http://schemas.microsoft.com/office/drawing/2014/main" id="{C61062F2-F2B2-4590-849D-4A835FA587A9}"/>
                    </a:ext>
                  </a:extLst>
                </p:cNvPr>
                <p:cNvSpPr/>
                <p:nvPr/>
              </p:nvSpPr>
              <p:spPr>
                <a:xfrm>
                  <a:off x="223550" y="4894975"/>
                  <a:ext cx="211025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1" h="4905" extrusionOk="0">
                      <a:moveTo>
                        <a:pt x="7206" y="1"/>
                      </a:moveTo>
                      <a:cubicBezTo>
                        <a:pt x="5105" y="1802"/>
                        <a:pt x="2503" y="3337"/>
                        <a:pt x="1" y="4904"/>
                      </a:cubicBezTo>
                      <a:lnTo>
                        <a:pt x="1269" y="4904"/>
                      </a:lnTo>
                      <a:cubicBezTo>
                        <a:pt x="3904" y="3403"/>
                        <a:pt x="6105" y="1669"/>
                        <a:pt x="8440" y="34"/>
                      </a:cubicBezTo>
                      <a:lnTo>
                        <a:pt x="7206" y="34"/>
                      </a:lnTo>
                      <a:lnTo>
                        <a:pt x="720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50" name="Google Shape;1658;p23">
                  <a:extLst>
                    <a:ext uri="{FF2B5EF4-FFF2-40B4-BE49-F238E27FC236}">
                      <a16:creationId xmlns:a16="http://schemas.microsoft.com/office/drawing/2014/main" id="{7CCA2119-DA92-4266-BCAD-72B37692A9F0}"/>
                    </a:ext>
                  </a:extLst>
                </p:cNvPr>
                <p:cNvSpPr/>
                <p:nvPr/>
              </p:nvSpPr>
              <p:spPr>
                <a:xfrm>
                  <a:off x="344475" y="4894975"/>
                  <a:ext cx="211000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0" h="4905" extrusionOk="0">
                      <a:moveTo>
                        <a:pt x="7206" y="1"/>
                      </a:moveTo>
                      <a:cubicBezTo>
                        <a:pt x="5104" y="1802"/>
                        <a:pt x="2536" y="3337"/>
                        <a:pt x="1" y="4904"/>
                      </a:cubicBezTo>
                      <a:lnTo>
                        <a:pt x="1268" y="4904"/>
                      </a:lnTo>
                      <a:cubicBezTo>
                        <a:pt x="3904" y="3403"/>
                        <a:pt x="6105" y="1669"/>
                        <a:pt x="84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51" name="Google Shape;1659;p23">
                  <a:extLst>
                    <a:ext uri="{FF2B5EF4-FFF2-40B4-BE49-F238E27FC236}">
                      <a16:creationId xmlns:a16="http://schemas.microsoft.com/office/drawing/2014/main" id="{0D8135F0-37B6-4820-8911-16E8C72996D4}"/>
                    </a:ext>
                  </a:extLst>
                </p:cNvPr>
                <p:cNvSpPr/>
                <p:nvPr/>
              </p:nvSpPr>
              <p:spPr>
                <a:xfrm>
                  <a:off x="627175" y="4894975"/>
                  <a:ext cx="211025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1" h="4905" extrusionOk="0">
                      <a:moveTo>
                        <a:pt x="7206" y="1"/>
                      </a:moveTo>
                      <a:cubicBezTo>
                        <a:pt x="5104" y="1802"/>
                        <a:pt x="2536" y="3303"/>
                        <a:pt x="1" y="4904"/>
                      </a:cubicBezTo>
                      <a:lnTo>
                        <a:pt x="1302" y="4904"/>
                      </a:lnTo>
                      <a:cubicBezTo>
                        <a:pt x="3904" y="3403"/>
                        <a:pt x="6105" y="1669"/>
                        <a:pt x="8440" y="34"/>
                      </a:cubicBezTo>
                      <a:lnTo>
                        <a:pt x="7206" y="34"/>
                      </a:lnTo>
                      <a:lnTo>
                        <a:pt x="720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52" name="Google Shape;1660;p23">
                  <a:extLst>
                    <a:ext uri="{FF2B5EF4-FFF2-40B4-BE49-F238E27FC236}">
                      <a16:creationId xmlns:a16="http://schemas.microsoft.com/office/drawing/2014/main" id="{1B80AF30-C1CD-4DAD-B417-F93E014DDB81}"/>
                    </a:ext>
                  </a:extLst>
                </p:cNvPr>
                <p:cNvSpPr/>
                <p:nvPr/>
              </p:nvSpPr>
              <p:spPr>
                <a:xfrm>
                  <a:off x="2933825" y="4894975"/>
                  <a:ext cx="203500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0" h="4738" extrusionOk="0">
                      <a:moveTo>
                        <a:pt x="6906" y="1"/>
                      </a:moveTo>
                      <a:cubicBezTo>
                        <a:pt x="4904" y="1735"/>
                        <a:pt x="2436" y="3203"/>
                        <a:pt x="1" y="4738"/>
                      </a:cubicBezTo>
                      <a:cubicBezTo>
                        <a:pt x="434" y="4738"/>
                        <a:pt x="868" y="4738"/>
                        <a:pt x="1302" y="4704"/>
                      </a:cubicBezTo>
                      <a:cubicBezTo>
                        <a:pt x="3803" y="3270"/>
                        <a:pt x="5905" y="1602"/>
                        <a:pt x="81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53" name="Google Shape;1661;p23">
                  <a:extLst>
                    <a:ext uri="{FF2B5EF4-FFF2-40B4-BE49-F238E27FC236}">
                      <a16:creationId xmlns:a16="http://schemas.microsoft.com/office/drawing/2014/main" id="{D909AC55-699D-40A9-A20C-F7C52DBBF2A8}"/>
                    </a:ext>
                  </a:extLst>
                </p:cNvPr>
                <p:cNvSpPr/>
                <p:nvPr/>
              </p:nvSpPr>
              <p:spPr>
                <a:xfrm>
                  <a:off x="2973850" y="4894975"/>
                  <a:ext cx="22102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4738" extrusionOk="0">
                      <a:moveTo>
                        <a:pt x="6906" y="1"/>
                      </a:moveTo>
                      <a:cubicBezTo>
                        <a:pt x="4904" y="1735"/>
                        <a:pt x="2436" y="3203"/>
                        <a:pt x="1" y="4738"/>
                      </a:cubicBezTo>
                      <a:cubicBezTo>
                        <a:pt x="668" y="4738"/>
                        <a:pt x="1302" y="4704"/>
                        <a:pt x="1936" y="4704"/>
                      </a:cubicBezTo>
                      <a:cubicBezTo>
                        <a:pt x="4471" y="3270"/>
                        <a:pt x="6606" y="1602"/>
                        <a:pt x="884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54" name="Google Shape;1662;p23">
                  <a:extLst>
                    <a:ext uri="{FF2B5EF4-FFF2-40B4-BE49-F238E27FC236}">
                      <a16:creationId xmlns:a16="http://schemas.microsoft.com/office/drawing/2014/main" id="{76365E05-701D-4866-AB43-947F7232516E}"/>
                    </a:ext>
                  </a:extLst>
                </p:cNvPr>
                <p:cNvSpPr/>
                <p:nvPr/>
              </p:nvSpPr>
              <p:spPr>
                <a:xfrm>
                  <a:off x="2892975" y="4894975"/>
                  <a:ext cx="20432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4738" extrusionOk="0">
                      <a:moveTo>
                        <a:pt x="6939" y="1"/>
                      </a:moveTo>
                      <a:cubicBezTo>
                        <a:pt x="4904" y="1735"/>
                        <a:pt x="2435" y="3203"/>
                        <a:pt x="0" y="4738"/>
                      </a:cubicBezTo>
                      <a:cubicBezTo>
                        <a:pt x="434" y="4738"/>
                        <a:pt x="868" y="4738"/>
                        <a:pt x="1301" y="4704"/>
                      </a:cubicBezTo>
                      <a:cubicBezTo>
                        <a:pt x="3803" y="3270"/>
                        <a:pt x="5938" y="1569"/>
                        <a:pt x="81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55" name="Google Shape;1663;p23">
                  <a:extLst>
                    <a:ext uri="{FF2B5EF4-FFF2-40B4-BE49-F238E27FC236}">
                      <a16:creationId xmlns:a16="http://schemas.microsoft.com/office/drawing/2014/main" id="{9457B5C3-70C3-43E7-8A93-CF64D138D9E3}"/>
                    </a:ext>
                  </a:extLst>
                </p:cNvPr>
                <p:cNvSpPr/>
                <p:nvPr/>
              </p:nvSpPr>
              <p:spPr>
                <a:xfrm>
                  <a:off x="3031400" y="4894975"/>
                  <a:ext cx="197675" cy="11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7" h="4705" extrusionOk="0">
                      <a:moveTo>
                        <a:pt x="6939" y="1"/>
                      </a:moveTo>
                      <a:cubicBezTo>
                        <a:pt x="4904" y="1735"/>
                        <a:pt x="2402" y="3170"/>
                        <a:pt x="1" y="4704"/>
                      </a:cubicBezTo>
                      <a:lnTo>
                        <a:pt x="935" y="4704"/>
                      </a:lnTo>
                      <a:cubicBezTo>
                        <a:pt x="3503" y="3303"/>
                        <a:pt x="5671" y="1635"/>
                        <a:pt x="7906" y="34"/>
                      </a:cubicBezTo>
                      <a:lnTo>
                        <a:pt x="6939" y="34"/>
                      </a:lnTo>
                      <a:lnTo>
                        <a:pt x="693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56" name="Google Shape;1664;p23">
                  <a:extLst>
                    <a:ext uri="{FF2B5EF4-FFF2-40B4-BE49-F238E27FC236}">
                      <a16:creationId xmlns:a16="http://schemas.microsoft.com/office/drawing/2014/main" id="{86B10AD7-4ED6-4847-8BD7-0D9546ECD78E}"/>
                    </a:ext>
                  </a:extLst>
                </p:cNvPr>
                <p:cNvSpPr/>
                <p:nvPr/>
              </p:nvSpPr>
              <p:spPr>
                <a:xfrm>
                  <a:off x="3211525" y="4884975"/>
                  <a:ext cx="31725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34" extrusionOk="0">
                      <a:moveTo>
                        <a:pt x="1" y="1"/>
                      </a:moveTo>
                      <a:cubicBezTo>
                        <a:pt x="67" y="34"/>
                        <a:pt x="134" y="67"/>
                        <a:pt x="101" y="134"/>
                      </a:cubicBezTo>
                      <a:lnTo>
                        <a:pt x="1101" y="134"/>
                      </a:lnTo>
                      <a:cubicBezTo>
                        <a:pt x="1135" y="101"/>
                        <a:pt x="1202" y="34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57" name="Google Shape;1665;p23">
                  <a:extLst>
                    <a:ext uri="{FF2B5EF4-FFF2-40B4-BE49-F238E27FC236}">
                      <a16:creationId xmlns:a16="http://schemas.microsoft.com/office/drawing/2014/main" id="{9293C4EC-2FC1-4FA5-96BB-74D0D6883840}"/>
                    </a:ext>
                  </a:extLst>
                </p:cNvPr>
                <p:cNvSpPr/>
                <p:nvPr/>
              </p:nvSpPr>
              <p:spPr>
                <a:xfrm>
                  <a:off x="2852950" y="4894975"/>
                  <a:ext cx="203500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0" h="4738" extrusionOk="0">
                      <a:moveTo>
                        <a:pt x="6905" y="1"/>
                      </a:moveTo>
                      <a:cubicBezTo>
                        <a:pt x="4904" y="1735"/>
                        <a:pt x="2435" y="3203"/>
                        <a:pt x="0" y="4738"/>
                      </a:cubicBezTo>
                      <a:lnTo>
                        <a:pt x="1301" y="4738"/>
                      </a:lnTo>
                      <a:cubicBezTo>
                        <a:pt x="3803" y="3270"/>
                        <a:pt x="5938" y="1602"/>
                        <a:pt x="813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58" name="Google Shape;1666;p23">
                  <a:extLst>
                    <a:ext uri="{FF2B5EF4-FFF2-40B4-BE49-F238E27FC236}">
                      <a16:creationId xmlns:a16="http://schemas.microsoft.com/office/drawing/2014/main" id="{05216AB2-5D5F-4D87-B10A-E606FD7D9FDC}"/>
                    </a:ext>
                  </a:extLst>
                </p:cNvPr>
                <p:cNvSpPr/>
                <p:nvPr/>
              </p:nvSpPr>
              <p:spPr>
                <a:xfrm>
                  <a:off x="2772050" y="4894975"/>
                  <a:ext cx="20432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4738" extrusionOk="0">
                      <a:moveTo>
                        <a:pt x="6905" y="1"/>
                      </a:moveTo>
                      <a:cubicBezTo>
                        <a:pt x="4904" y="1735"/>
                        <a:pt x="2436" y="3203"/>
                        <a:pt x="0" y="4738"/>
                      </a:cubicBezTo>
                      <a:lnTo>
                        <a:pt x="1301" y="4738"/>
                      </a:lnTo>
                      <a:cubicBezTo>
                        <a:pt x="3803" y="3270"/>
                        <a:pt x="5938" y="1602"/>
                        <a:pt x="81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59" name="Google Shape;1667;p23">
                  <a:extLst>
                    <a:ext uri="{FF2B5EF4-FFF2-40B4-BE49-F238E27FC236}">
                      <a16:creationId xmlns:a16="http://schemas.microsoft.com/office/drawing/2014/main" id="{71EB8B74-0234-42E8-9982-A2958483052E}"/>
                    </a:ext>
                  </a:extLst>
                </p:cNvPr>
                <p:cNvSpPr/>
                <p:nvPr/>
              </p:nvSpPr>
              <p:spPr>
                <a:xfrm>
                  <a:off x="2691150" y="4894975"/>
                  <a:ext cx="204350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4" h="4738" extrusionOk="0">
                      <a:moveTo>
                        <a:pt x="6939" y="1"/>
                      </a:moveTo>
                      <a:cubicBezTo>
                        <a:pt x="4904" y="1735"/>
                        <a:pt x="2436" y="3203"/>
                        <a:pt x="1" y="4738"/>
                      </a:cubicBezTo>
                      <a:lnTo>
                        <a:pt x="1302" y="4738"/>
                      </a:lnTo>
                      <a:cubicBezTo>
                        <a:pt x="3804" y="3270"/>
                        <a:pt x="5938" y="1602"/>
                        <a:pt x="81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60" name="Google Shape;1668;p23">
                  <a:extLst>
                    <a:ext uri="{FF2B5EF4-FFF2-40B4-BE49-F238E27FC236}">
                      <a16:creationId xmlns:a16="http://schemas.microsoft.com/office/drawing/2014/main" id="{168B4D86-AE3D-4BD7-8E62-6DA2206B55BF}"/>
                    </a:ext>
                  </a:extLst>
                </p:cNvPr>
                <p:cNvSpPr/>
                <p:nvPr/>
              </p:nvSpPr>
              <p:spPr>
                <a:xfrm>
                  <a:off x="2650300" y="4894975"/>
                  <a:ext cx="20432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4738" extrusionOk="0">
                      <a:moveTo>
                        <a:pt x="6939" y="1"/>
                      </a:moveTo>
                      <a:cubicBezTo>
                        <a:pt x="4937" y="1735"/>
                        <a:pt x="2435" y="3203"/>
                        <a:pt x="0" y="4738"/>
                      </a:cubicBezTo>
                      <a:lnTo>
                        <a:pt x="1301" y="4738"/>
                      </a:lnTo>
                      <a:cubicBezTo>
                        <a:pt x="3803" y="3270"/>
                        <a:pt x="5938" y="1602"/>
                        <a:pt x="81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61" name="Google Shape;1669;p23">
                  <a:extLst>
                    <a:ext uri="{FF2B5EF4-FFF2-40B4-BE49-F238E27FC236}">
                      <a16:creationId xmlns:a16="http://schemas.microsoft.com/office/drawing/2014/main" id="{479FCC7B-FDCB-47AA-BB45-24995A525FD4}"/>
                    </a:ext>
                  </a:extLst>
                </p:cNvPr>
                <p:cNvSpPr/>
                <p:nvPr/>
              </p:nvSpPr>
              <p:spPr>
                <a:xfrm>
                  <a:off x="2812075" y="4894975"/>
                  <a:ext cx="20432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4738" extrusionOk="0">
                      <a:moveTo>
                        <a:pt x="6939" y="1"/>
                      </a:moveTo>
                      <a:cubicBezTo>
                        <a:pt x="4937" y="1735"/>
                        <a:pt x="2436" y="3203"/>
                        <a:pt x="1" y="4738"/>
                      </a:cubicBezTo>
                      <a:lnTo>
                        <a:pt x="1302" y="4738"/>
                      </a:lnTo>
                      <a:cubicBezTo>
                        <a:pt x="3803" y="3270"/>
                        <a:pt x="5938" y="1602"/>
                        <a:pt x="81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62" name="Google Shape;1670;p23">
                  <a:extLst>
                    <a:ext uri="{FF2B5EF4-FFF2-40B4-BE49-F238E27FC236}">
                      <a16:creationId xmlns:a16="http://schemas.microsoft.com/office/drawing/2014/main" id="{EA1092EE-BE5D-49E6-8086-81D1693938A0}"/>
                    </a:ext>
                  </a:extLst>
                </p:cNvPr>
                <p:cNvSpPr/>
                <p:nvPr/>
              </p:nvSpPr>
              <p:spPr>
                <a:xfrm>
                  <a:off x="2731175" y="4894975"/>
                  <a:ext cx="204350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4" h="4738" extrusionOk="0">
                      <a:moveTo>
                        <a:pt x="6939" y="1"/>
                      </a:moveTo>
                      <a:cubicBezTo>
                        <a:pt x="4938" y="1735"/>
                        <a:pt x="2436" y="3203"/>
                        <a:pt x="1" y="4738"/>
                      </a:cubicBezTo>
                      <a:lnTo>
                        <a:pt x="1302" y="4738"/>
                      </a:lnTo>
                      <a:cubicBezTo>
                        <a:pt x="3804" y="3270"/>
                        <a:pt x="5939" y="1602"/>
                        <a:pt x="81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63" name="Google Shape;1671;p23">
                  <a:extLst>
                    <a:ext uri="{FF2B5EF4-FFF2-40B4-BE49-F238E27FC236}">
                      <a16:creationId xmlns:a16="http://schemas.microsoft.com/office/drawing/2014/main" id="{3316782B-D40F-4530-A446-1ADE2BFCC757}"/>
                    </a:ext>
                  </a:extLst>
                </p:cNvPr>
                <p:cNvSpPr/>
                <p:nvPr/>
              </p:nvSpPr>
              <p:spPr>
                <a:xfrm>
                  <a:off x="3063925" y="4894975"/>
                  <a:ext cx="221850" cy="11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4" h="4705" extrusionOk="0">
                      <a:moveTo>
                        <a:pt x="7039" y="1"/>
                      </a:moveTo>
                      <a:cubicBezTo>
                        <a:pt x="4971" y="1702"/>
                        <a:pt x="2436" y="3170"/>
                        <a:pt x="0" y="4704"/>
                      </a:cubicBezTo>
                      <a:lnTo>
                        <a:pt x="1902" y="4704"/>
                      </a:lnTo>
                      <a:cubicBezTo>
                        <a:pt x="4504" y="3270"/>
                        <a:pt x="6672" y="1602"/>
                        <a:pt x="88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64" name="Google Shape;1672;p23">
                  <a:extLst>
                    <a:ext uri="{FF2B5EF4-FFF2-40B4-BE49-F238E27FC236}">
                      <a16:creationId xmlns:a16="http://schemas.microsoft.com/office/drawing/2014/main" id="{D4B527B7-E558-4D6B-964F-CC3204D7338B}"/>
                    </a:ext>
                  </a:extLst>
                </p:cNvPr>
                <p:cNvSpPr/>
                <p:nvPr/>
              </p:nvSpPr>
              <p:spPr>
                <a:xfrm>
                  <a:off x="3477550" y="4884975"/>
                  <a:ext cx="52550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34" extrusionOk="0">
                      <a:moveTo>
                        <a:pt x="167" y="1"/>
                      </a:moveTo>
                      <a:cubicBezTo>
                        <a:pt x="101" y="34"/>
                        <a:pt x="34" y="67"/>
                        <a:pt x="1" y="134"/>
                      </a:cubicBezTo>
                      <a:lnTo>
                        <a:pt x="1902" y="134"/>
                      </a:lnTo>
                      <a:cubicBezTo>
                        <a:pt x="1969" y="67"/>
                        <a:pt x="2035" y="34"/>
                        <a:pt x="210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65" name="Google Shape;1673;p23">
                  <a:extLst>
                    <a:ext uri="{FF2B5EF4-FFF2-40B4-BE49-F238E27FC236}">
                      <a16:creationId xmlns:a16="http://schemas.microsoft.com/office/drawing/2014/main" id="{4ACF372C-5A49-47A7-8B11-C46B5982FEAF}"/>
                    </a:ext>
                  </a:extLst>
                </p:cNvPr>
                <p:cNvSpPr/>
                <p:nvPr/>
              </p:nvSpPr>
              <p:spPr>
                <a:xfrm>
                  <a:off x="3293250" y="4894975"/>
                  <a:ext cx="221025" cy="11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4705" extrusionOk="0">
                      <a:moveTo>
                        <a:pt x="7006" y="1"/>
                      </a:moveTo>
                      <a:cubicBezTo>
                        <a:pt x="5471" y="1268"/>
                        <a:pt x="3670" y="2436"/>
                        <a:pt x="1835" y="3570"/>
                      </a:cubicBezTo>
                      <a:cubicBezTo>
                        <a:pt x="1235" y="3937"/>
                        <a:pt x="634" y="4304"/>
                        <a:pt x="1" y="4704"/>
                      </a:cubicBezTo>
                      <a:cubicBezTo>
                        <a:pt x="434" y="4704"/>
                        <a:pt x="835" y="4704"/>
                        <a:pt x="1268" y="4671"/>
                      </a:cubicBezTo>
                      <a:lnTo>
                        <a:pt x="1935" y="4671"/>
                      </a:lnTo>
                      <a:cubicBezTo>
                        <a:pt x="4471" y="3270"/>
                        <a:pt x="6639" y="1602"/>
                        <a:pt x="88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66" name="Google Shape;1674;p23">
                  <a:extLst>
                    <a:ext uri="{FF2B5EF4-FFF2-40B4-BE49-F238E27FC236}">
                      <a16:creationId xmlns:a16="http://schemas.microsoft.com/office/drawing/2014/main" id="{ADB21BAD-18BF-4573-A705-8F65A3AB9C5D}"/>
                    </a:ext>
                  </a:extLst>
                </p:cNvPr>
                <p:cNvSpPr/>
                <p:nvPr/>
              </p:nvSpPr>
              <p:spPr>
                <a:xfrm>
                  <a:off x="2610275" y="4894975"/>
                  <a:ext cx="20432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4738" extrusionOk="0">
                      <a:moveTo>
                        <a:pt x="6938" y="1"/>
                      </a:moveTo>
                      <a:cubicBezTo>
                        <a:pt x="4937" y="1735"/>
                        <a:pt x="2435" y="3203"/>
                        <a:pt x="0" y="4738"/>
                      </a:cubicBezTo>
                      <a:lnTo>
                        <a:pt x="1301" y="4738"/>
                      </a:lnTo>
                      <a:cubicBezTo>
                        <a:pt x="3803" y="3270"/>
                        <a:pt x="5938" y="1602"/>
                        <a:pt x="81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67" name="Google Shape;1675;p23">
                  <a:extLst>
                    <a:ext uri="{FF2B5EF4-FFF2-40B4-BE49-F238E27FC236}">
                      <a16:creationId xmlns:a16="http://schemas.microsoft.com/office/drawing/2014/main" id="{F3236A5D-02A1-4FA5-AA8F-E4105BF34A11}"/>
                    </a:ext>
                  </a:extLst>
                </p:cNvPr>
                <p:cNvSpPr/>
                <p:nvPr/>
              </p:nvSpPr>
              <p:spPr>
                <a:xfrm>
                  <a:off x="3350800" y="4894975"/>
                  <a:ext cx="221000" cy="11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0" h="4705" extrusionOk="0">
                      <a:moveTo>
                        <a:pt x="7005" y="1"/>
                      </a:moveTo>
                      <a:cubicBezTo>
                        <a:pt x="4937" y="1702"/>
                        <a:pt x="2435" y="3170"/>
                        <a:pt x="0" y="4704"/>
                      </a:cubicBezTo>
                      <a:cubicBezTo>
                        <a:pt x="634" y="4704"/>
                        <a:pt x="1268" y="4671"/>
                        <a:pt x="1902" y="4671"/>
                      </a:cubicBezTo>
                      <a:cubicBezTo>
                        <a:pt x="4470" y="3270"/>
                        <a:pt x="6638" y="1602"/>
                        <a:pt x="88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68" name="Google Shape;1676;p23">
                  <a:extLst>
                    <a:ext uri="{FF2B5EF4-FFF2-40B4-BE49-F238E27FC236}">
                      <a16:creationId xmlns:a16="http://schemas.microsoft.com/office/drawing/2014/main" id="{2A749B84-2930-4957-BCAA-C9869EEECEB0}"/>
                    </a:ext>
                  </a:extLst>
                </p:cNvPr>
                <p:cNvSpPr/>
                <p:nvPr/>
              </p:nvSpPr>
              <p:spPr>
                <a:xfrm>
                  <a:off x="3534250" y="4884150"/>
                  <a:ext cx="52575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7" extrusionOk="0">
                      <a:moveTo>
                        <a:pt x="168" y="0"/>
                      </a:moveTo>
                      <a:cubicBezTo>
                        <a:pt x="134" y="67"/>
                        <a:pt x="68" y="100"/>
                        <a:pt x="1" y="167"/>
                      </a:cubicBezTo>
                      <a:lnTo>
                        <a:pt x="1902" y="167"/>
                      </a:lnTo>
                      <a:cubicBezTo>
                        <a:pt x="1969" y="100"/>
                        <a:pt x="2036" y="67"/>
                        <a:pt x="210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69" name="Google Shape;1677;p23">
                  <a:extLst>
                    <a:ext uri="{FF2B5EF4-FFF2-40B4-BE49-F238E27FC236}">
                      <a16:creationId xmlns:a16="http://schemas.microsoft.com/office/drawing/2014/main" id="{58835950-B286-4F7A-9D76-0CCBD539AAF8}"/>
                    </a:ext>
                  </a:extLst>
                </p:cNvPr>
                <p:cNvSpPr/>
                <p:nvPr/>
              </p:nvSpPr>
              <p:spPr>
                <a:xfrm>
                  <a:off x="3420000" y="4884975"/>
                  <a:ext cx="52575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34" extrusionOk="0">
                      <a:moveTo>
                        <a:pt x="168" y="1"/>
                      </a:moveTo>
                      <a:cubicBezTo>
                        <a:pt x="101" y="34"/>
                        <a:pt x="68" y="67"/>
                        <a:pt x="1" y="134"/>
                      </a:cubicBezTo>
                      <a:lnTo>
                        <a:pt x="1902" y="134"/>
                      </a:lnTo>
                      <a:cubicBezTo>
                        <a:pt x="1969" y="67"/>
                        <a:pt x="2036" y="34"/>
                        <a:pt x="210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70" name="Google Shape;1678;p23">
                  <a:extLst>
                    <a:ext uri="{FF2B5EF4-FFF2-40B4-BE49-F238E27FC236}">
                      <a16:creationId xmlns:a16="http://schemas.microsoft.com/office/drawing/2014/main" id="{722EC6B7-0E81-4E77-8478-176E73FC0C62}"/>
                    </a:ext>
                  </a:extLst>
                </p:cNvPr>
                <p:cNvSpPr/>
                <p:nvPr/>
              </p:nvSpPr>
              <p:spPr>
                <a:xfrm>
                  <a:off x="3236550" y="4894975"/>
                  <a:ext cx="221000" cy="11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0" h="4705" extrusionOk="0">
                      <a:moveTo>
                        <a:pt x="7005" y="1"/>
                      </a:moveTo>
                      <a:cubicBezTo>
                        <a:pt x="6505" y="435"/>
                        <a:pt x="5971" y="801"/>
                        <a:pt x="5438" y="1202"/>
                      </a:cubicBezTo>
                      <a:cubicBezTo>
                        <a:pt x="3736" y="2403"/>
                        <a:pt x="1835" y="3537"/>
                        <a:pt x="0" y="4704"/>
                      </a:cubicBezTo>
                      <a:lnTo>
                        <a:pt x="1902" y="4704"/>
                      </a:lnTo>
                      <a:cubicBezTo>
                        <a:pt x="2736" y="4237"/>
                        <a:pt x="3503" y="3737"/>
                        <a:pt x="4270" y="3237"/>
                      </a:cubicBezTo>
                      <a:cubicBezTo>
                        <a:pt x="5838" y="2202"/>
                        <a:pt x="7339" y="1102"/>
                        <a:pt x="88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71" name="Google Shape;1679;p23">
                  <a:extLst>
                    <a:ext uri="{FF2B5EF4-FFF2-40B4-BE49-F238E27FC236}">
                      <a16:creationId xmlns:a16="http://schemas.microsoft.com/office/drawing/2014/main" id="{1AB6D78D-4360-4182-B06F-DE1E11171CC4}"/>
                    </a:ext>
                  </a:extLst>
                </p:cNvPr>
                <p:cNvSpPr/>
                <p:nvPr/>
              </p:nvSpPr>
              <p:spPr>
                <a:xfrm>
                  <a:off x="3305775" y="4884975"/>
                  <a:ext cx="51725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34" extrusionOk="0">
                      <a:moveTo>
                        <a:pt x="133" y="1"/>
                      </a:moveTo>
                      <a:cubicBezTo>
                        <a:pt x="100" y="34"/>
                        <a:pt x="67" y="101"/>
                        <a:pt x="0" y="134"/>
                      </a:cubicBezTo>
                      <a:lnTo>
                        <a:pt x="1901" y="134"/>
                      </a:lnTo>
                      <a:lnTo>
                        <a:pt x="2068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72" name="Google Shape;1680;p23">
                  <a:extLst>
                    <a:ext uri="{FF2B5EF4-FFF2-40B4-BE49-F238E27FC236}">
                      <a16:creationId xmlns:a16="http://schemas.microsoft.com/office/drawing/2014/main" id="{2B6B7F93-169D-4F21-BEDA-2E2E32B70DB0}"/>
                    </a:ext>
                  </a:extLst>
                </p:cNvPr>
                <p:cNvSpPr/>
                <p:nvPr/>
              </p:nvSpPr>
              <p:spPr>
                <a:xfrm>
                  <a:off x="3248225" y="4884975"/>
                  <a:ext cx="51725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34" extrusionOk="0">
                      <a:moveTo>
                        <a:pt x="167" y="1"/>
                      </a:moveTo>
                      <a:cubicBezTo>
                        <a:pt x="100" y="34"/>
                        <a:pt x="67" y="67"/>
                        <a:pt x="0" y="134"/>
                      </a:cubicBezTo>
                      <a:lnTo>
                        <a:pt x="1902" y="134"/>
                      </a:lnTo>
                      <a:cubicBezTo>
                        <a:pt x="1968" y="67"/>
                        <a:pt x="2035" y="34"/>
                        <a:pt x="206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73" name="Google Shape;1681;p23">
                  <a:extLst>
                    <a:ext uri="{FF2B5EF4-FFF2-40B4-BE49-F238E27FC236}">
                      <a16:creationId xmlns:a16="http://schemas.microsoft.com/office/drawing/2014/main" id="{0B0F64CA-A150-41AF-B847-59D3A19FEB7E}"/>
                    </a:ext>
                  </a:extLst>
                </p:cNvPr>
                <p:cNvSpPr/>
                <p:nvPr/>
              </p:nvSpPr>
              <p:spPr>
                <a:xfrm>
                  <a:off x="3121475" y="4894975"/>
                  <a:ext cx="221825" cy="11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3" h="4705" extrusionOk="0">
                      <a:moveTo>
                        <a:pt x="7005" y="1"/>
                      </a:moveTo>
                      <a:cubicBezTo>
                        <a:pt x="4937" y="1702"/>
                        <a:pt x="2435" y="3170"/>
                        <a:pt x="0" y="4704"/>
                      </a:cubicBezTo>
                      <a:lnTo>
                        <a:pt x="1901" y="4704"/>
                      </a:lnTo>
                      <a:cubicBezTo>
                        <a:pt x="4470" y="3270"/>
                        <a:pt x="6638" y="1602"/>
                        <a:pt x="88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74" name="Google Shape;1682;p23">
                  <a:extLst>
                    <a:ext uri="{FF2B5EF4-FFF2-40B4-BE49-F238E27FC236}">
                      <a16:creationId xmlns:a16="http://schemas.microsoft.com/office/drawing/2014/main" id="{A1B13A3A-6846-42A1-873C-159D34FA17B6}"/>
                    </a:ext>
                  </a:extLst>
                </p:cNvPr>
                <p:cNvSpPr/>
                <p:nvPr/>
              </p:nvSpPr>
              <p:spPr>
                <a:xfrm>
                  <a:off x="3362475" y="4884975"/>
                  <a:ext cx="52550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34" extrusionOk="0">
                      <a:moveTo>
                        <a:pt x="167" y="1"/>
                      </a:moveTo>
                      <a:cubicBezTo>
                        <a:pt x="134" y="34"/>
                        <a:pt x="67" y="67"/>
                        <a:pt x="0" y="134"/>
                      </a:cubicBezTo>
                      <a:lnTo>
                        <a:pt x="1902" y="134"/>
                      </a:lnTo>
                      <a:cubicBezTo>
                        <a:pt x="1968" y="67"/>
                        <a:pt x="2035" y="34"/>
                        <a:pt x="210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75" name="Google Shape;1683;p23">
                  <a:extLst>
                    <a:ext uri="{FF2B5EF4-FFF2-40B4-BE49-F238E27FC236}">
                      <a16:creationId xmlns:a16="http://schemas.microsoft.com/office/drawing/2014/main" id="{A65F37CC-4590-4087-A037-DDC2AB53C23D}"/>
                    </a:ext>
                  </a:extLst>
                </p:cNvPr>
                <p:cNvSpPr/>
                <p:nvPr/>
              </p:nvSpPr>
              <p:spPr>
                <a:xfrm>
                  <a:off x="3179000" y="4894975"/>
                  <a:ext cx="221025" cy="11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4705" extrusionOk="0">
                      <a:moveTo>
                        <a:pt x="7006" y="1"/>
                      </a:moveTo>
                      <a:cubicBezTo>
                        <a:pt x="4938" y="1702"/>
                        <a:pt x="2436" y="3170"/>
                        <a:pt x="1" y="4704"/>
                      </a:cubicBezTo>
                      <a:lnTo>
                        <a:pt x="1902" y="4704"/>
                      </a:lnTo>
                      <a:cubicBezTo>
                        <a:pt x="4204" y="3437"/>
                        <a:pt x="6172" y="1936"/>
                        <a:pt x="8173" y="501"/>
                      </a:cubicBezTo>
                      <a:cubicBezTo>
                        <a:pt x="8407" y="334"/>
                        <a:pt x="8607" y="168"/>
                        <a:pt x="88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76" name="Google Shape;1684;p23">
                  <a:extLst>
                    <a:ext uri="{FF2B5EF4-FFF2-40B4-BE49-F238E27FC236}">
                      <a16:creationId xmlns:a16="http://schemas.microsoft.com/office/drawing/2014/main" id="{FCC8F755-86CD-4FB1-AA88-E48F17EA967F}"/>
                    </a:ext>
                  </a:extLst>
                </p:cNvPr>
                <p:cNvSpPr/>
                <p:nvPr/>
              </p:nvSpPr>
              <p:spPr>
                <a:xfrm>
                  <a:off x="2245850" y="4894975"/>
                  <a:ext cx="206000" cy="11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0" h="4771" extrusionOk="0">
                      <a:moveTo>
                        <a:pt x="7005" y="1"/>
                      </a:moveTo>
                      <a:cubicBezTo>
                        <a:pt x="4970" y="1769"/>
                        <a:pt x="2469" y="3237"/>
                        <a:pt x="0" y="4771"/>
                      </a:cubicBezTo>
                      <a:lnTo>
                        <a:pt x="1301" y="4771"/>
                      </a:lnTo>
                      <a:cubicBezTo>
                        <a:pt x="3836" y="3303"/>
                        <a:pt x="5971" y="1602"/>
                        <a:pt x="823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77" name="Google Shape;1685;p23">
                  <a:extLst>
                    <a:ext uri="{FF2B5EF4-FFF2-40B4-BE49-F238E27FC236}">
                      <a16:creationId xmlns:a16="http://schemas.microsoft.com/office/drawing/2014/main" id="{71A16D54-9CE6-44B5-A5C7-62F57B74740E}"/>
                    </a:ext>
                  </a:extLst>
                </p:cNvPr>
                <p:cNvSpPr/>
                <p:nvPr/>
              </p:nvSpPr>
              <p:spPr>
                <a:xfrm>
                  <a:off x="2003175" y="4894975"/>
                  <a:ext cx="206825" cy="1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3" h="4805" extrusionOk="0">
                      <a:moveTo>
                        <a:pt x="7005" y="1"/>
                      </a:moveTo>
                      <a:cubicBezTo>
                        <a:pt x="4970" y="1769"/>
                        <a:pt x="2469" y="3237"/>
                        <a:pt x="0" y="4804"/>
                      </a:cubicBezTo>
                      <a:lnTo>
                        <a:pt x="1301" y="4804"/>
                      </a:lnTo>
                      <a:cubicBezTo>
                        <a:pt x="3836" y="3303"/>
                        <a:pt x="6004" y="16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78" name="Google Shape;1686;p23">
                  <a:extLst>
                    <a:ext uri="{FF2B5EF4-FFF2-40B4-BE49-F238E27FC236}">
                      <a16:creationId xmlns:a16="http://schemas.microsoft.com/office/drawing/2014/main" id="{03EB102E-6565-4943-A55C-D7017CD16BA3}"/>
                    </a:ext>
                  </a:extLst>
                </p:cNvPr>
                <p:cNvSpPr/>
                <p:nvPr/>
              </p:nvSpPr>
              <p:spPr>
                <a:xfrm>
                  <a:off x="1962300" y="4894975"/>
                  <a:ext cx="206850" cy="1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" h="4805" extrusionOk="0">
                      <a:moveTo>
                        <a:pt x="7039" y="1"/>
                      </a:moveTo>
                      <a:cubicBezTo>
                        <a:pt x="5004" y="1769"/>
                        <a:pt x="2469" y="3270"/>
                        <a:pt x="1" y="4804"/>
                      </a:cubicBezTo>
                      <a:lnTo>
                        <a:pt x="1302" y="4804"/>
                      </a:lnTo>
                      <a:cubicBezTo>
                        <a:pt x="3837" y="3337"/>
                        <a:pt x="6005" y="16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79" name="Google Shape;1687;p23">
                  <a:extLst>
                    <a:ext uri="{FF2B5EF4-FFF2-40B4-BE49-F238E27FC236}">
                      <a16:creationId xmlns:a16="http://schemas.microsoft.com/office/drawing/2014/main" id="{50080E71-1B60-4632-A527-1A30E68AB76E}"/>
                    </a:ext>
                  </a:extLst>
                </p:cNvPr>
                <p:cNvSpPr/>
                <p:nvPr/>
              </p:nvSpPr>
              <p:spPr>
                <a:xfrm>
                  <a:off x="2179125" y="4884975"/>
                  <a:ext cx="1030750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30" h="134" extrusionOk="0">
                      <a:moveTo>
                        <a:pt x="41230" y="1"/>
                      </a:moveTo>
                      <a:cubicBezTo>
                        <a:pt x="41226" y="1"/>
                        <a:pt x="41223" y="1"/>
                        <a:pt x="41220" y="1"/>
                      </a:cubicBezTo>
                      <a:lnTo>
                        <a:pt x="41220" y="1"/>
                      </a:lnTo>
                      <a:cubicBezTo>
                        <a:pt x="41223" y="1"/>
                        <a:pt x="41227" y="1"/>
                        <a:pt x="41230" y="1"/>
                      </a:cubicBezTo>
                      <a:close/>
                      <a:moveTo>
                        <a:pt x="41220" y="1"/>
                      </a:moveTo>
                      <a:cubicBezTo>
                        <a:pt x="34518" y="34"/>
                        <a:pt x="27817" y="34"/>
                        <a:pt x="21116" y="67"/>
                      </a:cubicBezTo>
                      <a:cubicBezTo>
                        <a:pt x="14077" y="67"/>
                        <a:pt x="7039" y="101"/>
                        <a:pt x="1" y="134"/>
                      </a:cubicBezTo>
                      <a:lnTo>
                        <a:pt x="41030" y="134"/>
                      </a:lnTo>
                      <a:cubicBezTo>
                        <a:pt x="41097" y="101"/>
                        <a:pt x="41130" y="67"/>
                        <a:pt x="41163" y="34"/>
                      </a:cubicBezTo>
                      <a:cubicBezTo>
                        <a:pt x="41193" y="4"/>
                        <a:pt x="41196" y="1"/>
                        <a:pt x="4122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80" name="Google Shape;1688;p23">
                  <a:extLst>
                    <a:ext uri="{FF2B5EF4-FFF2-40B4-BE49-F238E27FC236}">
                      <a16:creationId xmlns:a16="http://schemas.microsoft.com/office/drawing/2014/main" id="{998B0C1D-CA9F-4461-AC1B-DD820C99865C}"/>
                    </a:ext>
                  </a:extLst>
                </p:cNvPr>
                <p:cNvSpPr/>
                <p:nvPr/>
              </p:nvSpPr>
              <p:spPr>
                <a:xfrm>
                  <a:off x="2043200" y="4894975"/>
                  <a:ext cx="206825" cy="1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3" h="4805" extrusionOk="0">
                      <a:moveTo>
                        <a:pt x="7039" y="1"/>
                      </a:moveTo>
                      <a:cubicBezTo>
                        <a:pt x="5004" y="1769"/>
                        <a:pt x="2469" y="3237"/>
                        <a:pt x="0" y="4804"/>
                      </a:cubicBezTo>
                      <a:lnTo>
                        <a:pt x="1301" y="4804"/>
                      </a:lnTo>
                      <a:cubicBezTo>
                        <a:pt x="3836" y="3303"/>
                        <a:pt x="6005" y="16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81" name="Google Shape;1689;p23">
                  <a:extLst>
                    <a:ext uri="{FF2B5EF4-FFF2-40B4-BE49-F238E27FC236}">
                      <a16:creationId xmlns:a16="http://schemas.microsoft.com/office/drawing/2014/main" id="{DAF8C13E-A012-4BB3-A092-E5028163AE62}"/>
                    </a:ext>
                  </a:extLst>
                </p:cNvPr>
                <p:cNvSpPr/>
                <p:nvPr/>
              </p:nvSpPr>
              <p:spPr>
                <a:xfrm>
                  <a:off x="1922275" y="4894975"/>
                  <a:ext cx="206825" cy="1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3" h="4805" extrusionOk="0">
                      <a:moveTo>
                        <a:pt x="7039" y="1"/>
                      </a:moveTo>
                      <a:cubicBezTo>
                        <a:pt x="4971" y="1769"/>
                        <a:pt x="2469" y="3270"/>
                        <a:pt x="0" y="4804"/>
                      </a:cubicBezTo>
                      <a:lnTo>
                        <a:pt x="1268" y="4804"/>
                      </a:lnTo>
                      <a:cubicBezTo>
                        <a:pt x="3837" y="3337"/>
                        <a:pt x="6005" y="16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82" name="Google Shape;1690;p23">
                  <a:extLst>
                    <a:ext uri="{FF2B5EF4-FFF2-40B4-BE49-F238E27FC236}">
                      <a16:creationId xmlns:a16="http://schemas.microsoft.com/office/drawing/2014/main" id="{5C0C77B1-EDA2-4C1B-A14A-031ED283EA79}"/>
                    </a:ext>
                  </a:extLst>
                </p:cNvPr>
                <p:cNvSpPr/>
                <p:nvPr/>
              </p:nvSpPr>
              <p:spPr>
                <a:xfrm>
                  <a:off x="1841375" y="4894975"/>
                  <a:ext cx="206850" cy="1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" h="4805" extrusionOk="0">
                      <a:moveTo>
                        <a:pt x="7039" y="1"/>
                      </a:moveTo>
                      <a:cubicBezTo>
                        <a:pt x="5004" y="1769"/>
                        <a:pt x="2469" y="3270"/>
                        <a:pt x="1" y="4804"/>
                      </a:cubicBezTo>
                      <a:lnTo>
                        <a:pt x="1268" y="4804"/>
                      </a:lnTo>
                      <a:cubicBezTo>
                        <a:pt x="3837" y="3337"/>
                        <a:pt x="6005" y="16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83" name="Google Shape;1691;p23">
                  <a:extLst>
                    <a:ext uri="{FF2B5EF4-FFF2-40B4-BE49-F238E27FC236}">
                      <a16:creationId xmlns:a16="http://schemas.microsoft.com/office/drawing/2014/main" id="{A31428F9-791F-4604-8FD0-90AAD2E94B79}"/>
                    </a:ext>
                  </a:extLst>
                </p:cNvPr>
                <p:cNvSpPr/>
                <p:nvPr/>
              </p:nvSpPr>
              <p:spPr>
                <a:xfrm>
                  <a:off x="1760500" y="4894975"/>
                  <a:ext cx="206825" cy="1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3" h="4805" extrusionOk="0">
                      <a:moveTo>
                        <a:pt x="7039" y="1"/>
                      </a:moveTo>
                      <a:cubicBezTo>
                        <a:pt x="5004" y="1769"/>
                        <a:pt x="2469" y="3270"/>
                        <a:pt x="0" y="4804"/>
                      </a:cubicBezTo>
                      <a:lnTo>
                        <a:pt x="1268" y="4804"/>
                      </a:lnTo>
                      <a:cubicBezTo>
                        <a:pt x="3836" y="3337"/>
                        <a:pt x="6004" y="1635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84" name="Google Shape;1692;p23">
                  <a:extLst>
                    <a:ext uri="{FF2B5EF4-FFF2-40B4-BE49-F238E27FC236}">
                      <a16:creationId xmlns:a16="http://schemas.microsoft.com/office/drawing/2014/main" id="{040890AE-2263-4648-BB63-16906D5C1151}"/>
                    </a:ext>
                  </a:extLst>
                </p:cNvPr>
                <p:cNvSpPr/>
                <p:nvPr/>
              </p:nvSpPr>
              <p:spPr>
                <a:xfrm>
                  <a:off x="1719625" y="4894975"/>
                  <a:ext cx="207675" cy="1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7" h="4805" extrusionOk="0">
                      <a:moveTo>
                        <a:pt x="7072" y="1"/>
                      </a:moveTo>
                      <a:cubicBezTo>
                        <a:pt x="5004" y="1769"/>
                        <a:pt x="2469" y="3270"/>
                        <a:pt x="1" y="4804"/>
                      </a:cubicBezTo>
                      <a:lnTo>
                        <a:pt x="1302" y="4804"/>
                      </a:lnTo>
                      <a:cubicBezTo>
                        <a:pt x="3870" y="3337"/>
                        <a:pt x="6038" y="1635"/>
                        <a:pt x="830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85" name="Google Shape;1693;p23">
                  <a:extLst>
                    <a:ext uri="{FF2B5EF4-FFF2-40B4-BE49-F238E27FC236}">
                      <a16:creationId xmlns:a16="http://schemas.microsoft.com/office/drawing/2014/main" id="{3D36A262-8204-453A-BD9A-6485BB9FA314}"/>
                    </a:ext>
                  </a:extLst>
                </p:cNvPr>
                <p:cNvSpPr/>
                <p:nvPr/>
              </p:nvSpPr>
              <p:spPr>
                <a:xfrm>
                  <a:off x="1800525" y="4894975"/>
                  <a:ext cx="207675" cy="1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7" h="4805" extrusionOk="0">
                      <a:moveTo>
                        <a:pt x="7039" y="1"/>
                      </a:moveTo>
                      <a:cubicBezTo>
                        <a:pt x="5004" y="1769"/>
                        <a:pt x="2469" y="3270"/>
                        <a:pt x="0" y="4804"/>
                      </a:cubicBezTo>
                      <a:lnTo>
                        <a:pt x="1301" y="4804"/>
                      </a:lnTo>
                      <a:cubicBezTo>
                        <a:pt x="3870" y="3337"/>
                        <a:pt x="6038" y="1602"/>
                        <a:pt x="830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86" name="Google Shape;1694;p23">
                  <a:extLst>
                    <a:ext uri="{FF2B5EF4-FFF2-40B4-BE49-F238E27FC236}">
                      <a16:creationId xmlns:a16="http://schemas.microsoft.com/office/drawing/2014/main" id="{E0E8A75D-0049-4017-B9A5-339E73E5EBF5}"/>
                    </a:ext>
                  </a:extLst>
                </p:cNvPr>
                <p:cNvSpPr/>
                <p:nvPr/>
              </p:nvSpPr>
              <p:spPr>
                <a:xfrm>
                  <a:off x="2084050" y="4894975"/>
                  <a:ext cx="206000" cy="1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0" h="4805" extrusionOk="0">
                      <a:moveTo>
                        <a:pt x="7006" y="1"/>
                      </a:moveTo>
                      <a:cubicBezTo>
                        <a:pt x="4971" y="1769"/>
                        <a:pt x="2469" y="3237"/>
                        <a:pt x="1" y="4804"/>
                      </a:cubicBezTo>
                      <a:cubicBezTo>
                        <a:pt x="434" y="4804"/>
                        <a:pt x="868" y="4804"/>
                        <a:pt x="1302" y="4771"/>
                      </a:cubicBezTo>
                      <a:cubicBezTo>
                        <a:pt x="3837" y="3303"/>
                        <a:pt x="6005" y="1602"/>
                        <a:pt x="82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87" name="Google Shape;1695;p23">
                  <a:extLst>
                    <a:ext uri="{FF2B5EF4-FFF2-40B4-BE49-F238E27FC236}">
                      <a16:creationId xmlns:a16="http://schemas.microsoft.com/office/drawing/2014/main" id="{11C65880-451A-4843-A6D0-8143BF11D2BC}"/>
                    </a:ext>
                  </a:extLst>
                </p:cNvPr>
                <p:cNvSpPr/>
                <p:nvPr/>
              </p:nvSpPr>
              <p:spPr>
                <a:xfrm>
                  <a:off x="1881400" y="4894975"/>
                  <a:ext cx="206850" cy="1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" h="4805" extrusionOk="0">
                      <a:moveTo>
                        <a:pt x="7039" y="1"/>
                      </a:moveTo>
                      <a:cubicBezTo>
                        <a:pt x="5005" y="1769"/>
                        <a:pt x="2469" y="3270"/>
                        <a:pt x="1" y="4804"/>
                      </a:cubicBezTo>
                      <a:lnTo>
                        <a:pt x="1302" y="4804"/>
                      </a:lnTo>
                      <a:cubicBezTo>
                        <a:pt x="3870" y="3337"/>
                        <a:pt x="6005" y="1602"/>
                        <a:pt x="827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88" name="Google Shape;1696;p23">
                  <a:extLst>
                    <a:ext uri="{FF2B5EF4-FFF2-40B4-BE49-F238E27FC236}">
                      <a16:creationId xmlns:a16="http://schemas.microsoft.com/office/drawing/2014/main" id="{A19FACD7-56A4-4637-97B8-A73A3BCC0F12}"/>
                    </a:ext>
                  </a:extLst>
                </p:cNvPr>
                <p:cNvSpPr/>
                <p:nvPr/>
              </p:nvSpPr>
              <p:spPr>
                <a:xfrm>
                  <a:off x="2204975" y="4894975"/>
                  <a:ext cx="206000" cy="11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0" h="4771" extrusionOk="0">
                      <a:moveTo>
                        <a:pt x="7006" y="1"/>
                      </a:moveTo>
                      <a:cubicBezTo>
                        <a:pt x="4971" y="1769"/>
                        <a:pt x="2469" y="3237"/>
                        <a:pt x="1" y="4771"/>
                      </a:cubicBezTo>
                      <a:lnTo>
                        <a:pt x="1302" y="4771"/>
                      </a:lnTo>
                      <a:cubicBezTo>
                        <a:pt x="3837" y="3303"/>
                        <a:pt x="6005" y="1602"/>
                        <a:pt x="82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89" name="Google Shape;1697;p23">
                  <a:extLst>
                    <a:ext uri="{FF2B5EF4-FFF2-40B4-BE49-F238E27FC236}">
                      <a16:creationId xmlns:a16="http://schemas.microsoft.com/office/drawing/2014/main" id="{5B775EF0-8CC8-4140-A0C6-B7300A6C524C}"/>
                    </a:ext>
                  </a:extLst>
                </p:cNvPr>
                <p:cNvSpPr/>
                <p:nvPr/>
              </p:nvSpPr>
              <p:spPr>
                <a:xfrm>
                  <a:off x="2448475" y="4894975"/>
                  <a:ext cx="205175" cy="11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7" h="4771" extrusionOk="0">
                      <a:moveTo>
                        <a:pt x="6939" y="1"/>
                      </a:moveTo>
                      <a:cubicBezTo>
                        <a:pt x="4938" y="1735"/>
                        <a:pt x="2436" y="3237"/>
                        <a:pt x="1" y="4771"/>
                      </a:cubicBezTo>
                      <a:lnTo>
                        <a:pt x="1302" y="4771"/>
                      </a:lnTo>
                      <a:cubicBezTo>
                        <a:pt x="3804" y="3303"/>
                        <a:pt x="5938" y="1602"/>
                        <a:pt x="820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90" name="Google Shape;1698;p23">
                  <a:extLst>
                    <a:ext uri="{FF2B5EF4-FFF2-40B4-BE49-F238E27FC236}">
                      <a16:creationId xmlns:a16="http://schemas.microsoft.com/office/drawing/2014/main" id="{9E4F6AA2-0E7B-4226-BC3D-6618BE22DE42}"/>
                    </a:ext>
                  </a:extLst>
                </p:cNvPr>
                <p:cNvSpPr/>
                <p:nvPr/>
              </p:nvSpPr>
              <p:spPr>
                <a:xfrm>
                  <a:off x="2407625" y="4894975"/>
                  <a:ext cx="205175" cy="11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7" h="4771" extrusionOk="0">
                      <a:moveTo>
                        <a:pt x="6972" y="1"/>
                      </a:moveTo>
                      <a:cubicBezTo>
                        <a:pt x="4937" y="1769"/>
                        <a:pt x="2435" y="3237"/>
                        <a:pt x="0" y="4771"/>
                      </a:cubicBezTo>
                      <a:lnTo>
                        <a:pt x="1301" y="4771"/>
                      </a:lnTo>
                      <a:cubicBezTo>
                        <a:pt x="3836" y="3303"/>
                        <a:pt x="5971" y="1602"/>
                        <a:pt x="820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91" name="Google Shape;1699;p23">
                  <a:extLst>
                    <a:ext uri="{FF2B5EF4-FFF2-40B4-BE49-F238E27FC236}">
                      <a16:creationId xmlns:a16="http://schemas.microsoft.com/office/drawing/2014/main" id="{B34997C6-F7DC-4A57-B3BB-D768243D3EE6}"/>
                    </a:ext>
                  </a:extLst>
                </p:cNvPr>
                <p:cNvSpPr/>
                <p:nvPr/>
              </p:nvSpPr>
              <p:spPr>
                <a:xfrm>
                  <a:off x="2488525" y="4894975"/>
                  <a:ext cx="205150" cy="11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6" h="4771" extrusionOk="0">
                      <a:moveTo>
                        <a:pt x="6972" y="1"/>
                      </a:moveTo>
                      <a:cubicBezTo>
                        <a:pt x="4937" y="1735"/>
                        <a:pt x="2435" y="3237"/>
                        <a:pt x="0" y="4771"/>
                      </a:cubicBezTo>
                      <a:cubicBezTo>
                        <a:pt x="434" y="4771"/>
                        <a:pt x="867" y="4771"/>
                        <a:pt x="1301" y="4738"/>
                      </a:cubicBezTo>
                      <a:cubicBezTo>
                        <a:pt x="3836" y="3303"/>
                        <a:pt x="5971" y="1602"/>
                        <a:pt x="820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92" name="Google Shape;1700;p23">
                  <a:extLst>
                    <a:ext uri="{FF2B5EF4-FFF2-40B4-BE49-F238E27FC236}">
                      <a16:creationId xmlns:a16="http://schemas.microsoft.com/office/drawing/2014/main" id="{379E5496-B2C0-4530-8E80-02D25BE102AA}"/>
                    </a:ext>
                  </a:extLst>
                </p:cNvPr>
                <p:cNvSpPr/>
                <p:nvPr/>
              </p:nvSpPr>
              <p:spPr>
                <a:xfrm>
                  <a:off x="2529375" y="4894975"/>
                  <a:ext cx="204325" cy="11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4771" extrusionOk="0">
                      <a:moveTo>
                        <a:pt x="6939" y="1"/>
                      </a:moveTo>
                      <a:cubicBezTo>
                        <a:pt x="4937" y="1735"/>
                        <a:pt x="2436" y="3237"/>
                        <a:pt x="1" y="4771"/>
                      </a:cubicBezTo>
                      <a:cubicBezTo>
                        <a:pt x="434" y="4771"/>
                        <a:pt x="868" y="4771"/>
                        <a:pt x="1301" y="4738"/>
                      </a:cubicBezTo>
                      <a:cubicBezTo>
                        <a:pt x="3803" y="3270"/>
                        <a:pt x="5938" y="1602"/>
                        <a:pt x="81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93" name="Google Shape;1701;p23">
                  <a:extLst>
                    <a:ext uri="{FF2B5EF4-FFF2-40B4-BE49-F238E27FC236}">
                      <a16:creationId xmlns:a16="http://schemas.microsoft.com/office/drawing/2014/main" id="{B1196392-826E-4AB3-9568-A441703863BD}"/>
                    </a:ext>
                  </a:extLst>
                </p:cNvPr>
                <p:cNvSpPr/>
                <p:nvPr/>
              </p:nvSpPr>
              <p:spPr>
                <a:xfrm>
                  <a:off x="2366750" y="4894975"/>
                  <a:ext cx="206000" cy="11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0" h="4771" extrusionOk="0">
                      <a:moveTo>
                        <a:pt x="7006" y="1"/>
                      </a:moveTo>
                      <a:cubicBezTo>
                        <a:pt x="4971" y="1769"/>
                        <a:pt x="2469" y="3237"/>
                        <a:pt x="1" y="4771"/>
                      </a:cubicBezTo>
                      <a:lnTo>
                        <a:pt x="1302" y="4771"/>
                      </a:lnTo>
                      <a:cubicBezTo>
                        <a:pt x="3837" y="3303"/>
                        <a:pt x="5972" y="1602"/>
                        <a:pt x="82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94" name="Google Shape;1702;p23">
                  <a:extLst>
                    <a:ext uri="{FF2B5EF4-FFF2-40B4-BE49-F238E27FC236}">
                      <a16:creationId xmlns:a16="http://schemas.microsoft.com/office/drawing/2014/main" id="{AFB81CC1-FB2D-48ED-A94A-E0A1ED56E9A9}"/>
                    </a:ext>
                  </a:extLst>
                </p:cNvPr>
                <p:cNvSpPr/>
                <p:nvPr/>
              </p:nvSpPr>
              <p:spPr>
                <a:xfrm>
                  <a:off x="2326725" y="4894975"/>
                  <a:ext cx="206000" cy="11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0" h="4771" extrusionOk="0">
                      <a:moveTo>
                        <a:pt x="6972" y="1"/>
                      </a:moveTo>
                      <a:cubicBezTo>
                        <a:pt x="4971" y="1769"/>
                        <a:pt x="2436" y="3237"/>
                        <a:pt x="1" y="4771"/>
                      </a:cubicBezTo>
                      <a:lnTo>
                        <a:pt x="1302" y="4771"/>
                      </a:lnTo>
                      <a:cubicBezTo>
                        <a:pt x="3837" y="3303"/>
                        <a:pt x="5972" y="1602"/>
                        <a:pt x="82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95" name="Google Shape;1703;p23">
                  <a:extLst>
                    <a:ext uri="{FF2B5EF4-FFF2-40B4-BE49-F238E27FC236}">
                      <a16:creationId xmlns:a16="http://schemas.microsoft.com/office/drawing/2014/main" id="{2B4117CF-9C7E-4362-AEFD-C0003A8D8005}"/>
                    </a:ext>
                  </a:extLst>
                </p:cNvPr>
                <p:cNvSpPr/>
                <p:nvPr/>
              </p:nvSpPr>
              <p:spPr>
                <a:xfrm>
                  <a:off x="2164950" y="4894975"/>
                  <a:ext cx="206000" cy="11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0" h="4771" extrusionOk="0">
                      <a:moveTo>
                        <a:pt x="7005" y="1"/>
                      </a:moveTo>
                      <a:cubicBezTo>
                        <a:pt x="4971" y="1769"/>
                        <a:pt x="2469" y="3237"/>
                        <a:pt x="0" y="4771"/>
                      </a:cubicBezTo>
                      <a:lnTo>
                        <a:pt x="1301" y="4771"/>
                      </a:lnTo>
                      <a:cubicBezTo>
                        <a:pt x="3837" y="3303"/>
                        <a:pt x="5971" y="1602"/>
                        <a:pt x="82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96" name="Google Shape;1704;p23">
                  <a:extLst>
                    <a:ext uri="{FF2B5EF4-FFF2-40B4-BE49-F238E27FC236}">
                      <a16:creationId xmlns:a16="http://schemas.microsoft.com/office/drawing/2014/main" id="{5D63F772-C75F-45EF-A42B-9D4C86B7075D}"/>
                    </a:ext>
                  </a:extLst>
                </p:cNvPr>
                <p:cNvSpPr/>
                <p:nvPr/>
              </p:nvSpPr>
              <p:spPr>
                <a:xfrm>
                  <a:off x="2569400" y="4894975"/>
                  <a:ext cx="20517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7" h="4738" extrusionOk="0">
                      <a:moveTo>
                        <a:pt x="6972" y="1"/>
                      </a:moveTo>
                      <a:cubicBezTo>
                        <a:pt x="4938" y="1735"/>
                        <a:pt x="2436" y="3203"/>
                        <a:pt x="1" y="4738"/>
                      </a:cubicBezTo>
                      <a:lnTo>
                        <a:pt x="1302" y="4738"/>
                      </a:lnTo>
                      <a:cubicBezTo>
                        <a:pt x="3837" y="3270"/>
                        <a:pt x="5972" y="1602"/>
                        <a:pt x="820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97" name="Google Shape;1705;p23">
                  <a:extLst>
                    <a:ext uri="{FF2B5EF4-FFF2-40B4-BE49-F238E27FC236}">
                      <a16:creationId xmlns:a16="http://schemas.microsoft.com/office/drawing/2014/main" id="{9A94A6E3-656C-4A4D-A422-5963536E0F3E}"/>
                    </a:ext>
                  </a:extLst>
                </p:cNvPr>
                <p:cNvSpPr/>
                <p:nvPr/>
              </p:nvSpPr>
              <p:spPr>
                <a:xfrm>
                  <a:off x="2285875" y="4894975"/>
                  <a:ext cx="206000" cy="11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0" h="4771" extrusionOk="0">
                      <a:moveTo>
                        <a:pt x="7005" y="1"/>
                      </a:moveTo>
                      <a:cubicBezTo>
                        <a:pt x="4970" y="1769"/>
                        <a:pt x="2469" y="3237"/>
                        <a:pt x="0" y="4771"/>
                      </a:cubicBezTo>
                      <a:lnTo>
                        <a:pt x="1301" y="4771"/>
                      </a:lnTo>
                      <a:cubicBezTo>
                        <a:pt x="3836" y="3303"/>
                        <a:pt x="6005" y="1602"/>
                        <a:pt x="823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98" name="Google Shape;1706;p23">
                  <a:extLst>
                    <a:ext uri="{FF2B5EF4-FFF2-40B4-BE49-F238E27FC236}">
                      <a16:creationId xmlns:a16="http://schemas.microsoft.com/office/drawing/2014/main" id="{2B5803B8-5271-46EC-B0EA-B14981DEE5EF}"/>
                    </a:ext>
                  </a:extLst>
                </p:cNvPr>
                <p:cNvSpPr/>
                <p:nvPr/>
              </p:nvSpPr>
              <p:spPr>
                <a:xfrm>
                  <a:off x="1678775" y="4894975"/>
                  <a:ext cx="207675" cy="12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7" h="4838" extrusionOk="0">
                      <a:moveTo>
                        <a:pt x="7072" y="1"/>
                      </a:moveTo>
                      <a:cubicBezTo>
                        <a:pt x="5037" y="1769"/>
                        <a:pt x="2502" y="3270"/>
                        <a:pt x="0" y="4838"/>
                      </a:cubicBezTo>
                      <a:cubicBezTo>
                        <a:pt x="434" y="4838"/>
                        <a:pt x="867" y="4838"/>
                        <a:pt x="1301" y="4804"/>
                      </a:cubicBezTo>
                      <a:cubicBezTo>
                        <a:pt x="3870" y="3337"/>
                        <a:pt x="6038" y="1635"/>
                        <a:pt x="830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99" name="Google Shape;1707;p23">
                  <a:extLst>
                    <a:ext uri="{FF2B5EF4-FFF2-40B4-BE49-F238E27FC236}">
                      <a16:creationId xmlns:a16="http://schemas.microsoft.com/office/drawing/2014/main" id="{EE1088E2-7159-449D-9D52-18BB82BA7FA3}"/>
                    </a:ext>
                  </a:extLst>
                </p:cNvPr>
                <p:cNvSpPr/>
                <p:nvPr/>
              </p:nvSpPr>
              <p:spPr>
                <a:xfrm>
                  <a:off x="2124075" y="4894975"/>
                  <a:ext cx="206850" cy="1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" h="4805" extrusionOk="0">
                      <a:moveTo>
                        <a:pt x="7006" y="1"/>
                      </a:moveTo>
                      <a:cubicBezTo>
                        <a:pt x="4971" y="1769"/>
                        <a:pt x="2469" y="3237"/>
                        <a:pt x="1" y="4804"/>
                      </a:cubicBezTo>
                      <a:cubicBezTo>
                        <a:pt x="435" y="4804"/>
                        <a:pt x="868" y="4804"/>
                        <a:pt x="1302" y="4771"/>
                      </a:cubicBezTo>
                      <a:cubicBezTo>
                        <a:pt x="3837" y="3303"/>
                        <a:pt x="6005" y="1602"/>
                        <a:pt x="827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00" name="Google Shape;1708;p23">
                  <a:extLst>
                    <a:ext uri="{FF2B5EF4-FFF2-40B4-BE49-F238E27FC236}">
                      <a16:creationId xmlns:a16="http://schemas.microsoft.com/office/drawing/2014/main" id="{B5048012-1187-4A49-A48C-875E03E9DECF}"/>
                    </a:ext>
                  </a:extLst>
                </p:cNvPr>
                <p:cNvSpPr/>
                <p:nvPr/>
              </p:nvSpPr>
              <p:spPr>
                <a:xfrm>
                  <a:off x="-718775" y="4794075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36"/>
                        <a:pt x="3236" y="4170"/>
                        <a:pt x="0" y="6205"/>
                      </a:cubicBezTo>
                      <a:lnTo>
                        <a:pt x="0" y="6972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01" name="Google Shape;1709;p23">
                  <a:extLst>
                    <a:ext uri="{FF2B5EF4-FFF2-40B4-BE49-F238E27FC236}">
                      <a16:creationId xmlns:a16="http://schemas.microsoft.com/office/drawing/2014/main" id="{2D465EC0-60A9-436B-8171-C11375C37F2E}"/>
                    </a:ext>
                  </a:extLst>
                </p:cNvPr>
                <p:cNvSpPr/>
                <p:nvPr/>
              </p:nvSpPr>
              <p:spPr>
                <a:xfrm>
                  <a:off x="-718775" y="3639075"/>
                  <a:ext cx="67575" cy="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3" h="1836" extrusionOk="0">
                      <a:moveTo>
                        <a:pt x="1768" y="1"/>
                      </a:moveTo>
                      <a:cubicBezTo>
                        <a:pt x="1535" y="234"/>
                        <a:pt x="1201" y="468"/>
                        <a:pt x="901" y="701"/>
                      </a:cubicBezTo>
                      <a:cubicBezTo>
                        <a:pt x="601" y="935"/>
                        <a:pt x="334" y="1168"/>
                        <a:pt x="34" y="1402"/>
                      </a:cubicBezTo>
                      <a:lnTo>
                        <a:pt x="0" y="1402"/>
                      </a:lnTo>
                      <a:lnTo>
                        <a:pt x="0" y="1836"/>
                      </a:lnTo>
                      <a:cubicBezTo>
                        <a:pt x="734" y="1168"/>
                        <a:pt x="1668" y="535"/>
                        <a:pt x="2702" y="34"/>
                      </a:cubicBezTo>
                      <a:cubicBezTo>
                        <a:pt x="2435" y="34"/>
                        <a:pt x="2102" y="1"/>
                        <a:pt x="17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02" name="Google Shape;1710;p23">
                  <a:extLst>
                    <a:ext uri="{FF2B5EF4-FFF2-40B4-BE49-F238E27FC236}">
                      <a16:creationId xmlns:a16="http://schemas.microsoft.com/office/drawing/2014/main" id="{2D9B64E6-C8AE-4C23-B278-45C828EF9D93}"/>
                    </a:ext>
                  </a:extLst>
                </p:cNvPr>
                <p:cNvSpPr/>
                <p:nvPr/>
              </p:nvSpPr>
              <p:spPr>
                <a:xfrm>
                  <a:off x="-718775" y="3639925"/>
                  <a:ext cx="98425" cy="6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" h="2503" extrusionOk="0">
                      <a:moveTo>
                        <a:pt x="3003" y="0"/>
                      </a:moveTo>
                      <a:cubicBezTo>
                        <a:pt x="1902" y="701"/>
                        <a:pt x="901" y="1435"/>
                        <a:pt x="0" y="2202"/>
                      </a:cubicBezTo>
                      <a:lnTo>
                        <a:pt x="0" y="2502"/>
                      </a:lnTo>
                      <a:cubicBezTo>
                        <a:pt x="1168" y="1601"/>
                        <a:pt x="2502" y="768"/>
                        <a:pt x="39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03" name="Google Shape;1711;p23">
                  <a:extLst>
                    <a:ext uri="{FF2B5EF4-FFF2-40B4-BE49-F238E27FC236}">
                      <a16:creationId xmlns:a16="http://schemas.microsoft.com/office/drawing/2014/main" id="{1DDE9567-695B-4871-884B-4C1AF571057F}"/>
                    </a:ext>
                  </a:extLst>
                </p:cNvPr>
                <p:cNvSpPr/>
                <p:nvPr/>
              </p:nvSpPr>
              <p:spPr>
                <a:xfrm>
                  <a:off x="-718775" y="3639925"/>
                  <a:ext cx="135125" cy="8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" h="3270" extrusionOk="0">
                      <a:moveTo>
                        <a:pt x="4170" y="0"/>
                      </a:moveTo>
                      <a:cubicBezTo>
                        <a:pt x="2736" y="968"/>
                        <a:pt x="1335" y="1935"/>
                        <a:pt x="0" y="2936"/>
                      </a:cubicBezTo>
                      <a:lnTo>
                        <a:pt x="0" y="3269"/>
                      </a:lnTo>
                      <a:cubicBezTo>
                        <a:pt x="1501" y="2068"/>
                        <a:pt x="3470" y="968"/>
                        <a:pt x="540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04" name="Google Shape;1712;p23">
                  <a:extLst>
                    <a:ext uri="{FF2B5EF4-FFF2-40B4-BE49-F238E27FC236}">
                      <a16:creationId xmlns:a16="http://schemas.microsoft.com/office/drawing/2014/main" id="{811C0B13-8B37-42F0-81A8-4E9D1A767FC7}"/>
                    </a:ext>
                  </a:extLst>
                </p:cNvPr>
                <p:cNvSpPr/>
                <p:nvPr/>
              </p:nvSpPr>
              <p:spPr>
                <a:xfrm>
                  <a:off x="-718775" y="4383775"/>
                  <a:ext cx="232675" cy="17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40" extrusionOk="0">
                      <a:moveTo>
                        <a:pt x="9307" y="1"/>
                      </a:moveTo>
                      <a:cubicBezTo>
                        <a:pt x="6505" y="2203"/>
                        <a:pt x="3236" y="4137"/>
                        <a:pt x="34" y="6172"/>
                      </a:cubicBezTo>
                      <a:cubicBezTo>
                        <a:pt x="0" y="6439"/>
                        <a:pt x="0" y="6706"/>
                        <a:pt x="0" y="6939"/>
                      </a:cubicBezTo>
                      <a:cubicBezTo>
                        <a:pt x="3436" y="5038"/>
                        <a:pt x="6338" y="2836"/>
                        <a:pt x="9307" y="668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05" name="Google Shape;1713;p23">
                  <a:extLst>
                    <a:ext uri="{FF2B5EF4-FFF2-40B4-BE49-F238E27FC236}">
                      <a16:creationId xmlns:a16="http://schemas.microsoft.com/office/drawing/2014/main" id="{AB271FC6-ACE3-435F-9BF3-371CADD76C01}"/>
                    </a:ext>
                  </a:extLst>
                </p:cNvPr>
                <p:cNvSpPr/>
                <p:nvPr/>
              </p:nvSpPr>
              <p:spPr>
                <a:xfrm>
                  <a:off x="-718775" y="3639075"/>
                  <a:ext cx="31700" cy="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" h="969" extrusionOk="0">
                      <a:moveTo>
                        <a:pt x="734" y="1"/>
                      </a:moveTo>
                      <a:cubicBezTo>
                        <a:pt x="467" y="1"/>
                        <a:pt x="201" y="1"/>
                        <a:pt x="0" y="68"/>
                      </a:cubicBezTo>
                      <a:lnTo>
                        <a:pt x="0" y="968"/>
                      </a:lnTo>
                      <a:cubicBezTo>
                        <a:pt x="201" y="802"/>
                        <a:pt x="401" y="635"/>
                        <a:pt x="634" y="501"/>
                      </a:cubicBezTo>
                      <a:cubicBezTo>
                        <a:pt x="834" y="335"/>
                        <a:pt x="1034" y="134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06" name="Google Shape;1714;p23">
                  <a:extLst>
                    <a:ext uri="{FF2B5EF4-FFF2-40B4-BE49-F238E27FC236}">
                      <a16:creationId xmlns:a16="http://schemas.microsoft.com/office/drawing/2014/main" id="{5DF2A190-7552-4593-8B96-F9EAA36DD668}"/>
                    </a:ext>
                  </a:extLst>
                </p:cNvPr>
                <p:cNvSpPr/>
                <p:nvPr/>
              </p:nvSpPr>
              <p:spPr>
                <a:xfrm>
                  <a:off x="-718775" y="3767500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03"/>
                        <a:pt x="3236" y="4137"/>
                        <a:pt x="0" y="6172"/>
                      </a:cubicBezTo>
                      <a:lnTo>
                        <a:pt x="0" y="6973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07" name="Google Shape;1715;p23">
                  <a:extLst>
                    <a:ext uri="{FF2B5EF4-FFF2-40B4-BE49-F238E27FC236}">
                      <a16:creationId xmlns:a16="http://schemas.microsoft.com/office/drawing/2014/main" id="{C60FC06C-BDB7-40E8-8AAD-D98591EE5883}"/>
                    </a:ext>
                  </a:extLst>
                </p:cNvPr>
                <p:cNvSpPr/>
                <p:nvPr/>
              </p:nvSpPr>
              <p:spPr>
                <a:xfrm>
                  <a:off x="-718775" y="3793375"/>
                  <a:ext cx="232675" cy="1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2" extrusionOk="0">
                      <a:moveTo>
                        <a:pt x="9307" y="0"/>
                      </a:moveTo>
                      <a:cubicBezTo>
                        <a:pt x="6505" y="2202"/>
                        <a:pt x="3236" y="4136"/>
                        <a:pt x="0" y="6171"/>
                      </a:cubicBezTo>
                      <a:lnTo>
                        <a:pt x="0" y="6972"/>
                      </a:lnTo>
                      <a:cubicBezTo>
                        <a:pt x="3436" y="5037"/>
                        <a:pt x="6338" y="2835"/>
                        <a:pt x="9307" y="701"/>
                      </a:cubicBezTo>
                      <a:lnTo>
                        <a:pt x="930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08" name="Google Shape;1716;p23">
                  <a:extLst>
                    <a:ext uri="{FF2B5EF4-FFF2-40B4-BE49-F238E27FC236}">
                      <a16:creationId xmlns:a16="http://schemas.microsoft.com/office/drawing/2014/main" id="{83C43C49-8CD1-4750-98BA-519E55495682}"/>
                    </a:ext>
                  </a:extLst>
                </p:cNvPr>
                <p:cNvSpPr/>
                <p:nvPr/>
              </p:nvSpPr>
              <p:spPr>
                <a:xfrm>
                  <a:off x="-718775" y="3818375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36"/>
                        <a:pt x="3236" y="4170"/>
                        <a:pt x="0" y="6205"/>
                      </a:cubicBezTo>
                      <a:lnTo>
                        <a:pt x="0" y="6739"/>
                      </a:lnTo>
                      <a:cubicBezTo>
                        <a:pt x="0" y="6806"/>
                        <a:pt x="0" y="6906"/>
                        <a:pt x="0" y="6972"/>
                      </a:cubicBez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09" name="Google Shape;1717;p23">
                  <a:extLst>
                    <a:ext uri="{FF2B5EF4-FFF2-40B4-BE49-F238E27FC236}">
                      <a16:creationId xmlns:a16="http://schemas.microsoft.com/office/drawing/2014/main" id="{DAE95C5E-897A-43E8-B38F-AC303B04CF35}"/>
                    </a:ext>
                  </a:extLst>
                </p:cNvPr>
                <p:cNvSpPr/>
                <p:nvPr/>
              </p:nvSpPr>
              <p:spPr>
                <a:xfrm>
                  <a:off x="-304325" y="4894975"/>
                  <a:ext cx="214350" cy="1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4" h="5005" extrusionOk="0">
                      <a:moveTo>
                        <a:pt x="7339" y="1"/>
                      </a:moveTo>
                      <a:cubicBezTo>
                        <a:pt x="5205" y="1836"/>
                        <a:pt x="2569" y="3370"/>
                        <a:pt x="1" y="5004"/>
                      </a:cubicBezTo>
                      <a:cubicBezTo>
                        <a:pt x="435" y="4971"/>
                        <a:pt x="835" y="4971"/>
                        <a:pt x="1268" y="4971"/>
                      </a:cubicBezTo>
                      <a:cubicBezTo>
                        <a:pt x="3970" y="3470"/>
                        <a:pt x="6205" y="1669"/>
                        <a:pt x="857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10" name="Google Shape;1718;p23">
                  <a:extLst>
                    <a:ext uri="{FF2B5EF4-FFF2-40B4-BE49-F238E27FC236}">
                      <a16:creationId xmlns:a16="http://schemas.microsoft.com/office/drawing/2014/main" id="{DD90B095-598D-4FF7-95C5-3E345B5B5577}"/>
                    </a:ext>
                  </a:extLst>
                </p:cNvPr>
                <p:cNvSpPr/>
                <p:nvPr/>
              </p:nvSpPr>
              <p:spPr>
                <a:xfrm>
                  <a:off x="-718775" y="3741650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02"/>
                        <a:pt x="3236" y="4171"/>
                        <a:pt x="0" y="6172"/>
                      </a:cubicBezTo>
                      <a:lnTo>
                        <a:pt x="0" y="6973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11" name="Google Shape;1719;p23">
                  <a:extLst>
                    <a:ext uri="{FF2B5EF4-FFF2-40B4-BE49-F238E27FC236}">
                      <a16:creationId xmlns:a16="http://schemas.microsoft.com/office/drawing/2014/main" id="{2B1AA581-9AD5-498E-8642-5A79FE9642E9}"/>
                    </a:ext>
                  </a:extLst>
                </p:cNvPr>
                <p:cNvSpPr/>
                <p:nvPr/>
              </p:nvSpPr>
              <p:spPr>
                <a:xfrm>
                  <a:off x="-718775" y="3689950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36"/>
                        <a:pt x="3236" y="4170"/>
                        <a:pt x="0" y="6205"/>
                      </a:cubicBezTo>
                      <a:lnTo>
                        <a:pt x="0" y="6972"/>
                      </a:lnTo>
                      <a:cubicBezTo>
                        <a:pt x="3436" y="5071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12" name="Google Shape;1720;p23">
                  <a:extLst>
                    <a:ext uri="{FF2B5EF4-FFF2-40B4-BE49-F238E27FC236}">
                      <a16:creationId xmlns:a16="http://schemas.microsoft.com/office/drawing/2014/main" id="{A5B3386B-F774-4FE8-A1DE-F56EBA2588B2}"/>
                    </a:ext>
                  </a:extLst>
                </p:cNvPr>
                <p:cNvSpPr/>
                <p:nvPr/>
              </p:nvSpPr>
              <p:spPr>
                <a:xfrm>
                  <a:off x="-718775" y="3639075"/>
                  <a:ext cx="228525" cy="15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" h="6006" extrusionOk="0">
                      <a:moveTo>
                        <a:pt x="8740" y="1"/>
                      </a:moveTo>
                      <a:cubicBezTo>
                        <a:pt x="5905" y="1769"/>
                        <a:pt x="2936" y="3470"/>
                        <a:pt x="0" y="5205"/>
                      </a:cubicBezTo>
                      <a:lnTo>
                        <a:pt x="0" y="6005"/>
                      </a:lnTo>
                      <a:cubicBezTo>
                        <a:pt x="3336" y="4137"/>
                        <a:pt x="6171" y="2036"/>
                        <a:pt x="91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13" name="Google Shape;1721;p23">
                  <a:extLst>
                    <a:ext uri="{FF2B5EF4-FFF2-40B4-BE49-F238E27FC236}">
                      <a16:creationId xmlns:a16="http://schemas.microsoft.com/office/drawing/2014/main" id="{360D688A-5C22-4CC1-933A-EACC0B549DD4}"/>
                    </a:ext>
                  </a:extLst>
                </p:cNvPr>
                <p:cNvSpPr/>
                <p:nvPr/>
              </p:nvSpPr>
              <p:spPr>
                <a:xfrm>
                  <a:off x="-718775" y="3715800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36"/>
                        <a:pt x="3236" y="4170"/>
                        <a:pt x="0" y="6205"/>
                      </a:cubicBezTo>
                      <a:lnTo>
                        <a:pt x="0" y="6972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14" name="Google Shape;1722;p23">
                  <a:extLst>
                    <a:ext uri="{FF2B5EF4-FFF2-40B4-BE49-F238E27FC236}">
                      <a16:creationId xmlns:a16="http://schemas.microsoft.com/office/drawing/2014/main" id="{B85F08C8-9736-45AC-9832-FDC581903BAE}"/>
                    </a:ext>
                  </a:extLst>
                </p:cNvPr>
                <p:cNvSpPr/>
                <p:nvPr/>
              </p:nvSpPr>
              <p:spPr>
                <a:xfrm>
                  <a:off x="-718775" y="3643250"/>
                  <a:ext cx="232675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806" extrusionOk="0">
                      <a:moveTo>
                        <a:pt x="9307" y="1"/>
                      </a:moveTo>
                      <a:cubicBezTo>
                        <a:pt x="6805" y="2236"/>
                        <a:pt x="3436" y="4137"/>
                        <a:pt x="0" y="5972"/>
                      </a:cubicBezTo>
                      <a:lnTo>
                        <a:pt x="0" y="6806"/>
                      </a:lnTo>
                      <a:cubicBezTo>
                        <a:pt x="3436" y="4871"/>
                        <a:pt x="6338" y="2669"/>
                        <a:pt x="9307" y="534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15" name="Google Shape;1723;p23">
                  <a:extLst>
                    <a:ext uri="{FF2B5EF4-FFF2-40B4-BE49-F238E27FC236}">
                      <a16:creationId xmlns:a16="http://schemas.microsoft.com/office/drawing/2014/main" id="{89857CAF-608E-415F-862C-1098E9C4EF23}"/>
                    </a:ext>
                  </a:extLst>
                </p:cNvPr>
                <p:cNvSpPr/>
                <p:nvPr/>
              </p:nvSpPr>
              <p:spPr>
                <a:xfrm>
                  <a:off x="-718775" y="3664950"/>
                  <a:ext cx="232675" cy="17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39" extrusionOk="0">
                      <a:moveTo>
                        <a:pt x="9307" y="0"/>
                      </a:moveTo>
                      <a:cubicBezTo>
                        <a:pt x="6505" y="2202"/>
                        <a:pt x="3236" y="4136"/>
                        <a:pt x="0" y="6171"/>
                      </a:cubicBezTo>
                      <a:lnTo>
                        <a:pt x="0" y="6938"/>
                      </a:lnTo>
                      <a:cubicBezTo>
                        <a:pt x="3436" y="5037"/>
                        <a:pt x="6338" y="2835"/>
                        <a:pt x="9307" y="667"/>
                      </a:cubicBezTo>
                      <a:lnTo>
                        <a:pt x="930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16" name="Google Shape;1724;p23">
                  <a:extLst>
                    <a:ext uri="{FF2B5EF4-FFF2-40B4-BE49-F238E27FC236}">
                      <a16:creationId xmlns:a16="http://schemas.microsoft.com/office/drawing/2014/main" id="{74C83711-1E6F-41BF-BDD2-1BFD3D53C13D}"/>
                    </a:ext>
                  </a:extLst>
                </p:cNvPr>
                <p:cNvSpPr/>
                <p:nvPr/>
              </p:nvSpPr>
              <p:spPr>
                <a:xfrm>
                  <a:off x="-718775" y="3639075"/>
                  <a:ext cx="207675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7" h="4872" extrusionOk="0">
                      <a:moveTo>
                        <a:pt x="7072" y="1"/>
                      </a:moveTo>
                      <a:cubicBezTo>
                        <a:pt x="4804" y="1502"/>
                        <a:pt x="2435" y="2970"/>
                        <a:pt x="0" y="4404"/>
                      </a:cubicBezTo>
                      <a:lnTo>
                        <a:pt x="0" y="4871"/>
                      </a:lnTo>
                      <a:cubicBezTo>
                        <a:pt x="2736" y="3237"/>
                        <a:pt x="5471" y="1569"/>
                        <a:pt x="830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17" name="Google Shape;1725;p23">
                  <a:extLst>
                    <a:ext uri="{FF2B5EF4-FFF2-40B4-BE49-F238E27FC236}">
                      <a16:creationId xmlns:a16="http://schemas.microsoft.com/office/drawing/2014/main" id="{7271EBD3-E905-4834-A17F-5232BDD30262}"/>
                    </a:ext>
                  </a:extLst>
                </p:cNvPr>
                <p:cNvSpPr/>
                <p:nvPr/>
              </p:nvSpPr>
              <p:spPr>
                <a:xfrm>
                  <a:off x="-718775" y="3639075"/>
                  <a:ext cx="167650" cy="10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6" h="4138" extrusionOk="0">
                      <a:moveTo>
                        <a:pt x="6705" y="1"/>
                      </a:moveTo>
                      <a:cubicBezTo>
                        <a:pt x="6372" y="1"/>
                        <a:pt x="6038" y="34"/>
                        <a:pt x="5704" y="34"/>
                      </a:cubicBezTo>
                      <a:cubicBezTo>
                        <a:pt x="5704" y="34"/>
                        <a:pt x="5704" y="34"/>
                        <a:pt x="5671" y="68"/>
                      </a:cubicBezTo>
                      <a:cubicBezTo>
                        <a:pt x="3803" y="1269"/>
                        <a:pt x="1968" y="2536"/>
                        <a:pt x="0" y="3704"/>
                      </a:cubicBezTo>
                      <a:lnTo>
                        <a:pt x="0" y="4137"/>
                      </a:lnTo>
                      <a:cubicBezTo>
                        <a:pt x="2169" y="2736"/>
                        <a:pt x="4404" y="1335"/>
                        <a:pt x="67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18" name="Google Shape;1726;p23">
                  <a:extLst>
                    <a:ext uri="{FF2B5EF4-FFF2-40B4-BE49-F238E27FC236}">
                      <a16:creationId xmlns:a16="http://schemas.microsoft.com/office/drawing/2014/main" id="{EE350A73-8DE4-44FB-AA3C-18D1250B9057}"/>
                    </a:ext>
                  </a:extLst>
                </p:cNvPr>
                <p:cNvSpPr/>
                <p:nvPr/>
              </p:nvSpPr>
              <p:spPr>
                <a:xfrm>
                  <a:off x="-736300" y="4956700"/>
                  <a:ext cx="4200" cy="2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868" extrusionOk="0">
                      <a:moveTo>
                        <a:pt x="168" y="0"/>
                      </a:moveTo>
                      <a:cubicBezTo>
                        <a:pt x="134" y="34"/>
                        <a:pt x="101" y="34"/>
                        <a:pt x="68" y="34"/>
                      </a:cubicBezTo>
                      <a:lnTo>
                        <a:pt x="1" y="868"/>
                      </a:lnTo>
                      <a:cubicBezTo>
                        <a:pt x="68" y="834"/>
                        <a:pt x="134" y="801"/>
                        <a:pt x="168" y="768"/>
                      </a:cubicBez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19" name="Google Shape;1727;p23">
                  <a:extLst>
                    <a:ext uri="{FF2B5EF4-FFF2-40B4-BE49-F238E27FC236}">
                      <a16:creationId xmlns:a16="http://schemas.microsoft.com/office/drawing/2014/main" id="{C0B6ED1A-E16B-4E27-928F-5401A49D9388}"/>
                    </a:ext>
                  </a:extLst>
                </p:cNvPr>
                <p:cNvSpPr/>
                <p:nvPr/>
              </p:nvSpPr>
              <p:spPr>
                <a:xfrm>
                  <a:off x="-737950" y="4982550"/>
                  <a:ext cx="5850" cy="2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901" extrusionOk="0">
                      <a:moveTo>
                        <a:pt x="67" y="0"/>
                      </a:moveTo>
                      <a:cubicBezTo>
                        <a:pt x="34" y="301"/>
                        <a:pt x="34" y="601"/>
                        <a:pt x="0" y="901"/>
                      </a:cubicBezTo>
                      <a:cubicBezTo>
                        <a:pt x="34" y="868"/>
                        <a:pt x="34" y="868"/>
                        <a:pt x="34" y="868"/>
                      </a:cubicBezTo>
                      <a:cubicBezTo>
                        <a:pt x="100" y="834"/>
                        <a:pt x="167" y="801"/>
                        <a:pt x="234" y="768"/>
                      </a:cubicBezTo>
                      <a:lnTo>
                        <a:pt x="234" y="0"/>
                      </a:lnTo>
                      <a:cubicBezTo>
                        <a:pt x="211" y="12"/>
                        <a:pt x="189" y="15"/>
                        <a:pt x="168" y="15"/>
                      </a:cubicBezTo>
                      <a:cubicBezTo>
                        <a:pt x="126" y="15"/>
                        <a:pt x="89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20" name="Google Shape;1728;p23">
                  <a:extLst>
                    <a:ext uri="{FF2B5EF4-FFF2-40B4-BE49-F238E27FC236}">
                      <a16:creationId xmlns:a16="http://schemas.microsoft.com/office/drawing/2014/main" id="{0EA46CFF-CB0F-4275-8D0F-DF802F984348}"/>
                    </a:ext>
                  </a:extLst>
                </p:cNvPr>
                <p:cNvSpPr/>
                <p:nvPr/>
              </p:nvSpPr>
              <p:spPr>
                <a:xfrm>
                  <a:off x="-735450" y="3649925"/>
                  <a:ext cx="3350" cy="2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035" extrusionOk="0">
                      <a:moveTo>
                        <a:pt x="134" y="1"/>
                      </a:moveTo>
                      <a:cubicBezTo>
                        <a:pt x="0" y="267"/>
                        <a:pt x="67" y="668"/>
                        <a:pt x="134" y="1035"/>
                      </a:cubicBezTo>
                      <a:lnTo>
                        <a:pt x="13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21" name="Google Shape;1729;p23">
                  <a:extLst>
                    <a:ext uri="{FF2B5EF4-FFF2-40B4-BE49-F238E27FC236}">
                      <a16:creationId xmlns:a16="http://schemas.microsoft.com/office/drawing/2014/main" id="{30ACCC86-658F-4917-AE63-5A22E8A5DD0B}"/>
                    </a:ext>
                  </a:extLst>
                </p:cNvPr>
                <p:cNvSpPr/>
                <p:nvPr/>
              </p:nvSpPr>
              <p:spPr>
                <a:xfrm>
                  <a:off x="-732950" y="4905825"/>
                  <a:ext cx="850" cy="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768" extrusionOk="0">
                      <a:moveTo>
                        <a:pt x="34" y="1"/>
                      </a:moveTo>
                      <a:cubicBezTo>
                        <a:pt x="34" y="267"/>
                        <a:pt x="0" y="501"/>
                        <a:pt x="0" y="768"/>
                      </a:cubicBezTo>
                      <a:cubicBezTo>
                        <a:pt x="0" y="768"/>
                        <a:pt x="34" y="768"/>
                        <a:pt x="34" y="734"/>
                      </a:cubicBezTo>
                      <a:lnTo>
                        <a:pt x="3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22" name="Google Shape;1730;p23">
                  <a:extLst>
                    <a:ext uri="{FF2B5EF4-FFF2-40B4-BE49-F238E27FC236}">
                      <a16:creationId xmlns:a16="http://schemas.microsoft.com/office/drawing/2014/main" id="{AB02B087-1250-41CB-A375-7C6C897479CA}"/>
                    </a:ext>
                  </a:extLst>
                </p:cNvPr>
                <p:cNvSpPr/>
                <p:nvPr/>
              </p:nvSpPr>
              <p:spPr>
                <a:xfrm>
                  <a:off x="-734625" y="4931675"/>
                  <a:ext cx="25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802" extrusionOk="0">
                      <a:moveTo>
                        <a:pt x="34" y="1"/>
                      </a:moveTo>
                      <a:cubicBezTo>
                        <a:pt x="34" y="267"/>
                        <a:pt x="34" y="534"/>
                        <a:pt x="1" y="801"/>
                      </a:cubicBezTo>
                      <a:cubicBezTo>
                        <a:pt x="34" y="768"/>
                        <a:pt x="67" y="768"/>
                        <a:pt x="101" y="734"/>
                      </a:cubicBezTo>
                      <a:lnTo>
                        <a:pt x="101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23" name="Google Shape;1731;p23">
                  <a:extLst>
                    <a:ext uri="{FF2B5EF4-FFF2-40B4-BE49-F238E27FC236}">
                      <a16:creationId xmlns:a16="http://schemas.microsoft.com/office/drawing/2014/main" id="{2ECC651C-EF67-4569-9167-A61BFA078505}"/>
                    </a:ext>
                  </a:extLst>
                </p:cNvPr>
                <p:cNvSpPr/>
                <p:nvPr/>
              </p:nvSpPr>
              <p:spPr>
                <a:xfrm>
                  <a:off x="-717950" y="4357925"/>
                  <a:ext cx="231850" cy="17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4" h="6940" extrusionOk="0">
                      <a:moveTo>
                        <a:pt x="9274" y="1"/>
                      </a:moveTo>
                      <a:cubicBezTo>
                        <a:pt x="6505" y="2202"/>
                        <a:pt x="3236" y="4137"/>
                        <a:pt x="1" y="6172"/>
                      </a:cubicBezTo>
                      <a:cubicBezTo>
                        <a:pt x="1" y="6439"/>
                        <a:pt x="1" y="6672"/>
                        <a:pt x="1" y="6939"/>
                      </a:cubicBezTo>
                      <a:cubicBezTo>
                        <a:pt x="3403" y="5038"/>
                        <a:pt x="6305" y="2836"/>
                        <a:pt x="9274" y="701"/>
                      </a:cubicBezTo>
                      <a:lnTo>
                        <a:pt x="927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24" name="Google Shape;1732;p23">
                  <a:extLst>
                    <a:ext uri="{FF2B5EF4-FFF2-40B4-BE49-F238E27FC236}">
                      <a16:creationId xmlns:a16="http://schemas.microsoft.com/office/drawing/2014/main" id="{4F28A744-4752-4251-9030-967B3927CC1C}"/>
                    </a:ext>
                  </a:extLst>
                </p:cNvPr>
                <p:cNvSpPr/>
                <p:nvPr/>
              </p:nvSpPr>
              <p:spPr>
                <a:xfrm>
                  <a:off x="-718775" y="4717350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02"/>
                        <a:pt x="3236" y="4170"/>
                        <a:pt x="0" y="6172"/>
                      </a:cubicBezTo>
                      <a:lnTo>
                        <a:pt x="0" y="6972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25" name="Google Shape;1733;p23">
                  <a:extLst>
                    <a:ext uri="{FF2B5EF4-FFF2-40B4-BE49-F238E27FC236}">
                      <a16:creationId xmlns:a16="http://schemas.microsoft.com/office/drawing/2014/main" id="{B629846A-C62E-4518-AFCA-3BC6F23F56D9}"/>
                    </a:ext>
                  </a:extLst>
                </p:cNvPr>
                <p:cNvSpPr/>
                <p:nvPr/>
              </p:nvSpPr>
              <p:spPr>
                <a:xfrm>
                  <a:off x="-718775" y="4743200"/>
                  <a:ext cx="232675" cy="17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40" extrusionOk="0">
                      <a:moveTo>
                        <a:pt x="9307" y="1"/>
                      </a:moveTo>
                      <a:cubicBezTo>
                        <a:pt x="6505" y="2202"/>
                        <a:pt x="3236" y="4137"/>
                        <a:pt x="0" y="6172"/>
                      </a:cubicBezTo>
                      <a:lnTo>
                        <a:pt x="0" y="6939"/>
                      </a:lnTo>
                      <a:cubicBezTo>
                        <a:pt x="3436" y="5038"/>
                        <a:pt x="6338" y="2836"/>
                        <a:pt x="9307" y="668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26" name="Google Shape;1734;p23">
                  <a:extLst>
                    <a:ext uri="{FF2B5EF4-FFF2-40B4-BE49-F238E27FC236}">
                      <a16:creationId xmlns:a16="http://schemas.microsoft.com/office/drawing/2014/main" id="{651314D0-E5A3-4551-9E4D-7EFDC019240C}"/>
                    </a:ext>
                  </a:extLst>
                </p:cNvPr>
                <p:cNvSpPr/>
                <p:nvPr/>
              </p:nvSpPr>
              <p:spPr>
                <a:xfrm>
                  <a:off x="-718775" y="4665650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36"/>
                        <a:pt x="3236" y="4170"/>
                        <a:pt x="0" y="6205"/>
                      </a:cubicBezTo>
                      <a:lnTo>
                        <a:pt x="0" y="6972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27" name="Google Shape;1735;p23">
                  <a:extLst>
                    <a:ext uri="{FF2B5EF4-FFF2-40B4-BE49-F238E27FC236}">
                      <a16:creationId xmlns:a16="http://schemas.microsoft.com/office/drawing/2014/main" id="{81CA50D6-FEFC-4E16-B5C8-ED0E0B8C2D26}"/>
                    </a:ext>
                  </a:extLst>
                </p:cNvPr>
                <p:cNvSpPr/>
                <p:nvPr/>
              </p:nvSpPr>
              <p:spPr>
                <a:xfrm>
                  <a:off x="-718775" y="4691500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02"/>
                        <a:pt x="3236" y="4170"/>
                        <a:pt x="0" y="6205"/>
                      </a:cubicBezTo>
                      <a:lnTo>
                        <a:pt x="0" y="6972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28" name="Google Shape;1736;p23">
                  <a:extLst>
                    <a:ext uri="{FF2B5EF4-FFF2-40B4-BE49-F238E27FC236}">
                      <a16:creationId xmlns:a16="http://schemas.microsoft.com/office/drawing/2014/main" id="{AE2773DA-1C76-4130-81B2-5E7027A246F4}"/>
                    </a:ext>
                  </a:extLst>
                </p:cNvPr>
                <p:cNvSpPr/>
                <p:nvPr/>
              </p:nvSpPr>
              <p:spPr>
                <a:xfrm>
                  <a:off x="3408325" y="4894975"/>
                  <a:ext cx="220200" cy="11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8" h="4671" extrusionOk="0">
                      <a:moveTo>
                        <a:pt x="6973" y="1"/>
                      </a:moveTo>
                      <a:cubicBezTo>
                        <a:pt x="4904" y="1702"/>
                        <a:pt x="2403" y="3170"/>
                        <a:pt x="1" y="4671"/>
                      </a:cubicBezTo>
                      <a:lnTo>
                        <a:pt x="1902" y="4671"/>
                      </a:lnTo>
                      <a:cubicBezTo>
                        <a:pt x="4471" y="3270"/>
                        <a:pt x="6606" y="1602"/>
                        <a:pt x="880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29" name="Google Shape;1737;p23">
                  <a:extLst>
                    <a:ext uri="{FF2B5EF4-FFF2-40B4-BE49-F238E27FC236}">
                      <a16:creationId xmlns:a16="http://schemas.microsoft.com/office/drawing/2014/main" id="{D6F2C5F8-84A8-4F12-BFDF-A4AEB5C0B805}"/>
                    </a:ext>
                  </a:extLst>
                </p:cNvPr>
                <p:cNvSpPr/>
                <p:nvPr/>
              </p:nvSpPr>
              <p:spPr>
                <a:xfrm>
                  <a:off x="-718775" y="4512200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03"/>
                        <a:pt x="3236" y="4137"/>
                        <a:pt x="0" y="6172"/>
                      </a:cubicBezTo>
                      <a:lnTo>
                        <a:pt x="0" y="6973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30" name="Google Shape;1738;p23">
                  <a:extLst>
                    <a:ext uri="{FF2B5EF4-FFF2-40B4-BE49-F238E27FC236}">
                      <a16:creationId xmlns:a16="http://schemas.microsoft.com/office/drawing/2014/main" id="{C00D2073-6CC0-492F-8EE2-ADA515A4CE0C}"/>
                    </a:ext>
                  </a:extLst>
                </p:cNvPr>
                <p:cNvSpPr/>
                <p:nvPr/>
              </p:nvSpPr>
              <p:spPr>
                <a:xfrm>
                  <a:off x="-718775" y="4768225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36"/>
                        <a:pt x="3236" y="4170"/>
                        <a:pt x="0" y="6205"/>
                      </a:cubicBezTo>
                      <a:lnTo>
                        <a:pt x="0" y="6972"/>
                      </a:lnTo>
                      <a:cubicBezTo>
                        <a:pt x="3436" y="5071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31" name="Google Shape;1739;p23">
                  <a:extLst>
                    <a:ext uri="{FF2B5EF4-FFF2-40B4-BE49-F238E27FC236}">
                      <a16:creationId xmlns:a16="http://schemas.microsoft.com/office/drawing/2014/main" id="{5C624A25-7C1C-4CC6-997E-3AB2E97DC95B}"/>
                    </a:ext>
                  </a:extLst>
                </p:cNvPr>
                <p:cNvSpPr/>
                <p:nvPr/>
              </p:nvSpPr>
              <p:spPr>
                <a:xfrm>
                  <a:off x="-718775" y="4639800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36"/>
                        <a:pt x="3236" y="4170"/>
                        <a:pt x="0" y="6205"/>
                      </a:cubicBezTo>
                      <a:lnTo>
                        <a:pt x="0" y="6972"/>
                      </a:lnTo>
                      <a:cubicBezTo>
                        <a:pt x="3436" y="5071"/>
                        <a:pt x="6338" y="2869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32" name="Google Shape;1740;p23">
                  <a:extLst>
                    <a:ext uri="{FF2B5EF4-FFF2-40B4-BE49-F238E27FC236}">
                      <a16:creationId xmlns:a16="http://schemas.microsoft.com/office/drawing/2014/main" id="{CD1CEC62-8D80-4D0F-A0D6-0DC24BB4DC07}"/>
                    </a:ext>
                  </a:extLst>
                </p:cNvPr>
                <p:cNvSpPr/>
                <p:nvPr/>
              </p:nvSpPr>
              <p:spPr>
                <a:xfrm>
                  <a:off x="-718775" y="4563075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02"/>
                        <a:pt x="3236" y="4170"/>
                        <a:pt x="0" y="6205"/>
                      </a:cubicBezTo>
                      <a:lnTo>
                        <a:pt x="0" y="6972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33" name="Google Shape;1741;p23">
                  <a:extLst>
                    <a:ext uri="{FF2B5EF4-FFF2-40B4-BE49-F238E27FC236}">
                      <a16:creationId xmlns:a16="http://schemas.microsoft.com/office/drawing/2014/main" id="{4637997B-F021-494C-B598-8BC382BA1F6C}"/>
                    </a:ext>
                  </a:extLst>
                </p:cNvPr>
                <p:cNvSpPr/>
                <p:nvPr/>
              </p:nvSpPr>
              <p:spPr>
                <a:xfrm>
                  <a:off x="-718775" y="4537225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36"/>
                        <a:pt x="3236" y="4170"/>
                        <a:pt x="0" y="6205"/>
                      </a:cubicBezTo>
                      <a:lnTo>
                        <a:pt x="0" y="6972"/>
                      </a:lnTo>
                      <a:cubicBezTo>
                        <a:pt x="3436" y="5071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34" name="Google Shape;1742;p23">
                  <a:extLst>
                    <a:ext uri="{FF2B5EF4-FFF2-40B4-BE49-F238E27FC236}">
                      <a16:creationId xmlns:a16="http://schemas.microsoft.com/office/drawing/2014/main" id="{ED140ED8-EFF7-4D6B-AB28-51701106D9A2}"/>
                    </a:ext>
                  </a:extLst>
                </p:cNvPr>
                <p:cNvSpPr/>
                <p:nvPr/>
              </p:nvSpPr>
              <p:spPr>
                <a:xfrm>
                  <a:off x="-718775" y="4588925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02"/>
                        <a:pt x="3236" y="4170"/>
                        <a:pt x="0" y="6172"/>
                      </a:cubicBezTo>
                      <a:lnTo>
                        <a:pt x="0" y="6972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35" name="Google Shape;1743;p23">
                  <a:extLst>
                    <a:ext uri="{FF2B5EF4-FFF2-40B4-BE49-F238E27FC236}">
                      <a16:creationId xmlns:a16="http://schemas.microsoft.com/office/drawing/2014/main" id="{A70396B3-3900-47CD-855D-3D03BA1CCE35}"/>
                    </a:ext>
                  </a:extLst>
                </p:cNvPr>
                <p:cNvSpPr/>
                <p:nvPr/>
              </p:nvSpPr>
              <p:spPr>
                <a:xfrm>
                  <a:off x="-718775" y="4614775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02"/>
                        <a:pt x="3236" y="4137"/>
                        <a:pt x="0" y="6172"/>
                      </a:cubicBezTo>
                      <a:lnTo>
                        <a:pt x="0" y="6973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36" name="Google Shape;1744;p23">
                  <a:extLst>
                    <a:ext uri="{FF2B5EF4-FFF2-40B4-BE49-F238E27FC236}">
                      <a16:creationId xmlns:a16="http://schemas.microsoft.com/office/drawing/2014/main" id="{914D079E-77E3-4F7A-ACFF-BB75DC5930F6}"/>
                    </a:ext>
                  </a:extLst>
                </p:cNvPr>
                <p:cNvSpPr/>
                <p:nvPr/>
              </p:nvSpPr>
              <p:spPr>
                <a:xfrm>
                  <a:off x="-718775" y="4819925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02"/>
                        <a:pt x="3236" y="4170"/>
                        <a:pt x="0" y="6172"/>
                      </a:cubicBezTo>
                      <a:lnTo>
                        <a:pt x="0" y="6972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37" name="Google Shape;1745;p23">
                  <a:extLst>
                    <a:ext uri="{FF2B5EF4-FFF2-40B4-BE49-F238E27FC236}">
                      <a16:creationId xmlns:a16="http://schemas.microsoft.com/office/drawing/2014/main" id="{77B9E1F6-5CA2-459F-BD5C-0FA68DD8D6C3}"/>
                    </a:ext>
                  </a:extLst>
                </p:cNvPr>
                <p:cNvSpPr/>
                <p:nvPr/>
              </p:nvSpPr>
              <p:spPr>
                <a:xfrm>
                  <a:off x="-466925" y="4894975"/>
                  <a:ext cx="216000" cy="12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0" h="5038" extrusionOk="0">
                      <a:moveTo>
                        <a:pt x="7372" y="1"/>
                      </a:moveTo>
                      <a:cubicBezTo>
                        <a:pt x="5237" y="1869"/>
                        <a:pt x="2569" y="3403"/>
                        <a:pt x="0" y="5038"/>
                      </a:cubicBezTo>
                      <a:lnTo>
                        <a:pt x="1234" y="5038"/>
                      </a:lnTo>
                      <a:cubicBezTo>
                        <a:pt x="3970" y="3503"/>
                        <a:pt x="6238" y="1702"/>
                        <a:pt x="86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38" name="Google Shape;1746;p23">
                  <a:extLst>
                    <a:ext uri="{FF2B5EF4-FFF2-40B4-BE49-F238E27FC236}">
                      <a16:creationId xmlns:a16="http://schemas.microsoft.com/office/drawing/2014/main" id="{A2B6E1F3-B336-4725-AAD7-63253D88747B}"/>
                    </a:ext>
                  </a:extLst>
                </p:cNvPr>
                <p:cNvSpPr/>
                <p:nvPr/>
              </p:nvSpPr>
              <p:spPr>
                <a:xfrm>
                  <a:off x="-507800" y="4894975"/>
                  <a:ext cx="216025" cy="12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1" h="5038" extrusionOk="0">
                      <a:moveTo>
                        <a:pt x="7406" y="1"/>
                      </a:moveTo>
                      <a:cubicBezTo>
                        <a:pt x="5271" y="1869"/>
                        <a:pt x="2569" y="3403"/>
                        <a:pt x="1" y="5038"/>
                      </a:cubicBezTo>
                      <a:lnTo>
                        <a:pt x="1235" y="5038"/>
                      </a:lnTo>
                      <a:cubicBezTo>
                        <a:pt x="3970" y="3503"/>
                        <a:pt x="6272" y="1702"/>
                        <a:pt x="86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39" name="Google Shape;1747;p23">
                  <a:extLst>
                    <a:ext uri="{FF2B5EF4-FFF2-40B4-BE49-F238E27FC236}">
                      <a16:creationId xmlns:a16="http://schemas.microsoft.com/office/drawing/2014/main" id="{C6C09DE8-458B-416F-B5B8-92EF25C7E45C}"/>
                    </a:ext>
                  </a:extLst>
                </p:cNvPr>
                <p:cNvSpPr/>
                <p:nvPr/>
              </p:nvSpPr>
              <p:spPr>
                <a:xfrm>
                  <a:off x="-426900" y="4894975"/>
                  <a:ext cx="216000" cy="12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0" h="5038" extrusionOk="0">
                      <a:moveTo>
                        <a:pt x="7406" y="1"/>
                      </a:moveTo>
                      <a:cubicBezTo>
                        <a:pt x="5271" y="1869"/>
                        <a:pt x="2602" y="3403"/>
                        <a:pt x="0" y="5038"/>
                      </a:cubicBezTo>
                      <a:cubicBezTo>
                        <a:pt x="434" y="5004"/>
                        <a:pt x="834" y="5004"/>
                        <a:pt x="1268" y="5004"/>
                      </a:cubicBezTo>
                      <a:cubicBezTo>
                        <a:pt x="4003" y="3503"/>
                        <a:pt x="6272" y="1702"/>
                        <a:pt x="8640" y="34"/>
                      </a:cubicBezTo>
                      <a:lnTo>
                        <a:pt x="7406" y="34"/>
                      </a:lnTo>
                      <a:lnTo>
                        <a:pt x="740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40" name="Google Shape;1748;p23">
                  <a:extLst>
                    <a:ext uri="{FF2B5EF4-FFF2-40B4-BE49-F238E27FC236}">
                      <a16:creationId xmlns:a16="http://schemas.microsoft.com/office/drawing/2014/main" id="{7CF2068E-26F6-496B-A6CA-A3054F36D8B4}"/>
                    </a:ext>
                  </a:extLst>
                </p:cNvPr>
                <p:cNvSpPr/>
                <p:nvPr/>
              </p:nvSpPr>
              <p:spPr>
                <a:xfrm>
                  <a:off x="-718775" y="4845775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02"/>
                        <a:pt x="3236" y="4137"/>
                        <a:pt x="0" y="6172"/>
                      </a:cubicBezTo>
                      <a:lnTo>
                        <a:pt x="0" y="6972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41" name="Google Shape;1749;p23">
                  <a:extLst>
                    <a:ext uri="{FF2B5EF4-FFF2-40B4-BE49-F238E27FC236}">
                      <a16:creationId xmlns:a16="http://schemas.microsoft.com/office/drawing/2014/main" id="{766B6EBF-02EC-4883-BE72-FF7B354DC5E4}"/>
                    </a:ext>
                  </a:extLst>
                </p:cNvPr>
                <p:cNvSpPr/>
                <p:nvPr/>
              </p:nvSpPr>
              <p:spPr>
                <a:xfrm>
                  <a:off x="-386050" y="4894975"/>
                  <a:ext cx="215175" cy="1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7" h="5005" extrusionOk="0">
                      <a:moveTo>
                        <a:pt x="7373" y="1"/>
                      </a:moveTo>
                      <a:cubicBezTo>
                        <a:pt x="5238" y="1836"/>
                        <a:pt x="2603" y="3370"/>
                        <a:pt x="1" y="5004"/>
                      </a:cubicBezTo>
                      <a:lnTo>
                        <a:pt x="1268" y="5004"/>
                      </a:lnTo>
                      <a:cubicBezTo>
                        <a:pt x="3970" y="3503"/>
                        <a:pt x="6239" y="1702"/>
                        <a:pt x="860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42" name="Google Shape;1750;p23">
                  <a:extLst>
                    <a:ext uri="{FF2B5EF4-FFF2-40B4-BE49-F238E27FC236}">
                      <a16:creationId xmlns:a16="http://schemas.microsoft.com/office/drawing/2014/main" id="{0D781ED8-A0EB-45BE-919F-878CE863CE8F}"/>
                    </a:ext>
                  </a:extLst>
                </p:cNvPr>
                <p:cNvSpPr/>
                <p:nvPr/>
              </p:nvSpPr>
              <p:spPr>
                <a:xfrm>
                  <a:off x="-345175" y="4894975"/>
                  <a:ext cx="215175" cy="1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7" h="5005" extrusionOk="0">
                      <a:moveTo>
                        <a:pt x="7372" y="1"/>
                      </a:moveTo>
                      <a:cubicBezTo>
                        <a:pt x="5237" y="1836"/>
                        <a:pt x="2569" y="3370"/>
                        <a:pt x="0" y="5004"/>
                      </a:cubicBezTo>
                      <a:lnTo>
                        <a:pt x="1268" y="5004"/>
                      </a:lnTo>
                      <a:cubicBezTo>
                        <a:pt x="3970" y="3470"/>
                        <a:pt x="6238" y="1702"/>
                        <a:pt x="860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43" name="Google Shape;1751;p23">
                  <a:extLst>
                    <a:ext uri="{FF2B5EF4-FFF2-40B4-BE49-F238E27FC236}">
                      <a16:creationId xmlns:a16="http://schemas.microsoft.com/office/drawing/2014/main" id="{E95656AD-BA38-48CC-A378-F77254F39147}"/>
                    </a:ext>
                  </a:extLst>
                </p:cNvPr>
                <p:cNvSpPr/>
                <p:nvPr/>
              </p:nvSpPr>
              <p:spPr>
                <a:xfrm>
                  <a:off x="-672075" y="4894975"/>
                  <a:ext cx="219350" cy="12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5105" extrusionOk="0">
                      <a:moveTo>
                        <a:pt x="8373" y="1"/>
                      </a:moveTo>
                      <a:cubicBezTo>
                        <a:pt x="8321" y="122"/>
                        <a:pt x="8125" y="180"/>
                        <a:pt x="7930" y="180"/>
                      </a:cubicBezTo>
                      <a:cubicBezTo>
                        <a:pt x="7750" y="180"/>
                        <a:pt x="7570" y="130"/>
                        <a:pt x="7506" y="34"/>
                      </a:cubicBezTo>
                      <a:cubicBezTo>
                        <a:pt x="5338" y="1902"/>
                        <a:pt x="2636" y="3437"/>
                        <a:pt x="0" y="5105"/>
                      </a:cubicBezTo>
                      <a:lnTo>
                        <a:pt x="1235" y="5105"/>
                      </a:lnTo>
                      <a:cubicBezTo>
                        <a:pt x="4037" y="3570"/>
                        <a:pt x="6338" y="1735"/>
                        <a:pt x="87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44" name="Google Shape;1752;p23">
                  <a:extLst>
                    <a:ext uri="{FF2B5EF4-FFF2-40B4-BE49-F238E27FC236}">
                      <a16:creationId xmlns:a16="http://schemas.microsoft.com/office/drawing/2014/main" id="{1FBA105B-CCA5-492B-839F-560788972D3A}"/>
                    </a:ext>
                  </a:extLst>
                </p:cNvPr>
                <p:cNvSpPr/>
                <p:nvPr/>
              </p:nvSpPr>
              <p:spPr>
                <a:xfrm>
                  <a:off x="-713775" y="4871625"/>
                  <a:ext cx="227675" cy="15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6039" extrusionOk="0">
                      <a:moveTo>
                        <a:pt x="9107" y="1"/>
                      </a:moveTo>
                      <a:cubicBezTo>
                        <a:pt x="6372" y="2169"/>
                        <a:pt x="3169" y="4070"/>
                        <a:pt x="1" y="6039"/>
                      </a:cubicBezTo>
                      <a:lnTo>
                        <a:pt x="1268" y="6039"/>
                      </a:lnTo>
                      <a:cubicBezTo>
                        <a:pt x="4170" y="4471"/>
                        <a:pt x="6539" y="2536"/>
                        <a:pt x="9040" y="801"/>
                      </a:cubicBezTo>
                      <a:cubicBezTo>
                        <a:pt x="8673" y="768"/>
                        <a:pt x="8707" y="468"/>
                        <a:pt x="9074" y="435"/>
                      </a:cubicBezTo>
                      <a:lnTo>
                        <a:pt x="9107" y="435"/>
                      </a:lnTo>
                      <a:lnTo>
                        <a:pt x="910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45" name="Google Shape;1753;p23">
                  <a:extLst>
                    <a:ext uri="{FF2B5EF4-FFF2-40B4-BE49-F238E27FC236}">
                      <a16:creationId xmlns:a16="http://schemas.microsoft.com/office/drawing/2014/main" id="{92E27513-5658-4C74-B112-B3E718B47B8B}"/>
                    </a:ext>
                  </a:extLst>
                </p:cNvPr>
                <p:cNvSpPr/>
                <p:nvPr/>
              </p:nvSpPr>
              <p:spPr>
                <a:xfrm>
                  <a:off x="-631225" y="4894975"/>
                  <a:ext cx="218525" cy="12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1" h="5105" extrusionOk="0">
                      <a:moveTo>
                        <a:pt x="7506" y="1"/>
                      </a:moveTo>
                      <a:cubicBezTo>
                        <a:pt x="5338" y="1869"/>
                        <a:pt x="2636" y="3437"/>
                        <a:pt x="1" y="5105"/>
                      </a:cubicBezTo>
                      <a:cubicBezTo>
                        <a:pt x="435" y="5071"/>
                        <a:pt x="835" y="5071"/>
                        <a:pt x="1268" y="5071"/>
                      </a:cubicBezTo>
                      <a:cubicBezTo>
                        <a:pt x="4037" y="3537"/>
                        <a:pt x="6339" y="1702"/>
                        <a:pt x="87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46" name="Google Shape;1754;p23">
                  <a:extLst>
                    <a:ext uri="{FF2B5EF4-FFF2-40B4-BE49-F238E27FC236}">
                      <a16:creationId xmlns:a16="http://schemas.microsoft.com/office/drawing/2014/main" id="{78579780-D36C-4B1D-8F09-8C092DE71453}"/>
                    </a:ext>
                  </a:extLst>
                </p:cNvPr>
                <p:cNvSpPr/>
                <p:nvPr/>
              </p:nvSpPr>
              <p:spPr>
                <a:xfrm>
                  <a:off x="-590350" y="4894975"/>
                  <a:ext cx="218500" cy="1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0" h="5072" extrusionOk="0">
                      <a:moveTo>
                        <a:pt x="7472" y="1"/>
                      </a:moveTo>
                      <a:cubicBezTo>
                        <a:pt x="5338" y="1869"/>
                        <a:pt x="2636" y="3437"/>
                        <a:pt x="0" y="5071"/>
                      </a:cubicBezTo>
                      <a:lnTo>
                        <a:pt x="1268" y="5071"/>
                      </a:lnTo>
                      <a:cubicBezTo>
                        <a:pt x="4037" y="3537"/>
                        <a:pt x="6305" y="1702"/>
                        <a:pt x="87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47" name="Google Shape;1755;p23">
                  <a:extLst>
                    <a:ext uri="{FF2B5EF4-FFF2-40B4-BE49-F238E27FC236}">
                      <a16:creationId xmlns:a16="http://schemas.microsoft.com/office/drawing/2014/main" id="{BC1CD6FF-E6C3-4D29-8244-6FCADE6E8C68}"/>
                    </a:ext>
                  </a:extLst>
                </p:cNvPr>
                <p:cNvSpPr/>
                <p:nvPr/>
              </p:nvSpPr>
              <p:spPr>
                <a:xfrm>
                  <a:off x="-548650" y="4894975"/>
                  <a:ext cx="216825" cy="1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3" h="5072" extrusionOk="0">
                      <a:moveTo>
                        <a:pt x="7439" y="1"/>
                      </a:moveTo>
                      <a:cubicBezTo>
                        <a:pt x="5271" y="1869"/>
                        <a:pt x="2569" y="3403"/>
                        <a:pt x="0" y="5071"/>
                      </a:cubicBezTo>
                      <a:lnTo>
                        <a:pt x="1234" y="5038"/>
                      </a:lnTo>
                      <a:cubicBezTo>
                        <a:pt x="4003" y="3503"/>
                        <a:pt x="6271" y="1702"/>
                        <a:pt x="86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48" name="Google Shape;1756;p23">
                  <a:extLst>
                    <a:ext uri="{FF2B5EF4-FFF2-40B4-BE49-F238E27FC236}">
                      <a16:creationId xmlns:a16="http://schemas.microsoft.com/office/drawing/2014/main" id="{5FA0D9FD-DDD1-4C06-8184-DCCA4388508A}"/>
                    </a:ext>
                  </a:extLst>
                </p:cNvPr>
                <p:cNvSpPr/>
                <p:nvPr/>
              </p:nvSpPr>
              <p:spPr>
                <a:xfrm>
                  <a:off x="-717100" y="3895925"/>
                  <a:ext cx="231000" cy="17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0" h="6940" extrusionOk="0">
                      <a:moveTo>
                        <a:pt x="9240" y="1"/>
                      </a:moveTo>
                      <a:cubicBezTo>
                        <a:pt x="6471" y="2203"/>
                        <a:pt x="3202" y="4137"/>
                        <a:pt x="0" y="6139"/>
                      </a:cubicBezTo>
                      <a:cubicBezTo>
                        <a:pt x="0" y="6406"/>
                        <a:pt x="0" y="6672"/>
                        <a:pt x="0" y="6939"/>
                      </a:cubicBezTo>
                      <a:cubicBezTo>
                        <a:pt x="3403" y="5005"/>
                        <a:pt x="6305" y="2803"/>
                        <a:pt x="9240" y="701"/>
                      </a:cubicBezTo>
                      <a:lnTo>
                        <a:pt x="924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49" name="Google Shape;1757;p23">
                  <a:extLst>
                    <a:ext uri="{FF2B5EF4-FFF2-40B4-BE49-F238E27FC236}">
                      <a16:creationId xmlns:a16="http://schemas.microsoft.com/office/drawing/2014/main" id="{6D8C9640-1536-4C1B-A16E-BEB25AC9A2A9}"/>
                    </a:ext>
                  </a:extLst>
                </p:cNvPr>
                <p:cNvSpPr/>
                <p:nvPr/>
              </p:nvSpPr>
              <p:spPr>
                <a:xfrm>
                  <a:off x="-715450" y="4152775"/>
                  <a:ext cx="229350" cy="17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6873" extrusionOk="0">
                      <a:moveTo>
                        <a:pt x="9174" y="1"/>
                      </a:moveTo>
                      <a:cubicBezTo>
                        <a:pt x="6405" y="2169"/>
                        <a:pt x="3170" y="4104"/>
                        <a:pt x="1" y="6105"/>
                      </a:cubicBezTo>
                      <a:cubicBezTo>
                        <a:pt x="1" y="6339"/>
                        <a:pt x="1" y="6606"/>
                        <a:pt x="1" y="6873"/>
                      </a:cubicBezTo>
                      <a:cubicBezTo>
                        <a:pt x="3370" y="4971"/>
                        <a:pt x="6239" y="2803"/>
                        <a:pt x="9174" y="668"/>
                      </a:cubicBezTo>
                      <a:lnTo>
                        <a:pt x="917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50" name="Google Shape;1758;p23">
                  <a:extLst>
                    <a:ext uri="{FF2B5EF4-FFF2-40B4-BE49-F238E27FC236}">
                      <a16:creationId xmlns:a16="http://schemas.microsoft.com/office/drawing/2014/main" id="{004A8BCB-BD1E-490A-A8BD-3033AD8EA40F}"/>
                    </a:ext>
                  </a:extLst>
                </p:cNvPr>
                <p:cNvSpPr/>
                <p:nvPr/>
              </p:nvSpPr>
              <p:spPr>
                <a:xfrm>
                  <a:off x="-715450" y="4126925"/>
                  <a:ext cx="229350" cy="17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6873" extrusionOk="0">
                      <a:moveTo>
                        <a:pt x="9174" y="1"/>
                      </a:moveTo>
                      <a:cubicBezTo>
                        <a:pt x="6405" y="2169"/>
                        <a:pt x="3203" y="4104"/>
                        <a:pt x="1" y="6105"/>
                      </a:cubicBezTo>
                      <a:cubicBezTo>
                        <a:pt x="1" y="6339"/>
                        <a:pt x="1" y="6606"/>
                        <a:pt x="1" y="6872"/>
                      </a:cubicBezTo>
                      <a:cubicBezTo>
                        <a:pt x="3370" y="4971"/>
                        <a:pt x="6239" y="2803"/>
                        <a:pt x="9174" y="668"/>
                      </a:cubicBezTo>
                      <a:lnTo>
                        <a:pt x="917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51" name="Google Shape;1759;p23">
                  <a:extLst>
                    <a:ext uri="{FF2B5EF4-FFF2-40B4-BE49-F238E27FC236}">
                      <a16:creationId xmlns:a16="http://schemas.microsoft.com/office/drawing/2014/main" id="{99BC5BA4-68C3-4B4A-9AEF-CAE3C79FEA11}"/>
                    </a:ext>
                  </a:extLst>
                </p:cNvPr>
                <p:cNvSpPr/>
                <p:nvPr/>
              </p:nvSpPr>
              <p:spPr>
                <a:xfrm>
                  <a:off x="-715450" y="4075225"/>
                  <a:ext cx="229350" cy="17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6906" extrusionOk="0">
                      <a:moveTo>
                        <a:pt x="9174" y="1"/>
                      </a:moveTo>
                      <a:cubicBezTo>
                        <a:pt x="6405" y="2202"/>
                        <a:pt x="3170" y="4104"/>
                        <a:pt x="1" y="6105"/>
                      </a:cubicBezTo>
                      <a:cubicBezTo>
                        <a:pt x="1" y="6372"/>
                        <a:pt x="1" y="6639"/>
                        <a:pt x="1" y="6906"/>
                      </a:cubicBezTo>
                      <a:cubicBezTo>
                        <a:pt x="3370" y="5004"/>
                        <a:pt x="6239" y="2803"/>
                        <a:pt x="9174" y="701"/>
                      </a:cubicBezTo>
                      <a:lnTo>
                        <a:pt x="917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52" name="Google Shape;1760;p23">
                  <a:extLst>
                    <a:ext uri="{FF2B5EF4-FFF2-40B4-BE49-F238E27FC236}">
                      <a16:creationId xmlns:a16="http://schemas.microsoft.com/office/drawing/2014/main" id="{8503D568-5E0A-42D3-AEAB-6DCA3AC82985}"/>
                    </a:ext>
                  </a:extLst>
                </p:cNvPr>
                <p:cNvSpPr/>
                <p:nvPr/>
              </p:nvSpPr>
              <p:spPr>
                <a:xfrm>
                  <a:off x="-715450" y="4101075"/>
                  <a:ext cx="229350" cy="17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6906" extrusionOk="0">
                      <a:moveTo>
                        <a:pt x="9174" y="1"/>
                      </a:moveTo>
                      <a:cubicBezTo>
                        <a:pt x="6405" y="2169"/>
                        <a:pt x="3203" y="4104"/>
                        <a:pt x="1" y="6105"/>
                      </a:cubicBezTo>
                      <a:lnTo>
                        <a:pt x="1" y="6272"/>
                      </a:lnTo>
                      <a:lnTo>
                        <a:pt x="1" y="6906"/>
                      </a:lnTo>
                      <a:cubicBezTo>
                        <a:pt x="3370" y="5004"/>
                        <a:pt x="6239" y="2803"/>
                        <a:pt x="9174" y="701"/>
                      </a:cubicBezTo>
                      <a:lnTo>
                        <a:pt x="917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53" name="Google Shape;1761;p23">
                  <a:extLst>
                    <a:ext uri="{FF2B5EF4-FFF2-40B4-BE49-F238E27FC236}">
                      <a16:creationId xmlns:a16="http://schemas.microsoft.com/office/drawing/2014/main" id="{2AF9BBB0-D703-4840-A6DF-CE58DFB24DC4}"/>
                    </a:ext>
                  </a:extLst>
                </p:cNvPr>
                <p:cNvSpPr/>
                <p:nvPr/>
              </p:nvSpPr>
              <p:spPr>
                <a:xfrm>
                  <a:off x="-715450" y="4049375"/>
                  <a:ext cx="229350" cy="17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6906" extrusionOk="0">
                      <a:moveTo>
                        <a:pt x="9174" y="1"/>
                      </a:moveTo>
                      <a:cubicBezTo>
                        <a:pt x="6405" y="2202"/>
                        <a:pt x="3170" y="4104"/>
                        <a:pt x="1" y="6105"/>
                      </a:cubicBezTo>
                      <a:cubicBezTo>
                        <a:pt x="1" y="6372"/>
                        <a:pt x="1" y="6639"/>
                        <a:pt x="1" y="6906"/>
                      </a:cubicBezTo>
                      <a:cubicBezTo>
                        <a:pt x="3370" y="5004"/>
                        <a:pt x="6239" y="2803"/>
                        <a:pt x="9174" y="701"/>
                      </a:cubicBezTo>
                      <a:lnTo>
                        <a:pt x="917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54" name="Google Shape;1762;p23">
                  <a:extLst>
                    <a:ext uri="{FF2B5EF4-FFF2-40B4-BE49-F238E27FC236}">
                      <a16:creationId xmlns:a16="http://schemas.microsoft.com/office/drawing/2014/main" id="{85F1AD47-AA10-4C1C-BDEE-609365124737}"/>
                    </a:ext>
                  </a:extLst>
                </p:cNvPr>
                <p:cNvSpPr/>
                <p:nvPr/>
              </p:nvSpPr>
              <p:spPr>
                <a:xfrm>
                  <a:off x="-715450" y="4177800"/>
                  <a:ext cx="229350" cy="17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6906" extrusionOk="0">
                      <a:moveTo>
                        <a:pt x="9174" y="1"/>
                      </a:moveTo>
                      <a:cubicBezTo>
                        <a:pt x="6405" y="2202"/>
                        <a:pt x="3170" y="4104"/>
                        <a:pt x="1" y="6105"/>
                      </a:cubicBezTo>
                      <a:cubicBezTo>
                        <a:pt x="1" y="6372"/>
                        <a:pt x="1" y="6639"/>
                        <a:pt x="1" y="6906"/>
                      </a:cubicBezTo>
                      <a:cubicBezTo>
                        <a:pt x="3370" y="5004"/>
                        <a:pt x="6239" y="2803"/>
                        <a:pt x="9174" y="701"/>
                      </a:cubicBezTo>
                      <a:lnTo>
                        <a:pt x="917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55" name="Google Shape;1763;p23">
                  <a:extLst>
                    <a:ext uri="{FF2B5EF4-FFF2-40B4-BE49-F238E27FC236}">
                      <a16:creationId xmlns:a16="http://schemas.microsoft.com/office/drawing/2014/main" id="{E64070BE-48B4-4818-9381-A20D290B33D8}"/>
                    </a:ext>
                  </a:extLst>
                </p:cNvPr>
                <p:cNvSpPr/>
                <p:nvPr/>
              </p:nvSpPr>
              <p:spPr>
                <a:xfrm>
                  <a:off x="-715450" y="4203650"/>
                  <a:ext cx="229350" cy="17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6906" extrusionOk="0">
                      <a:moveTo>
                        <a:pt x="9174" y="1"/>
                      </a:moveTo>
                      <a:cubicBezTo>
                        <a:pt x="6405" y="2202"/>
                        <a:pt x="3170" y="4104"/>
                        <a:pt x="1" y="6105"/>
                      </a:cubicBezTo>
                      <a:cubicBezTo>
                        <a:pt x="1" y="6372"/>
                        <a:pt x="1" y="6639"/>
                        <a:pt x="1" y="6906"/>
                      </a:cubicBezTo>
                      <a:cubicBezTo>
                        <a:pt x="3370" y="5004"/>
                        <a:pt x="6239" y="2803"/>
                        <a:pt x="9174" y="701"/>
                      </a:cubicBezTo>
                      <a:lnTo>
                        <a:pt x="917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56" name="Google Shape;1764;p23">
                  <a:extLst>
                    <a:ext uri="{FF2B5EF4-FFF2-40B4-BE49-F238E27FC236}">
                      <a16:creationId xmlns:a16="http://schemas.microsoft.com/office/drawing/2014/main" id="{AF23F999-A143-4C6C-ADE3-98B73B8F3CBA}"/>
                    </a:ext>
                  </a:extLst>
                </p:cNvPr>
                <p:cNvSpPr/>
                <p:nvPr/>
              </p:nvSpPr>
              <p:spPr>
                <a:xfrm>
                  <a:off x="-716275" y="4280375"/>
                  <a:ext cx="230175" cy="17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7" h="6939" extrusionOk="0">
                      <a:moveTo>
                        <a:pt x="9207" y="1"/>
                      </a:moveTo>
                      <a:cubicBezTo>
                        <a:pt x="6438" y="2202"/>
                        <a:pt x="3203" y="4137"/>
                        <a:pt x="0" y="6138"/>
                      </a:cubicBezTo>
                      <a:cubicBezTo>
                        <a:pt x="0" y="6405"/>
                        <a:pt x="0" y="6672"/>
                        <a:pt x="0" y="6939"/>
                      </a:cubicBezTo>
                      <a:cubicBezTo>
                        <a:pt x="3370" y="5038"/>
                        <a:pt x="6272" y="2836"/>
                        <a:pt x="9207" y="701"/>
                      </a:cubicBezTo>
                      <a:lnTo>
                        <a:pt x="920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57" name="Google Shape;1765;p23">
                  <a:extLst>
                    <a:ext uri="{FF2B5EF4-FFF2-40B4-BE49-F238E27FC236}">
                      <a16:creationId xmlns:a16="http://schemas.microsoft.com/office/drawing/2014/main" id="{797F5CF4-9D5E-44B5-89B7-EC8E2C7C40C3}"/>
                    </a:ext>
                  </a:extLst>
                </p:cNvPr>
                <p:cNvSpPr/>
                <p:nvPr/>
              </p:nvSpPr>
              <p:spPr>
                <a:xfrm>
                  <a:off x="-717100" y="4306225"/>
                  <a:ext cx="231000" cy="17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0" h="6939" extrusionOk="0">
                      <a:moveTo>
                        <a:pt x="9240" y="1"/>
                      </a:moveTo>
                      <a:cubicBezTo>
                        <a:pt x="6471" y="2202"/>
                        <a:pt x="3202" y="4137"/>
                        <a:pt x="0" y="6138"/>
                      </a:cubicBezTo>
                      <a:cubicBezTo>
                        <a:pt x="0" y="6405"/>
                        <a:pt x="0" y="6672"/>
                        <a:pt x="0" y="6939"/>
                      </a:cubicBezTo>
                      <a:cubicBezTo>
                        <a:pt x="3403" y="5038"/>
                        <a:pt x="6305" y="2836"/>
                        <a:pt x="9240" y="701"/>
                      </a:cubicBezTo>
                      <a:lnTo>
                        <a:pt x="924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58" name="Google Shape;1766;p23">
                  <a:extLst>
                    <a:ext uri="{FF2B5EF4-FFF2-40B4-BE49-F238E27FC236}">
                      <a16:creationId xmlns:a16="http://schemas.microsoft.com/office/drawing/2014/main" id="{0CB9A8B4-633C-4690-9B5F-894E2D622738}"/>
                    </a:ext>
                  </a:extLst>
                </p:cNvPr>
                <p:cNvSpPr/>
                <p:nvPr/>
              </p:nvSpPr>
              <p:spPr>
                <a:xfrm>
                  <a:off x="-716275" y="4255350"/>
                  <a:ext cx="230175" cy="17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7" h="6906" extrusionOk="0">
                      <a:moveTo>
                        <a:pt x="9207" y="1"/>
                      </a:moveTo>
                      <a:cubicBezTo>
                        <a:pt x="6438" y="2169"/>
                        <a:pt x="3203" y="4104"/>
                        <a:pt x="0" y="6105"/>
                      </a:cubicBezTo>
                      <a:cubicBezTo>
                        <a:pt x="0" y="6372"/>
                        <a:pt x="0" y="6639"/>
                        <a:pt x="0" y="6906"/>
                      </a:cubicBezTo>
                      <a:cubicBezTo>
                        <a:pt x="3370" y="5005"/>
                        <a:pt x="6272" y="2803"/>
                        <a:pt x="9207" y="701"/>
                      </a:cubicBezTo>
                      <a:lnTo>
                        <a:pt x="920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59" name="Google Shape;1767;p23">
                  <a:extLst>
                    <a:ext uri="{FF2B5EF4-FFF2-40B4-BE49-F238E27FC236}">
                      <a16:creationId xmlns:a16="http://schemas.microsoft.com/office/drawing/2014/main" id="{75DD26DA-E4B7-4630-A5A4-4A69DF1430A4}"/>
                    </a:ext>
                  </a:extLst>
                </p:cNvPr>
                <p:cNvSpPr/>
                <p:nvPr/>
              </p:nvSpPr>
              <p:spPr>
                <a:xfrm>
                  <a:off x="-716275" y="4229500"/>
                  <a:ext cx="230175" cy="17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7" h="6906" extrusionOk="0">
                      <a:moveTo>
                        <a:pt x="9207" y="1"/>
                      </a:moveTo>
                      <a:cubicBezTo>
                        <a:pt x="6438" y="2169"/>
                        <a:pt x="3203" y="4104"/>
                        <a:pt x="34" y="6105"/>
                      </a:cubicBezTo>
                      <a:cubicBezTo>
                        <a:pt x="0" y="6372"/>
                        <a:pt x="0" y="6639"/>
                        <a:pt x="0" y="6906"/>
                      </a:cubicBezTo>
                      <a:cubicBezTo>
                        <a:pt x="3403" y="5004"/>
                        <a:pt x="6272" y="2803"/>
                        <a:pt x="9207" y="701"/>
                      </a:cubicBezTo>
                      <a:lnTo>
                        <a:pt x="920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60" name="Google Shape;1768;p23">
                  <a:extLst>
                    <a:ext uri="{FF2B5EF4-FFF2-40B4-BE49-F238E27FC236}">
                      <a16:creationId xmlns:a16="http://schemas.microsoft.com/office/drawing/2014/main" id="{CCA613A2-C9B5-47C9-AC96-960C2768B63D}"/>
                    </a:ext>
                  </a:extLst>
                </p:cNvPr>
                <p:cNvSpPr/>
                <p:nvPr/>
              </p:nvSpPr>
              <p:spPr>
                <a:xfrm>
                  <a:off x="-718775" y="3844225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36"/>
                        <a:pt x="3236" y="4170"/>
                        <a:pt x="0" y="6172"/>
                      </a:cubicBezTo>
                      <a:cubicBezTo>
                        <a:pt x="0" y="6439"/>
                        <a:pt x="34" y="6706"/>
                        <a:pt x="34" y="6972"/>
                      </a:cubicBez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61" name="Google Shape;1769;p23">
                  <a:extLst>
                    <a:ext uri="{FF2B5EF4-FFF2-40B4-BE49-F238E27FC236}">
                      <a16:creationId xmlns:a16="http://schemas.microsoft.com/office/drawing/2014/main" id="{0516D72C-5BF7-46B4-AE7C-A5264BA131D5}"/>
                    </a:ext>
                  </a:extLst>
                </p:cNvPr>
                <p:cNvSpPr/>
                <p:nvPr/>
              </p:nvSpPr>
              <p:spPr>
                <a:xfrm>
                  <a:off x="-717950" y="3870075"/>
                  <a:ext cx="231850" cy="17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4" h="6940" extrusionOk="0">
                      <a:moveTo>
                        <a:pt x="9274" y="1"/>
                      </a:moveTo>
                      <a:cubicBezTo>
                        <a:pt x="6505" y="2202"/>
                        <a:pt x="3203" y="4137"/>
                        <a:pt x="1" y="6172"/>
                      </a:cubicBezTo>
                      <a:cubicBezTo>
                        <a:pt x="1" y="6405"/>
                        <a:pt x="1" y="6672"/>
                        <a:pt x="1" y="6939"/>
                      </a:cubicBezTo>
                      <a:cubicBezTo>
                        <a:pt x="3403" y="5004"/>
                        <a:pt x="6339" y="2803"/>
                        <a:pt x="9274" y="701"/>
                      </a:cubicBezTo>
                      <a:lnTo>
                        <a:pt x="927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62" name="Google Shape;1770;p23">
                  <a:extLst>
                    <a:ext uri="{FF2B5EF4-FFF2-40B4-BE49-F238E27FC236}">
                      <a16:creationId xmlns:a16="http://schemas.microsoft.com/office/drawing/2014/main" id="{0268D986-1BD7-4D95-8BED-4E938417E382}"/>
                    </a:ext>
                  </a:extLst>
                </p:cNvPr>
                <p:cNvSpPr/>
                <p:nvPr/>
              </p:nvSpPr>
              <p:spPr>
                <a:xfrm>
                  <a:off x="-718775" y="4486350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02"/>
                        <a:pt x="3236" y="4137"/>
                        <a:pt x="0" y="6172"/>
                      </a:cubicBezTo>
                      <a:lnTo>
                        <a:pt x="0" y="6973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63" name="Google Shape;1771;p23">
                  <a:extLst>
                    <a:ext uri="{FF2B5EF4-FFF2-40B4-BE49-F238E27FC236}">
                      <a16:creationId xmlns:a16="http://schemas.microsoft.com/office/drawing/2014/main" id="{0EFC099E-2D72-4D68-98F8-03979A0B385F}"/>
                    </a:ext>
                  </a:extLst>
                </p:cNvPr>
                <p:cNvSpPr/>
                <p:nvPr/>
              </p:nvSpPr>
              <p:spPr>
                <a:xfrm>
                  <a:off x="-718775" y="4408800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36"/>
                        <a:pt x="3236" y="4170"/>
                        <a:pt x="0" y="6205"/>
                      </a:cubicBezTo>
                      <a:lnTo>
                        <a:pt x="0" y="6972"/>
                      </a:lnTo>
                      <a:cubicBezTo>
                        <a:pt x="3436" y="5071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64" name="Google Shape;1772;p23">
                  <a:extLst>
                    <a:ext uri="{FF2B5EF4-FFF2-40B4-BE49-F238E27FC236}">
                      <a16:creationId xmlns:a16="http://schemas.microsoft.com/office/drawing/2014/main" id="{82F3DF0E-8169-445E-81BD-754384088960}"/>
                    </a:ext>
                  </a:extLst>
                </p:cNvPr>
                <p:cNvSpPr/>
                <p:nvPr/>
              </p:nvSpPr>
              <p:spPr>
                <a:xfrm>
                  <a:off x="-718775" y="4434650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36"/>
                        <a:pt x="3236" y="4170"/>
                        <a:pt x="0" y="6205"/>
                      </a:cubicBezTo>
                      <a:lnTo>
                        <a:pt x="0" y="6972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65" name="Google Shape;1773;p23">
                  <a:extLst>
                    <a:ext uri="{FF2B5EF4-FFF2-40B4-BE49-F238E27FC236}">
                      <a16:creationId xmlns:a16="http://schemas.microsoft.com/office/drawing/2014/main" id="{69F3863D-22B3-475A-809B-CB9A95073A8C}"/>
                    </a:ext>
                  </a:extLst>
                </p:cNvPr>
                <p:cNvSpPr/>
                <p:nvPr/>
              </p:nvSpPr>
              <p:spPr>
                <a:xfrm>
                  <a:off x="-718775" y="4460500"/>
                  <a:ext cx="232675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6973" extrusionOk="0">
                      <a:moveTo>
                        <a:pt x="9307" y="1"/>
                      </a:moveTo>
                      <a:cubicBezTo>
                        <a:pt x="6505" y="2202"/>
                        <a:pt x="3236" y="4170"/>
                        <a:pt x="0" y="6172"/>
                      </a:cubicBezTo>
                      <a:lnTo>
                        <a:pt x="0" y="6972"/>
                      </a:lnTo>
                      <a:cubicBezTo>
                        <a:pt x="3436" y="5038"/>
                        <a:pt x="6338" y="2836"/>
                        <a:pt x="9307" y="701"/>
                      </a:cubicBezTo>
                      <a:lnTo>
                        <a:pt x="930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66" name="Google Shape;1774;p23">
                  <a:extLst>
                    <a:ext uri="{FF2B5EF4-FFF2-40B4-BE49-F238E27FC236}">
                      <a16:creationId xmlns:a16="http://schemas.microsoft.com/office/drawing/2014/main" id="{B1224E88-B9FD-4416-9A3A-239205EE6773}"/>
                    </a:ext>
                  </a:extLst>
                </p:cNvPr>
                <p:cNvSpPr/>
                <p:nvPr/>
              </p:nvSpPr>
              <p:spPr>
                <a:xfrm>
                  <a:off x="-717100" y="3920950"/>
                  <a:ext cx="231000" cy="17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0" h="6939" extrusionOk="0">
                      <a:moveTo>
                        <a:pt x="9240" y="1"/>
                      </a:moveTo>
                      <a:cubicBezTo>
                        <a:pt x="6471" y="2202"/>
                        <a:pt x="3202" y="4137"/>
                        <a:pt x="0" y="6172"/>
                      </a:cubicBezTo>
                      <a:cubicBezTo>
                        <a:pt x="0" y="6405"/>
                        <a:pt x="0" y="6672"/>
                        <a:pt x="0" y="6939"/>
                      </a:cubicBezTo>
                      <a:cubicBezTo>
                        <a:pt x="3403" y="5038"/>
                        <a:pt x="6305" y="2836"/>
                        <a:pt x="9240" y="701"/>
                      </a:cubicBezTo>
                      <a:lnTo>
                        <a:pt x="924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67" name="Google Shape;1775;p23">
                  <a:extLst>
                    <a:ext uri="{FF2B5EF4-FFF2-40B4-BE49-F238E27FC236}">
                      <a16:creationId xmlns:a16="http://schemas.microsoft.com/office/drawing/2014/main" id="{413344C3-C6FC-4ACD-A465-BC83D9E18F6F}"/>
                    </a:ext>
                  </a:extLst>
                </p:cNvPr>
                <p:cNvSpPr/>
                <p:nvPr/>
              </p:nvSpPr>
              <p:spPr>
                <a:xfrm>
                  <a:off x="-717950" y="4332075"/>
                  <a:ext cx="231850" cy="17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4" h="6940" extrusionOk="0">
                      <a:moveTo>
                        <a:pt x="9274" y="1"/>
                      </a:moveTo>
                      <a:cubicBezTo>
                        <a:pt x="6505" y="2202"/>
                        <a:pt x="3236" y="4137"/>
                        <a:pt x="34" y="6139"/>
                      </a:cubicBezTo>
                      <a:cubicBezTo>
                        <a:pt x="34" y="6405"/>
                        <a:pt x="34" y="6672"/>
                        <a:pt x="1" y="6939"/>
                      </a:cubicBezTo>
                      <a:cubicBezTo>
                        <a:pt x="3403" y="5038"/>
                        <a:pt x="6339" y="2836"/>
                        <a:pt x="9274" y="701"/>
                      </a:cubicBezTo>
                      <a:lnTo>
                        <a:pt x="927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68" name="Google Shape;1776;p23">
                  <a:extLst>
                    <a:ext uri="{FF2B5EF4-FFF2-40B4-BE49-F238E27FC236}">
                      <a16:creationId xmlns:a16="http://schemas.microsoft.com/office/drawing/2014/main" id="{7CFD0BFF-023A-4FA3-91AC-6878C7E4CCCE}"/>
                    </a:ext>
                  </a:extLst>
                </p:cNvPr>
                <p:cNvSpPr/>
                <p:nvPr/>
              </p:nvSpPr>
              <p:spPr>
                <a:xfrm>
                  <a:off x="-716275" y="3998500"/>
                  <a:ext cx="230175" cy="17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7" h="6906" extrusionOk="0">
                      <a:moveTo>
                        <a:pt x="9207" y="1"/>
                      </a:moveTo>
                      <a:cubicBezTo>
                        <a:pt x="6438" y="2169"/>
                        <a:pt x="3203" y="4104"/>
                        <a:pt x="0" y="6105"/>
                      </a:cubicBezTo>
                      <a:cubicBezTo>
                        <a:pt x="34" y="6372"/>
                        <a:pt x="34" y="6639"/>
                        <a:pt x="34" y="6906"/>
                      </a:cubicBezTo>
                      <a:cubicBezTo>
                        <a:pt x="3403" y="5004"/>
                        <a:pt x="6272" y="2803"/>
                        <a:pt x="9207" y="701"/>
                      </a:cubicBezTo>
                      <a:lnTo>
                        <a:pt x="920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69" name="Google Shape;1777;p23">
                  <a:extLst>
                    <a:ext uri="{FF2B5EF4-FFF2-40B4-BE49-F238E27FC236}">
                      <a16:creationId xmlns:a16="http://schemas.microsoft.com/office/drawing/2014/main" id="{2ABE32D7-DA6A-47CF-9AA9-D7617E47E1D3}"/>
                    </a:ext>
                  </a:extLst>
                </p:cNvPr>
                <p:cNvSpPr/>
                <p:nvPr/>
              </p:nvSpPr>
              <p:spPr>
                <a:xfrm>
                  <a:off x="-716275" y="3972650"/>
                  <a:ext cx="230175" cy="17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7" h="6906" extrusionOk="0">
                      <a:moveTo>
                        <a:pt x="9207" y="1"/>
                      </a:moveTo>
                      <a:cubicBezTo>
                        <a:pt x="6438" y="2202"/>
                        <a:pt x="3203" y="4137"/>
                        <a:pt x="0" y="6139"/>
                      </a:cubicBezTo>
                      <a:cubicBezTo>
                        <a:pt x="0" y="6372"/>
                        <a:pt x="0" y="6639"/>
                        <a:pt x="0" y="6906"/>
                      </a:cubicBezTo>
                      <a:cubicBezTo>
                        <a:pt x="3403" y="5004"/>
                        <a:pt x="6272" y="2803"/>
                        <a:pt x="9207" y="701"/>
                      </a:cubicBezTo>
                      <a:lnTo>
                        <a:pt x="920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70" name="Google Shape;1778;p23">
                  <a:extLst>
                    <a:ext uri="{FF2B5EF4-FFF2-40B4-BE49-F238E27FC236}">
                      <a16:creationId xmlns:a16="http://schemas.microsoft.com/office/drawing/2014/main" id="{362F0D97-9D25-4762-A8D6-8F886E6CCFE6}"/>
                    </a:ext>
                  </a:extLst>
                </p:cNvPr>
                <p:cNvSpPr/>
                <p:nvPr/>
              </p:nvSpPr>
              <p:spPr>
                <a:xfrm>
                  <a:off x="-716275" y="3946800"/>
                  <a:ext cx="230175" cy="17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7" h="6906" extrusionOk="0">
                      <a:moveTo>
                        <a:pt x="9207" y="1"/>
                      </a:moveTo>
                      <a:cubicBezTo>
                        <a:pt x="6438" y="2202"/>
                        <a:pt x="3169" y="4137"/>
                        <a:pt x="0" y="6138"/>
                      </a:cubicBezTo>
                      <a:cubicBezTo>
                        <a:pt x="0" y="6405"/>
                        <a:pt x="0" y="6672"/>
                        <a:pt x="0" y="6906"/>
                      </a:cubicBezTo>
                      <a:cubicBezTo>
                        <a:pt x="3370" y="5004"/>
                        <a:pt x="6272" y="2836"/>
                        <a:pt x="9207" y="701"/>
                      </a:cubicBezTo>
                      <a:lnTo>
                        <a:pt x="920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71" name="Google Shape;1779;p23">
                  <a:extLst>
                    <a:ext uri="{FF2B5EF4-FFF2-40B4-BE49-F238E27FC236}">
                      <a16:creationId xmlns:a16="http://schemas.microsoft.com/office/drawing/2014/main" id="{12396A40-62B0-4ED3-A8A7-6C4CAEE01D43}"/>
                    </a:ext>
                  </a:extLst>
                </p:cNvPr>
                <p:cNvSpPr/>
                <p:nvPr/>
              </p:nvSpPr>
              <p:spPr>
                <a:xfrm>
                  <a:off x="-715450" y="4024350"/>
                  <a:ext cx="229350" cy="17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6873" extrusionOk="0">
                      <a:moveTo>
                        <a:pt x="9174" y="1"/>
                      </a:moveTo>
                      <a:cubicBezTo>
                        <a:pt x="6405" y="2169"/>
                        <a:pt x="3170" y="4104"/>
                        <a:pt x="1" y="6105"/>
                      </a:cubicBezTo>
                      <a:cubicBezTo>
                        <a:pt x="1" y="6372"/>
                        <a:pt x="1" y="6639"/>
                        <a:pt x="1" y="6873"/>
                      </a:cubicBezTo>
                      <a:cubicBezTo>
                        <a:pt x="3370" y="4971"/>
                        <a:pt x="6239" y="2803"/>
                        <a:pt x="9174" y="668"/>
                      </a:cubicBezTo>
                      <a:lnTo>
                        <a:pt x="917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72" name="Google Shape;1780;p23">
                  <a:extLst>
                    <a:ext uri="{FF2B5EF4-FFF2-40B4-BE49-F238E27FC236}">
                      <a16:creationId xmlns:a16="http://schemas.microsoft.com/office/drawing/2014/main" id="{3660D14F-CD74-4E0F-9936-F75A08D00ABF}"/>
                    </a:ext>
                  </a:extLst>
                </p:cNvPr>
                <p:cNvSpPr/>
                <p:nvPr/>
              </p:nvSpPr>
              <p:spPr>
                <a:xfrm>
                  <a:off x="6568100" y="4894975"/>
                  <a:ext cx="206825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3" h="4438" extrusionOk="0">
                      <a:moveTo>
                        <a:pt x="6572" y="1"/>
                      </a:moveTo>
                      <a:cubicBezTo>
                        <a:pt x="4637" y="1602"/>
                        <a:pt x="2302" y="3003"/>
                        <a:pt x="0" y="4437"/>
                      </a:cubicBezTo>
                      <a:cubicBezTo>
                        <a:pt x="601" y="4437"/>
                        <a:pt x="1234" y="4404"/>
                        <a:pt x="1835" y="4404"/>
                      </a:cubicBezTo>
                      <a:cubicBezTo>
                        <a:pt x="4170" y="3070"/>
                        <a:pt x="6205" y="15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73" name="Google Shape;1781;p23">
                  <a:extLst>
                    <a:ext uri="{FF2B5EF4-FFF2-40B4-BE49-F238E27FC236}">
                      <a16:creationId xmlns:a16="http://schemas.microsoft.com/office/drawing/2014/main" id="{094C4830-E49E-47F8-92AB-ED017A85F57B}"/>
                    </a:ext>
                  </a:extLst>
                </p:cNvPr>
                <p:cNvSpPr/>
                <p:nvPr/>
              </p:nvSpPr>
              <p:spPr>
                <a:xfrm>
                  <a:off x="7885700" y="4894975"/>
                  <a:ext cx="217675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7" h="4605" extrusionOk="0">
                      <a:moveTo>
                        <a:pt x="6872" y="1"/>
                      </a:moveTo>
                      <a:cubicBezTo>
                        <a:pt x="4837" y="1669"/>
                        <a:pt x="2402" y="3103"/>
                        <a:pt x="0" y="4604"/>
                      </a:cubicBezTo>
                      <a:lnTo>
                        <a:pt x="1935" y="4604"/>
                      </a:lnTo>
                      <a:cubicBezTo>
                        <a:pt x="4437" y="3203"/>
                        <a:pt x="6538" y="1569"/>
                        <a:pt x="870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74" name="Google Shape;1782;p23">
                  <a:extLst>
                    <a:ext uri="{FF2B5EF4-FFF2-40B4-BE49-F238E27FC236}">
                      <a16:creationId xmlns:a16="http://schemas.microsoft.com/office/drawing/2014/main" id="{093A3398-63C7-4C3B-86A9-A98649C2A46D}"/>
                    </a:ext>
                  </a:extLst>
                </p:cNvPr>
                <p:cNvSpPr/>
                <p:nvPr/>
              </p:nvSpPr>
              <p:spPr>
                <a:xfrm>
                  <a:off x="8009125" y="4881650"/>
                  <a:ext cx="559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6" h="267" extrusionOk="0">
                      <a:moveTo>
                        <a:pt x="2235" y="0"/>
                      </a:moveTo>
                      <a:cubicBezTo>
                        <a:pt x="1568" y="0"/>
                        <a:pt x="901" y="34"/>
                        <a:pt x="234" y="34"/>
                      </a:cubicBezTo>
                      <a:cubicBezTo>
                        <a:pt x="234" y="34"/>
                        <a:pt x="234" y="67"/>
                        <a:pt x="200" y="67"/>
                      </a:cubicBezTo>
                      <a:cubicBezTo>
                        <a:pt x="134" y="134"/>
                        <a:pt x="67" y="200"/>
                        <a:pt x="0" y="267"/>
                      </a:cubicBezTo>
                      <a:lnTo>
                        <a:pt x="1902" y="267"/>
                      </a:lnTo>
                      <a:cubicBezTo>
                        <a:pt x="2002" y="167"/>
                        <a:pt x="2135" y="100"/>
                        <a:pt x="223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75" name="Google Shape;1783;p23">
                  <a:extLst>
                    <a:ext uri="{FF2B5EF4-FFF2-40B4-BE49-F238E27FC236}">
                      <a16:creationId xmlns:a16="http://schemas.microsoft.com/office/drawing/2014/main" id="{F42F160A-C35E-4CD2-8901-00973A7D71C9}"/>
                    </a:ext>
                  </a:extLst>
                </p:cNvPr>
                <p:cNvSpPr/>
                <p:nvPr/>
              </p:nvSpPr>
              <p:spPr>
                <a:xfrm>
                  <a:off x="7943250" y="4894975"/>
                  <a:ext cx="216825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3" h="4605" extrusionOk="0">
                      <a:moveTo>
                        <a:pt x="6838" y="1"/>
                      </a:moveTo>
                      <a:cubicBezTo>
                        <a:pt x="4804" y="1669"/>
                        <a:pt x="2368" y="3103"/>
                        <a:pt x="0" y="4604"/>
                      </a:cubicBezTo>
                      <a:cubicBezTo>
                        <a:pt x="667" y="4604"/>
                        <a:pt x="1301" y="4571"/>
                        <a:pt x="1935" y="4571"/>
                      </a:cubicBezTo>
                      <a:cubicBezTo>
                        <a:pt x="4403" y="3203"/>
                        <a:pt x="6538" y="1569"/>
                        <a:pt x="86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76" name="Google Shape;1784;p23">
                  <a:extLst>
                    <a:ext uri="{FF2B5EF4-FFF2-40B4-BE49-F238E27FC236}">
                      <a16:creationId xmlns:a16="http://schemas.microsoft.com/office/drawing/2014/main" id="{638230B4-1397-4917-9F60-A3F700A21F55}"/>
                    </a:ext>
                  </a:extLst>
                </p:cNvPr>
                <p:cNvSpPr/>
                <p:nvPr/>
              </p:nvSpPr>
              <p:spPr>
                <a:xfrm>
                  <a:off x="8065825" y="4881650"/>
                  <a:ext cx="56725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267" extrusionOk="0">
                      <a:moveTo>
                        <a:pt x="234" y="0"/>
                      </a:moveTo>
                      <a:cubicBezTo>
                        <a:pt x="267" y="34"/>
                        <a:pt x="267" y="67"/>
                        <a:pt x="234" y="67"/>
                      </a:cubicBezTo>
                      <a:cubicBezTo>
                        <a:pt x="167" y="134"/>
                        <a:pt x="67" y="200"/>
                        <a:pt x="1" y="267"/>
                      </a:cubicBezTo>
                      <a:lnTo>
                        <a:pt x="1902" y="267"/>
                      </a:lnTo>
                      <a:cubicBezTo>
                        <a:pt x="2035" y="167"/>
                        <a:pt x="2135" y="100"/>
                        <a:pt x="226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77" name="Google Shape;1785;p23">
                  <a:extLst>
                    <a:ext uri="{FF2B5EF4-FFF2-40B4-BE49-F238E27FC236}">
                      <a16:creationId xmlns:a16="http://schemas.microsoft.com/office/drawing/2014/main" id="{5A7FE5F1-6177-4AA2-A44F-5555005AFD7B}"/>
                    </a:ext>
                  </a:extLst>
                </p:cNvPr>
                <p:cNvSpPr/>
                <p:nvPr/>
              </p:nvSpPr>
              <p:spPr>
                <a:xfrm>
                  <a:off x="7829000" y="4894975"/>
                  <a:ext cx="216825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3" h="4605" extrusionOk="0">
                      <a:moveTo>
                        <a:pt x="6838" y="1"/>
                      </a:moveTo>
                      <a:cubicBezTo>
                        <a:pt x="4804" y="1669"/>
                        <a:pt x="2369" y="3103"/>
                        <a:pt x="0" y="4604"/>
                      </a:cubicBezTo>
                      <a:lnTo>
                        <a:pt x="1902" y="4604"/>
                      </a:lnTo>
                      <a:cubicBezTo>
                        <a:pt x="4403" y="3203"/>
                        <a:pt x="6505" y="1569"/>
                        <a:pt x="86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78" name="Google Shape;1786;p23">
                  <a:extLst>
                    <a:ext uri="{FF2B5EF4-FFF2-40B4-BE49-F238E27FC236}">
                      <a16:creationId xmlns:a16="http://schemas.microsoft.com/office/drawing/2014/main" id="{424246C4-13F9-40E9-811A-E59DD974A895}"/>
                    </a:ext>
                  </a:extLst>
                </p:cNvPr>
                <p:cNvSpPr/>
                <p:nvPr/>
              </p:nvSpPr>
              <p:spPr>
                <a:xfrm>
                  <a:off x="7837325" y="4882475"/>
                  <a:ext cx="55900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6" h="234" extrusionOk="0">
                      <a:moveTo>
                        <a:pt x="234" y="1"/>
                      </a:moveTo>
                      <a:cubicBezTo>
                        <a:pt x="234" y="1"/>
                        <a:pt x="234" y="34"/>
                        <a:pt x="234" y="34"/>
                      </a:cubicBezTo>
                      <a:cubicBezTo>
                        <a:pt x="168" y="101"/>
                        <a:pt x="67" y="167"/>
                        <a:pt x="1" y="234"/>
                      </a:cubicBezTo>
                      <a:lnTo>
                        <a:pt x="1902" y="234"/>
                      </a:lnTo>
                      <a:cubicBezTo>
                        <a:pt x="2002" y="134"/>
                        <a:pt x="2102" y="67"/>
                        <a:pt x="223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79" name="Google Shape;1787;p23">
                  <a:extLst>
                    <a:ext uri="{FF2B5EF4-FFF2-40B4-BE49-F238E27FC236}">
                      <a16:creationId xmlns:a16="http://schemas.microsoft.com/office/drawing/2014/main" id="{F2E4B80B-DCE7-4D29-95A9-4160E4C32D3D}"/>
                    </a:ext>
                  </a:extLst>
                </p:cNvPr>
                <p:cNvSpPr/>
                <p:nvPr/>
              </p:nvSpPr>
              <p:spPr>
                <a:xfrm>
                  <a:off x="8123375" y="4881650"/>
                  <a:ext cx="56725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267" extrusionOk="0">
                      <a:moveTo>
                        <a:pt x="234" y="0"/>
                      </a:moveTo>
                      <a:cubicBezTo>
                        <a:pt x="234" y="34"/>
                        <a:pt x="234" y="34"/>
                        <a:pt x="234" y="67"/>
                      </a:cubicBezTo>
                      <a:cubicBezTo>
                        <a:pt x="134" y="134"/>
                        <a:pt x="67" y="200"/>
                        <a:pt x="0" y="267"/>
                      </a:cubicBezTo>
                      <a:lnTo>
                        <a:pt x="1902" y="267"/>
                      </a:lnTo>
                      <a:cubicBezTo>
                        <a:pt x="2002" y="167"/>
                        <a:pt x="2135" y="100"/>
                        <a:pt x="226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80" name="Google Shape;1788;p23">
                  <a:extLst>
                    <a:ext uri="{FF2B5EF4-FFF2-40B4-BE49-F238E27FC236}">
                      <a16:creationId xmlns:a16="http://schemas.microsoft.com/office/drawing/2014/main" id="{24E82284-A1B2-476E-9365-D3CE92C3D13F}"/>
                    </a:ext>
                  </a:extLst>
                </p:cNvPr>
                <p:cNvSpPr/>
                <p:nvPr/>
              </p:nvSpPr>
              <p:spPr>
                <a:xfrm>
                  <a:off x="7713900" y="4894975"/>
                  <a:ext cx="217700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8" h="4605" extrusionOk="0">
                      <a:moveTo>
                        <a:pt x="6872" y="1"/>
                      </a:moveTo>
                      <a:cubicBezTo>
                        <a:pt x="4838" y="1669"/>
                        <a:pt x="2369" y="3103"/>
                        <a:pt x="1" y="4604"/>
                      </a:cubicBezTo>
                      <a:lnTo>
                        <a:pt x="1936" y="4604"/>
                      </a:lnTo>
                      <a:cubicBezTo>
                        <a:pt x="4437" y="3203"/>
                        <a:pt x="6539" y="1569"/>
                        <a:pt x="870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81" name="Google Shape;1789;p23">
                  <a:extLst>
                    <a:ext uri="{FF2B5EF4-FFF2-40B4-BE49-F238E27FC236}">
                      <a16:creationId xmlns:a16="http://schemas.microsoft.com/office/drawing/2014/main" id="{9BB100E5-70BE-492E-9105-45E06ECBC9E6}"/>
                    </a:ext>
                  </a:extLst>
                </p:cNvPr>
                <p:cNvSpPr/>
                <p:nvPr/>
              </p:nvSpPr>
              <p:spPr>
                <a:xfrm>
                  <a:off x="7894875" y="4882475"/>
                  <a:ext cx="55050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234" extrusionOk="0">
                      <a:moveTo>
                        <a:pt x="234" y="1"/>
                      </a:moveTo>
                      <a:cubicBezTo>
                        <a:pt x="234" y="1"/>
                        <a:pt x="234" y="34"/>
                        <a:pt x="201" y="34"/>
                      </a:cubicBezTo>
                      <a:cubicBezTo>
                        <a:pt x="134" y="101"/>
                        <a:pt x="67" y="167"/>
                        <a:pt x="0" y="234"/>
                      </a:cubicBezTo>
                      <a:lnTo>
                        <a:pt x="1902" y="234"/>
                      </a:lnTo>
                      <a:cubicBezTo>
                        <a:pt x="2002" y="134"/>
                        <a:pt x="2102" y="67"/>
                        <a:pt x="220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82" name="Google Shape;1790;p23">
                  <a:extLst>
                    <a:ext uri="{FF2B5EF4-FFF2-40B4-BE49-F238E27FC236}">
                      <a16:creationId xmlns:a16="http://schemas.microsoft.com/office/drawing/2014/main" id="{88BBB879-53FC-4984-A677-3BD5A55A5BA4}"/>
                    </a:ext>
                  </a:extLst>
                </p:cNvPr>
                <p:cNvSpPr/>
                <p:nvPr/>
              </p:nvSpPr>
              <p:spPr>
                <a:xfrm>
                  <a:off x="7771450" y="4894975"/>
                  <a:ext cx="217675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7" h="4605" extrusionOk="0">
                      <a:moveTo>
                        <a:pt x="6872" y="1"/>
                      </a:moveTo>
                      <a:cubicBezTo>
                        <a:pt x="4837" y="1669"/>
                        <a:pt x="2369" y="3103"/>
                        <a:pt x="1" y="4604"/>
                      </a:cubicBezTo>
                      <a:lnTo>
                        <a:pt x="1935" y="4604"/>
                      </a:lnTo>
                      <a:cubicBezTo>
                        <a:pt x="4404" y="3203"/>
                        <a:pt x="6539" y="1569"/>
                        <a:pt x="870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83" name="Google Shape;1791;p23">
                  <a:extLst>
                    <a:ext uri="{FF2B5EF4-FFF2-40B4-BE49-F238E27FC236}">
                      <a16:creationId xmlns:a16="http://schemas.microsoft.com/office/drawing/2014/main" id="{E7176F54-584B-4514-876B-3F58A4C74E91}"/>
                    </a:ext>
                  </a:extLst>
                </p:cNvPr>
                <p:cNvSpPr/>
                <p:nvPr/>
              </p:nvSpPr>
              <p:spPr>
                <a:xfrm>
                  <a:off x="7951575" y="4881650"/>
                  <a:ext cx="559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6" h="267" extrusionOk="0">
                      <a:moveTo>
                        <a:pt x="2236" y="0"/>
                      </a:moveTo>
                      <a:cubicBezTo>
                        <a:pt x="1568" y="0"/>
                        <a:pt x="901" y="34"/>
                        <a:pt x="234" y="34"/>
                      </a:cubicBezTo>
                      <a:cubicBezTo>
                        <a:pt x="268" y="34"/>
                        <a:pt x="268" y="67"/>
                        <a:pt x="234" y="67"/>
                      </a:cubicBezTo>
                      <a:cubicBezTo>
                        <a:pt x="167" y="134"/>
                        <a:pt x="67" y="200"/>
                        <a:pt x="1" y="267"/>
                      </a:cubicBezTo>
                      <a:lnTo>
                        <a:pt x="1902" y="267"/>
                      </a:lnTo>
                      <a:cubicBezTo>
                        <a:pt x="2002" y="167"/>
                        <a:pt x="2136" y="100"/>
                        <a:pt x="223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84" name="Google Shape;1792;p23">
                  <a:extLst>
                    <a:ext uri="{FF2B5EF4-FFF2-40B4-BE49-F238E27FC236}">
                      <a16:creationId xmlns:a16="http://schemas.microsoft.com/office/drawing/2014/main" id="{9666DB73-1E67-4EBF-913E-9C849C90FFE1}"/>
                    </a:ext>
                  </a:extLst>
                </p:cNvPr>
                <p:cNvSpPr/>
                <p:nvPr/>
              </p:nvSpPr>
              <p:spPr>
                <a:xfrm>
                  <a:off x="8466125" y="4880800"/>
                  <a:ext cx="575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2" h="301" extrusionOk="0">
                      <a:moveTo>
                        <a:pt x="200" y="1"/>
                      </a:moveTo>
                      <a:cubicBezTo>
                        <a:pt x="234" y="34"/>
                        <a:pt x="267" y="68"/>
                        <a:pt x="234" y="101"/>
                      </a:cubicBezTo>
                      <a:cubicBezTo>
                        <a:pt x="167" y="168"/>
                        <a:pt x="67" y="234"/>
                        <a:pt x="0" y="301"/>
                      </a:cubicBezTo>
                      <a:lnTo>
                        <a:pt x="1901" y="301"/>
                      </a:lnTo>
                      <a:cubicBezTo>
                        <a:pt x="2035" y="201"/>
                        <a:pt x="2168" y="101"/>
                        <a:pt x="230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85" name="Google Shape;1793;p23">
                  <a:extLst>
                    <a:ext uri="{FF2B5EF4-FFF2-40B4-BE49-F238E27FC236}">
                      <a16:creationId xmlns:a16="http://schemas.microsoft.com/office/drawing/2014/main" id="{C0BB56B6-E003-4117-B5A3-6409908552FB}"/>
                    </a:ext>
                  </a:extLst>
                </p:cNvPr>
                <p:cNvSpPr/>
                <p:nvPr/>
              </p:nvSpPr>
              <p:spPr>
                <a:xfrm>
                  <a:off x="8351875" y="4881650"/>
                  <a:ext cx="56725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267" extrusionOk="0">
                      <a:moveTo>
                        <a:pt x="200" y="0"/>
                      </a:moveTo>
                      <a:cubicBezTo>
                        <a:pt x="234" y="0"/>
                        <a:pt x="267" y="34"/>
                        <a:pt x="234" y="67"/>
                      </a:cubicBezTo>
                      <a:cubicBezTo>
                        <a:pt x="167" y="134"/>
                        <a:pt x="67" y="200"/>
                        <a:pt x="0" y="267"/>
                      </a:cubicBezTo>
                      <a:lnTo>
                        <a:pt x="1901" y="267"/>
                      </a:lnTo>
                      <a:cubicBezTo>
                        <a:pt x="2035" y="167"/>
                        <a:pt x="2168" y="67"/>
                        <a:pt x="226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86" name="Google Shape;1794;p23">
                  <a:extLst>
                    <a:ext uri="{FF2B5EF4-FFF2-40B4-BE49-F238E27FC236}">
                      <a16:creationId xmlns:a16="http://schemas.microsoft.com/office/drawing/2014/main" id="{9924A5B1-6697-442E-8917-5DB3A6F9B20F}"/>
                    </a:ext>
                  </a:extLst>
                </p:cNvPr>
                <p:cNvSpPr/>
                <p:nvPr/>
              </p:nvSpPr>
              <p:spPr>
                <a:xfrm>
                  <a:off x="8230100" y="4894975"/>
                  <a:ext cx="216025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1" h="4571" extrusionOk="0">
                      <a:moveTo>
                        <a:pt x="6806" y="1"/>
                      </a:moveTo>
                      <a:cubicBezTo>
                        <a:pt x="4771" y="1669"/>
                        <a:pt x="2369" y="3070"/>
                        <a:pt x="1" y="4571"/>
                      </a:cubicBezTo>
                      <a:lnTo>
                        <a:pt x="1936" y="4571"/>
                      </a:lnTo>
                      <a:cubicBezTo>
                        <a:pt x="4404" y="3170"/>
                        <a:pt x="6506" y="1569"/>
                        <a:pt x="86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87" name="Google Shape;1795;p23">
                  <a:extLst>
                    <a:ext uri="{FF2B5EF4-FFF2-40B4-BE49-F238E27FC236}">
                      <a16:creationId xmlns:a16="http://schemas.microsoft.com/office/drawing/2014/main" id="{EB6E3E42-1781-4C1B-B483-4B88FC176F91}"/>
                    </a:ext>
                  </a:extLst>
                </p:cNvPr>
                <p:cNvSpPr/>
                <p:nvPr/>
              </p:nvSpPr>
              <p:spPr>
                <a:xfrm>
                  <a:off x="8000775" y="4894975"/>
                  <a:ext cx="216850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4" h="4605" extrusionOk="0">
                      <a:moveTo>
                        <a:pt x="6839" y="1"/>
                      </a:moveTo>
                      <a:cubicBezTo>
                        <a:pt x="4804" y="1669"/>
                        <a:pt x="2369" y="3103"/>
                        <a:pt x="1" y="4604"/>
                      </a:cubicBezTo>
                      <a:cubicBezTo>
                        <a:pt x="635" y="4604"/>
                        <a:pt x="1302" y="4571"/>
                        <a:pt x="1935" y="4571"/>
                      </a:cubicBezTo>
                      <a:cubicBezTo>
                        <a:pt x="4404" y="3170"/>
                        <a:pt x="6505" y="1569"/>
                        <a:pt x="867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88" name="Google Shape;1796;p23">
                  <a:extLst>
                    <a:ext uri="{FF2B5EF4-FFF2-40B4-BE49-F238E27FC236}">
                      <a16:creationId xmlns:a16="http://schemas.microsoft.com/office/drawing/2014/main" id="{14E8A7FD-A05F-4E9A-A678-C0A280EB02D4}"/>
                    </a:ext>
                  </a:extLst>
                </p:cNvPr>
                <p:cNvSpPr/>
                <p:nvPr/>
              </p:nvSpPr>
              <p:spPr>
                <a:xfrm>
                  <a:off x="8172575" y="4894975"/>
                  <a:ext cx="216850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4" h="4571" extrusionOk="0">
                      <a:moveTo>
                        <a:pt x="6805" y="1"/>
                      </a:moveTo>
                      <a:cubicBezTo>
                        <a:pt x="4804" y="1669"/>
                        <a:pt x="2369" y="3103"/>
                        <a:pt x="0" y="4571"/>
                      </a:cubicBezTo>
                      <a:lnTo>
                        <a:pt x="1935" y="4571"/>
                      </a:lnTo>
                      <a:cubicBezTo>
                        <a:pt x="4403" y="3170"/>
                        <a:pt x="6505" y="1569"/>
                        <a:pt x="86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89" name="Google Shape;1797;p23">
                  <a:extLst>
                    <a:ext uri="{FF2B5EF4-FFF2-40B4-BE49-F238E27FC236}">
                      <a16:creationId xmlns:a16="http://schemas.microsoft.com/office/drawing/2014/main" id="{77E9158A-14A1-4E40-AA67-EAD5AB9B0035}"/>
                    </a:ext>
                  </a:extLst>
                </p:cNvPr>
                <p:cNvSpPr/>
                <p:nvPr/>
              </p:nvSpPr>
              <p:spPr>
                <a:xfrm>
                  <a:off x="8409400" y="4880800"/>
                  <a:ext cx="56725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301" extrusionOk="0">
                      <a:moveTo>
                        <a:pt x="201" y="1"/>
                      </a:moveTo>
                      <a:cubicBezTo>
                        <a:pt x="234" y="34"/>
                        <a:pt x="268" y="68"/>
                        <a:pt x="201" y="101"/>
                      </a:cubicBezTo>
                      <a:cubicBezTo>
                        <a:pt x="134" y="168"/>
                        <a:pt x="67" y="234"/>
                        <a:pt x="1" y="301"/>
                      </a:cubicBezTo>
                      <a:lnTo>
                        <a:pt x="1902" y="301"/>
                      </a:lnTo>
                      <a:cubicBezTo>
                        <a:pt x="2002" y="201"/>
                        <a:pt x="2136" y="101"/>
                        <a:pt x="226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90" name="Google Shape;1798;p23">
                  <a:extLst>
                    <a:ext uri="{FF2B5EF4-FFF2-40B4-BE49-F238E27FC236}">
                      <a16:creationId xmlns:a16="http://schemas.microsoft.com/office/drawing/2014/main" id="{116D6A87-3D3E-48D7-907D-BAE5D8FB46F4}"/>
                    </a:ext>
                  </a:extLst>
                </p:cNvPr>
                <p:cNvSpPr/>
                <p:nvPr/>
              </p:nvSpPr>
              <p:spPr>
                <a:xfrm>
                  <a:off x="7656375" y="4894975"/>
                  <a:ext cx="218500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0" h="4605" extrusionOk="0">
                      <a:moveTo>
                        <a:pt x="6872" y="1"/>
                      </a:moveTo>
                      <a:cubicBezTo>
                        <a:pt x="4837" y="1669"/>
                        <a:pt x="2402" y="3103"/>
                        <a:pt x="0" y="4604"/>
                      </a:cubicBezTo>
                      <a:lnTo>
                        <a:pt x="1935" y="4604"/>
                      </a:lnTo>
                      <a:cubicBezTo>
                        <a:pt x="4437" y="3203"/>
                        <a:pt x="6572" y="1569"/>
                        <a:pt x="87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91" name="Google Shape;1799;p23">
                  <a:extLst>
                    <a:ext uri="{FF2B5EF4-FFF2-40B4-BE49-F238E27FC236}">
                      <a16:creationId xmlns:a16="http://schemas.microsoft.com/office/drawing/2014/main" id="{C4401EA2-C22B-4B4F-A51E-62C2441E2D02}"/>
                    </a:ext>
                  </a:extLst>
                </p:cNvPr>
                <p:cNvSpPr/>
                <p:nvPr/>
              </p:nvSpPr>
              <p:spPr>
                <a:xfrm>
                  <a:off x="8180075" y="4881650"/>
                  <a:ext cx="56725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267" extrusionOk="0">
                      <a:moveTo>
                        <a:pt x="234" y="0"/>
                      </a:moveTo>
                      <a:cubicBezTo>
                        <a:pt x="267" y="34"/>
                        <a:pt x="267" y="67"/>
                        <a:pt x="234" y="67"/>
                      </a:cubicBezTo>
                      <a:cubicBezTo>
                        <a:pt x="167" y="134"/>
                        <a:pt x="101" y="200"/>
                        <a:pt x="1" y="267"/>
                      </a:cubicBezTo>
                      <a:lnTo>
                        <a:pt x="1902" y="267"/>
                      </a:lnTo>
                      <a:cubicBezTo>
                        <a:pt x="2035" y="167"/>
                        <a:pt x="2169" y="67"/>
                        <a:pt x="226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92" name="Google Shape;1800;p23">
                  <a:extLst>
                    <a:ext uri="{FF2B5EF4-FFF2-40B4-BE49-F238E27FC236}">
                      <a16:creationId xmlns:a16="http://schemas.microsoft.com/office/drawing/2014/main" id="{20083F00-F501-4F54-9E39-D6F8E3B13FEF}"/>
                    </a:ext>
                  </a:extLst>
                </p:cNvPr>
                <p:cNvSpPr/>
                <p:nvPr/>
              </p:nvSpPr>
              <p:spPr>
                <a:xfrm>
                  <a:off x="8523650" y="4880800"/>
                  <a:ext cx="56725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301" extrusionOk="0">
                      <a:moveTo>
                        <a:pt x="167" y="1"/>
                      </a:moveTo>
                      <a:cubicBezTo>
                        <a:pt x="234" y="34"/>
                        <a:pt x="268" y="68"/>
                        <a:pt x="201" y="101"/>
                      </a:cubicBezTo>
                      <a:cubicBezTo>
                        <a:pt x="134" y="168"/>
                        <a:pt x="67" y="234"/>
                        <a:pt x="1" y="301"/>
                      </a:cubicBezTo>
                      <a:lnTo>
                        <a:pt x="1902" y="301"/>
                      </a:lnTo>
                      <a:cubicBezTo>
                        <a:pt x="2002" y="201"/>
                        <a:pt x="2136" y="101"/>
                        <a:pt x="226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93" name="Google Shape;1801;p23">
                  <a:extLst>
                    <a:ext uri="{FF2B5EF4-FFF2-40B4-BE49-F238E27FC236}">
                      <a16:creationId xmlns:a16="http://schemas.microsoft.com/office/drawing/2014/main" id="{2779C90A-FCEB-46AA-B852-E6235DC490EE}"/>
                    </a:ext>
                  </a:extLst>
                </p:cNvPr>
                <p:cNvSpPr/>
                <p:nvPr/>
              </p:nvSpPr>
              <p:spPr>
                <a:xfrm>
                  <a:off x="8237625" y="4881650"/>
                  <a:ext cx="56725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267" extrusionOk="0">
                      <a:moveTo>
                        <a:pt x="200" y="0"/>
                      </a:moveTo>
                      <a:cubicBezTo>
                        <a:pt x="234" y="34"/>
                        <a:pt x="267" y="34"/>
                        <a:pt x="234" y="67"/>
                      </a:cubicBezTo>
                      <a:cubicBezTo>
                        <a:pt x="134" y="134"/>
                        <a:pt x="67" y="200"/>
                        <a:pt x="0" y="267"/>
                      </a:cubicBezTo>
                      <a:lnTo>
                        <a:pt x="1902" y="267"/>
                      </a:lnTo>
                      <a:cubicBezTo>
                        <a:pt x="2035" y="167"/>
                        <a:pt x="2135" y="67"/>
                        <a:pt x="226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94" name="Google Shape;1802;p23">
                  <a:extLst>
                    <a:ext uri="{FF2B5EF4-FFF2-40B4-BE49-F238E27FC236}">
                      <a16:creationId xmlns:a16="http://schemas.microsoft.com/office/drawing/2014/main" id="{D55BD4CB-3D38-47EE-8060-FBCB05CC6C81}"/>
                    </a:ext>
                  </a:extLst>
                </p:cNvPr>
                <p:cNvSpPr/>
                <p:nvPr/>
              </p:nvSpPr>
              <p:spPr>
                <a:xfrm>
                  <a:off x="8294325" y="4881650"/>
                  <a:ext cx="57575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67" extrusionOk="0">
                      <a:moveTo>
                        <a:pt x="234" y="0"/>
                      </a:moveTo>
                      <a:cubicBezTo>
                        <a:pt x="267" y="34"/>
                        <a:pt x="267" y="34"/>
                        <a:pt x="234" y="67"/>
                      </a:cubicBezTo>
                      <a:cubicBezTo>
                        <a:pt x="167" y="134"/>
                        <a:pt x="101" y="200"/>
                        <a:pt x="0" y="267"/>
                      </a:cubicBezTo>
                      <a:lnTo>
                        <a:pt x="1902" y="267"/>
                      </a:lnTo>
                      <a:cubicBezTo>
                        <a:pt x="2035" y="167"/>
                        <a:pt x="2169" y="67"/>
                        <a:pt x="230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95" name="Google Shape;1803;p23">
                  <a:extLst>
                    <a:ext uri="{FF2B5EF4-FFF2-40B4-BE49-F238E27FC236}">
                      <a16:creationId xmlns:a16="http://schemas.microsoft.com/office/drawing/2014/main" id="{C8904557-ED06-43B3-9453-06424365C8F8}"/>
                    </a:ext>
                  </a:extLst>
                </p:cNvPr>
                <p:cNvSpPr/>
                <p:nvPr/>
              </p:nvSpPr>
              <p:spPr>
                <a:xfrm>
                  <a:off x="8115875" y="4894975"/>
                  <a:ext cx="216000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0" h="4571" extrusionOk="0">
                      <a:moveTo>
                        <a:pt x="6805" y="1"/>
                      </a:moveTo>
                      <a:cubicBezTo>
                        <a:pt x="4770" y="1669"/>
                        <a:pt x="2368" y="3103"/>
                        <a:pt x="0" y="4571"/>
                      </a:cubicBezTo>
                      <a:lnTo>
                        <a:pt x="1935" y="4571"/>
                      </a:lnTo>
                      <a:cubicBezTo>
                        <a:pt x="4403" y="3170"/>
                        <a:pt x="6471" y="1569"/>
                        <a:pt x="86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96" name="Google Shape;1804;p23">
                  <a:extLst>
                    <a:ext uri="{FF2B5EF4-FFF2-40B4-BE49-F238E27FC236}">
                      <a16:creationId xmlns:a16="http://schemas.microsoft.com/office/drawing/2014/main" id="{BAEF60D2-FA93-4082-939C-A22DDC67AD86}"/>
                    </a:ext>
                  </a:extLst>
                </p:cNvPr>
                <p:cNvSpPr/>
                <p:nvPr/>
              </p:nvSpPr>
              <p:spPr>
                <a:xfrm>
                  <a:off x="8058325" y="4894975"/>
                  <a:ext cx="216850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4" h="4571" extrusionOk="0">
                      <a:moveTo>
                        <a:pt x="6805" y="1"/>
                      </a:moveTo>
                      <a:cubicBezTo>
                        <a:pt x="4804" y="1669"/>
                        <a:pt x="2369" y="3103"/>
                        <a:pt x="0" y="4571"/>
                      </a:cubicBezTo>
                      <a:lnTo>
                        <a:pt x="1935" y="4571"/>
                      </a:lnTo>
                      <a:cubicBezTo>
                        <a:pt x="4404" y="3170"/>
                        <a:pt x="6505" y="1569"/>
                        <a:pt x="86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97" name="Google Shape;1805;p23">
                  <a:extLst>
                    <a:ext uri="{FF2B5EF4-FFF2-40B4-BE49-F238E27FC236}">
                      <a16:creationId xmlns:a16="http://schemas.microsoft.com/office/drawing/2014/main" id="{D706BAE8-F5F2-43A8-AC37-C28B21E2E274}"/>
                    </a:ext>
                  </a:extLst>
                </p:cNvPr>
                <p:cNvSpPr/>
                <p:nvPr/>
              </p:nvSpPr>
              <p:spPr>
                <a:xfrm>
                  <a:off x="7210225" y="4894975"/>
                  <a:ext cx="204325" cy="10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4371" extrusionOk="0">
                      <a:moveTo>
                        <a:pt x="6471" y="1"/>
                      </a:moveTo>
                      <a:cubicBezTo>
                        <a:pt x="4537" y="1602"/>
                        <a:pt x="2235" y="2970"/>
                        <a:pt x="0" y="4371"/>
                      </a:cubicBezTo>
                      <a:lnTo>
                        <a:pt x="1801" y="4371"/>
                      </a:lnTo>
                      <a:cubicBezTo>
                        <a:pt x="4103" y="3003"/>
                        <a:pt x="6105" y="1469"/>
                        <a:pt x="81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98" name="Google Shape;1806;p23">
                  <a:extLst>
                    <a:ext uri="{FF2B5EF4-FFF2-40B4-BE49-F238E27FC236}">
                      <a16:creationId xmlns:a16="http://schemas.microsoft.com/office/drawing/2014/main" id="{B328152D-1604-4736-9654-F4FBD5004116}"/>
                    </a:ext>
                  </a:extLst>
                </p:cNvPr>
                <p:cNvSpPr/>
                <p:nvPr/>
              </p:nvSpPr>
              <p:spPr>
                <a:xfrm>
                  <a:off x="7327800" y="4883300"/>
                  <a:ext cx="492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201" extrusionOk="0">
                      <a:moveTo>
                        <a:pt x="201" y="1"/>
                      </a:moveTo>
                      <a:cubicBezTo>
                        <a:pt x="134" y="68"/>
                        <a:pt x="67" y="134"/>
                        <a:pt x="1" y="201"/>
                      </a:cubicBezTo>
                      <a:lnTo>
                        <a:pt x="1702" y="201"/>
                      </a:lnTo>
                      <a:cubicBezTo>
                        <a:pt x="1802" y="134"/>
                        <a:pt x="1869" y="68"/>
                        <a:pt x="196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399" name="Google Shape;1807;p23">
                  <a:extLst>
                    <a:ext uri="{FF2B5EF4-FFF2-40B4-BE49-F238E27FC236}">
                      <a16:creationId xmlns:a16="http://schemas.microsoft.com/office/drawing/2014/main" id="{C292B24F-640E-448B-8C91-061556AD7633}"/>
                    </a:ext>
                  </a:extLst>
                </p:cNvPr>
                <p:cNvSpPr/>
                <p:nvPr/>
              </p:nvSpPr>
              <p:spPr>
                <a:xfrm>
                  <a:off x="7156850" y="4894975"/>
                  <a:ext cx="203500" cy="10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0" h="4371" extrusionOk="0">
                      <a:moveTo>
                        <a:pt x="6472" y="1"/>
                      </a:moveTo>
                      <a:cubicBezTo>
                        <a:pt x="4537" y="1602"/>
                        <a:pt x="2235" y="2970"/>
                        <a:pt x="0" y="4371"/>
                      </a:cubicBezTo>
                      <a:lnTo>
                        <a:pt x="1735" y="4371"/>
                      </a:lnTo>
                      <a:cubicBezTo>
                        <a:pt x="4070" y="3036"/>
                        <a:pt x="6071" y="1502"/>
                        <a:pt x="813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00" name="Google Shape;1808;p23">
                  <a:extLst>
                    <a:ext uri="{FF2B5EF4-FFF2-40B4-BE49-F238E27FC236}">
                      <a16:creationId xmlns:a16="http://schemas.microsoft.com/office/drawing/2014/main" id="{B7ACDE4D-A91D-4CEB-A998-9EAAF9C00B3F}"/>
                    </a:ext>
                  </a:extLst>
                </p:cNvPr>
                <p:cNvSpPr/>
                <p:nvPr/>
              </p:nvSpPr>
              <p:spPr>
                <a:xfrm>
                  <a:off x="7381175" y="4883300"/>
                  <a:ext cx="50050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201" extrusionOk="0">
                      <a:moveTo>
                        <a:pt x="201" y="1"/>
                      </a:moveTo>
                      <a:cubicBezTo>
                        <a:pt x="134" y="68"/>
                        <a:pt x="67" y="134"/>
                        <a:pt x="0" y="201"/>
                      </a:cubicBezTo>
                      <a:lnTo>
                        <a:pt x="1735" y="201"/>
                      </a:lnTo>
                      <a:cubicBezTo>
                        <a:pt x="1835" y="134"/>
                        <a:pt x="1902" y="68"/>
                        <a:pt x="200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01" name="Google Shape;1809;p23">
                  <a:extLst>
                    <a:ext uri="{FF2B5EF4-FFF2-40B4-BE49-F238E27FC236}">
                      <a16:creationId xmlns:a16="http://schemas.microsoft.com/office/drawing/2014/main" id="{6839916A-6C37-4E10-9741-8D2F284DF2F1}"/>
                    </a:ext>
                  </a:extLst>
                </p:cNvPr>
                <p:cNvSpPr/>
                <p:nvPr/>
              </p:nvSpPr>
              <p:spPr>
                <a:xfrm>
                  <a:off x="7265250" y="4894975"/>
                  <a:ext cx="209350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4638" extrusionOk="0">
                      <a:moveTo>
                        <a:pt x="6539" y="1"/>
                      </a:moveTo>
                      <a:cubicBezTo>
                        <a:pt x="4604" y="1602"/>
                        <a:pt x="2302" y="2936"/>
                        <a:pt x="34" y="4371"/>
                      </a:cubicBezTo>
                      <a:lnTo>
                        <a:pt x="268" y="4371"/>
                      </a:lnTo>
                      <a:cubicBezTo>
                        <a:pt x="134" y="4471"/>
                        <a:pt x="67" y="4537"/>
                        <a:pt x="1" y="4638"/>
                      </a:cubicBezTo>
                      <a:lnTo>
                        <a:pt x="1502" y="4638"/>
                      </a:lnTo>
                      <a:cubicBezTo>
                        <a:pt x="4037" y="3237"/>
                        <a:pt x="6172" y="1602"/>
                        <a:pt x="83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02" name="Google Shape;1810;p23">
                  <a:extLst>
                    <a:ext uri="{FF2B5EF4-FFF2-40B4-BE49-F238E27FC236}">
                      <a16:creationId xmlns:a16="http://schemas.microsoft.com/office/drawing/2014/main" id="{D99DA938-2D13-4ABB-A64C-42A95886B755}"/>
                    </a:ext>
                  </a:extLst>
                </p:cNvPr>
                <p:cNvSpPr/>
                <p:nvPr/>
              </p:nvSpPr>
              <p:spPr>
                <a:xfrm>
                  <a:off x="7020925" y="5022575"/>
                  <a:ext cx="233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" h="1" extrusionOk="0">
                      <a:moveTo>
                        <a:pt x="0" y="1"/>
                      </a:moveTo>
                      <a:lnTo>
                        <a:pt x="867" y="1"/>
                      </a:lnTo>
                      <a:cubicBezTo>
                        <a:pt x="901" y="1"/>
                        <a:pt x="901" y="1"/>
                        <a:pt x="934" y="1"/>
                      </a:cubicBezTo>
                      <a:lnTo>
                        <a:pt x="33" y="1"/>
                      </a:ln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03" name="Google Shape;1811;p23">
                  <a:extLst>
                    <a:ext uri="{FF2B5EF4-FFF2-40B4-BE49-F238E27FC236}">
                      <a16:creationId xmlns:a16="http://schemas.microsoft.com/office/drawing/2014/main" id="{03A78DE5-FFB5-49B2-B590-75D11A23D6E6}"/>
                    </a:ext>
                  </a:extLst>
                </p:cNvPr>
                <p:cNvSpPr/>
                <p:nvPr/>
              </p:nvSpPr>
              <p:spPr>
                <a:xfrm>
                  <a:off x="7274425" y="4883300"/>
                  <a:ext cx="45050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" h="201" extrusionOk="0">
                      <a:moveTo>
                        <a:pt x="1802" y="1"/>
                      </a:moveTo>
                      <a:cubicBezTo>
                        <a:pt x="1268" y="1"/>
                        <a:pt x="735" y="34"/>
                        <a:pt x="201" y="34"/>
                      </a:cubicBezTo>
                      <a:lnTo>
                        <a:pt x="1" y="201"/>
                      </a:lnTo>
                      <a:lnTo>
                        <a:pt x="1535" y="201"/>
                      </a:lnTo>
                      <a:cubicBezTo>
                        <a:pt x="1635" y="134"/>
                        <a:pt x="1702" y="68"/>
                        <a:pt x="180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04" name="Google Shape;1812;p23">
                  <a:extLst>
                    <a:ext uri="{FF2B5EF4-FFF2-40B4-BE49-F238E27FC236}">
                      <a16:creationId xmlns:a16="http://schemas.microsoft.com/office/drawing/2014/main" id="{C5361DAB-B6F3-4C11-8223-F5E99D9DDA3C}"/>
                    </a:ext>
                  </a:extLst>
                </p:cNvPr>
                <p:cNvSpPr/>
                <p:nvPr/>
              </p:nvSpPr>
              <p:spPr>
                <a:xfrm>
                  <a:off x="7049275" y="4894975"/>
                  <a:ext cx="196825" cy="10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4371" extrusionOk="0">
                      <a:moveTo>
                        <a:pt x="6538" y="1"/>
                      </a:moveTo>
                      <a:cubicBezTo>
                        <a:pt x="4604" y="1602"/>
                        <a:pt x="2269" y="2970"/>
                        <a:pt x="0" y="4371"/>
                      </a:cubicBezTo>
                      <a:lnTo>
                        <a:pt x="1435" y="4371"/>
                      </a:lnTo>
                      <a:cubicBezTo>
                        <a:pt x="3770" y="3036"/>
                        <a:pt x="5804" y="1502"/>
                        <a:pt x="78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05" name="Google Shape;1813;p23">
                  <a:extLst>
                    <a:ext uri="{FF2B5EF4-FFF2-40B4-BE49-F238E27FC236}">
                      <a16:creationId xmlns:a16="http://schemas.microsoft.com/office/drawing/2014/main" id="{4CA66AA2-6458-4667-BD59-E74B5668FEC1}"/>
                    </a:ext>
                  </a:extLst>
                </p:cNvPr>
                <p:cNvSpPr/>
                <p:nvPr/>
              </p:nvSpPr>
              <p:spPr>
                <a:xfrm>
                  <a:off x="7437050" y="4883300"/>
                  <a:ext cx="542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201" extrusionOk="0">
                      <a:moveTo>
                        <a:pt x="234" y="1"/>
                      </a:moveTo>
                      <a:cubicBezTo>
                        <a:pt x="167" y="68"/>
                        <a:pt x="67" y="134"/>
                        <a:pt x="0" y="201"/>
                      </a:cubicBezTo>
                      <a:lnTo>
                        <a:pt x="1902" y="201"/>
                      </a:lnTo>
                      <a:cubicBezTo>
                        <a:pt x="2002" y="134"/>
                        <a:pt x="2102" y="68"/>
                        <a:pt x="216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06" name="Google Shape;1814;p23">
                  <a:extLst>
                    <a:ext uri="{FF2B5EF4-FFF2-40B4-BE49-F238E27FC236}">
                      <a16:creationId xmlns:a16="http://schemas.microsoft.com/office/drawing/2014/main" id="{8154CBCE-D9CC-48A8-90A1-68E057BF1762}"/>
                    </a:ext>
                  </a:extLst>
                </p:cNvPr>
                <p:cNvSpPr/>
                <p:nvPr/>
              </p:nvSpPr>
              <p:spPr>
                <a:xfrm>
                  <a:off x="7102650" y="4894975"/>
                  <a:ext cx="200150" cy="10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6" h="4371" extrusionOk="0">
                      <a:moveTo>
                        <a:pt x="6505" y="1"/>
                      </a:moveTo>
                      <a:cubicBezTo>
                        <a:pt x="4570" y="1602"/>
                        <a:pt x="2268" y="2970"/>
                        <a:pt x="0" y="4371"/>
                      </a:cubicBezTo>
                      <a:lnTo>
                        <a:pt x="1601" y="4371"/>
                      </a:lnTo>
                      <a:cubicBezTo>
                        <a:pt x="3936" y="3036"/>
                        <a:pt x="5938" y="1502"/>
                        <a:pt x="800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07" name="Google Shape;1815;p23">
                  <a:extLst>
                    <a:ext uri="{FF2B5EF4-FFF2-40B4-BE49-F238E27FC236}">
                      <a16:creationId xmlns:a16="http://schemas.microsoft.com/office/drawing/2014/main" id="{9B3EBC51-453C-4994-A2AC-25FB031AC532}"/>
                    </a:ext>
                  </a:extLst>
                </p:cNvPr>
                <p:cNvSpPr/>
                <p:nvPr/>
              </p:nvSpPr>
              <p:spPr>
                <a:xfrm>
                  <a:off x="7094300" y="4969200"/>
                  <a:ext cx="55900" cy="3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6" h="1402" extrusionOk="0">
                      <a:moveTo>
                        <a:pt x="2235" y="1"/>
                      </a:moveTo>
                      <a:lnTo>
                        <a:pt x="2235" y="1"/>
                      </a:lnTo>
                      <a:cubicBezTo>
                        <a:pt x="1502" y="468"/>
                        <a:pt x="768" y="935"/>
                        <a:pt x="1" y="1402"/>
                      </a:cubicBezTo>
                      <a:lnTo>
                        <a:pt x="34" y="1402"/>
                      </a:lnTo>
                      <a:cubicBezTo>
                        <a:pt x="801" y="968"/>
                        <a:pt x="1535" y="501"/>
                        <a:pt x="223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08" name="Google Shape;1816;p23">
                  <a:extLst>
                    <a:ext uri="{FF2B5EF4-FFF2-40B4-BE49-F238E27FC236}">
                      <a16:creationId xmlns:a16="http://schemas.microsoft.com/office/drawing/2014/main" id="{7BB602E7-944B-462F-8C2A-74CB159BD5F0}"/>
                    </a:ext>
                  </a:extLst>
                </p:cNvPr>
                <p:cNvSpPr/>
                <p:nvPr/>
              </p:nvSpPr>
              <p:spPr>
                <a:xfrm>
                  <a:off x="7608825" y="4882475"/>
                  <a:ext cx="55075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234" extrusionOk="0">
                      <a:moveTo>
                        <a:pt x="2202" y="1"/>
                      </a:moveTo>
                      <a:cubicBezTo>
                        <a:pt x="1535" y="1"/>
                        <a:pt x="868" y="34"/>
                        <a:pt x="234" y="34"/>
                      </a:cubicBezTo>
                      <a:cubicBezTo>
                        <a:pt x="134" y="101"/>
                        <a:pt x="68" y="167"/>
                        <a:pt x="1" y="234"/>
                      </a:cubicBezTo>
                      <a:lnTo>
                        <a:pt x="1902" y="234"/>
                      </a:lnTo>
                      <a:cubicBezTo>
                        <a:pt x="2002" y="167"/>
                        <a:pt x="2102" y="101"/>
                        <a:pt x="220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09" name="Google Shape;1817;p23">
                  <a:extLst>
                    <a:ext uri="{FF2B5EF4-FFF2-40B4-BE49-F238E27FC236}">
                      <a16:creationId xmlns:a16="http://schemas.microsoft.com/office/drawing/2014/main" id="{D223B59D-DE2C-4593-AEFB-A8C4A191E42A}"/>
                    </a:ext>
                  </a:extLst>
                </p:cNvPr>
                <p:cNvSpPr/>
                <p:nvPr/>
              </p:nvSpPr>
              <p:spPr>
                <a:xfrm>
                  <a:off x="7542125" y="4894975"/>
                  <a:ext cx="218500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0" h="4638" extrusionOk="0">
                      <a:moveTo>
                        <a:pt x="6872" y="1"/>
                      </a:moveTo>
                      <a:cubicBezTo>
                        <a:pt x="4837" y="1669"/>
                        <a:pt x="2369" y="3136"/>
                        <a:pt x="0" y="4638"/>
                      </a:cubicBezTo>
                      <a:cubicBezTo>
                        <a:pt x="634" y="4638"/>
                        <a:pt x="1268" y="4604"/>
                        <a:pt x="1935" y="4604"/>
                      </a:cubicBezTo>
                      <a:cubicBezTo>
                        <a:pt x="4437" y="3203"/>
                        <a:pt x="6538" y="1569"/>
                        <a:pt x="87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10" name="Google Shape;1818;p23">
                  <a:extLst>
                    <a:ext uri="{FF2B5EF4-FFF2-40B4-BE49-F238E27FC236}">
                      <a16:creationId xmlns:a16="http://schemas.microsoft.com/office/drawing/2014/main" id="{A812E0CB-2617-4585-8FD1-F345653D98E2}"/>
                    </a:ext>
                  </a:extLst>
                </p:cNvPr>
                <p:cNvSpPr/>
                <p:nvPr/>
              </p:nvSpPr>
              <p:spPr>
                <a:xfrm>
                  <a:off x="7665550" y="4882475"/>
                  <a:ext cx="55050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234" extrusionOk="0">
                      <a:moveTo>
                        <a:pt x="234" y="1"/>
                      </a:moveTo>
                      <a:cubicBezTo>
                        <a:pt x="234" y="34"/>
                        <a:pt x="234" y="34"/>
                        <a:pt x="234" y="34"/>
                      </a:cubicBezTo>
                      <a:cubicBezTo>
                        <a:pt x="167" y="101"/>
                        <a:pt x="100" y="167"/>
                        <a:pt x="0" y="234"/>
                      </a:cubicBezTo>
                      <a:lnTo>
                        <a:pt x="1902" y="234"/>
                      </a:lnTo>
                      <a:cubicBezTo>
                        <a:pt x="2002" y="134"/>
                        <a:pt x="2102" y="67"/>
                        <a:pt x="220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11" name="Google Shape;1819;p23">
                  <a:extLst>
                    <a:ext uri="{FF2B5EF4-FFF2-40B4-BE49-F238E27FC236}">
                      <a16:creationId xmlns:a16="http://schemas.microsoft.com/office/drawing/2014/main" id="{FBF36601-96A2-42ED-A768-FAC23490F6B7}"/>
                    </a:ext>
                  </a:extLst>
                </p:cNvPr>
                <p:cNvSpPr/>
                <p:nvPr/>
              </p:nvSpPr>
              <p:spPr>
                <a:xfrm>
                  <a:off x="7599650" y="4894975"/>
                  <a:ext cx="217700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8" h="4605" extrusionOk="0">
                      <a:moveTo>
                        <a:pt x="6873" y="1"/>
                      </a:moveTo>
                      <a:cubicBezTo>
                        <a:pt x="4838" y="1669"/>
                        <a:pt x="2369" y="3103"/>
                        <a:pt x="1" y="4604"/>
                      </a:cubicBezTo>
                      <a:lnTo>
                        <a:pt x="1902" y="4604"/>
                      </a:lnTo>
                      <a:cubicBezTo>
                        <a:pt x="4404" y="3203"/>
                        <a:pt x="6539" y="1569"/>
                        <a:pt x="870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12" name="Google Shape;1820;p23">
                  <a:extLst>
                    <a:ext uri="{FF2B5EF4-FFF2-40B4-BE49-F238E27FC236}">
                      <a16:creationId xmlns:a16="http://schemas.microsoft.com/office/drawing/2014/main" id="{F0F9432C-827B-4BDA-A1AA-B99C03708301}"/>
                    </a:ext>
                  </a:extLst>
                </p:cNvPr>
                <p:cNvSpPr/>
                <p:nvPr/>
              </p:nvSpPr>
              <p:spPr>
                <a:xfrm>
                  <a:off x="7484575" y="4894975"/>
                  <a:ext cx="218525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1" h="4638" extrusionOk="0">
                      <a:moveTo>
                        <a:pt x="6906" y="1"/>
                      </a:moveTo>
                      <a:cubicBezTo>
                        <a:pt x="4871" y="1669"/>
                        <a:pt x="2402" y="3136"/>
                        <a:pt x="1" y="4638"/>
                      </a:cubicBezTo>
                      <a:lnTo>
                        <a:pt x="1935" y="4638"/>
                      </a:lnTo>
                      <a:cubicBezTo>
                        <a:pt x="4437" y="3203"/>
                        <a:pt x="6572" y="1569"/>
                        <a:pt x="87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13" name="Google Shape;1821;p23">
                  <a:extLst>
                    <a:ext uri="{FF2B5EF4-FFF2-40B4-BE49-F238E27FC236}">
                      <a16:creationId xmlns:a16="http://schemas.microsoft.com/office/drawing/2014/main" id="{B22EA961-AC51-4CAD-B98D-A3063963DA11}"/>
                    </a:ext>
                  </a:extLst>
                </p:cNvPr>
                <p:cNvSpPr/>
                <p:nvPr/>
              </p:nvSpPr>
              <p:spPr>
                <a:xfrm>
                  <a:off x="7723075" y="4882475"/>
                  <a:ext cx="55075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234" extrusionOk="0">
                      <a:moveTo>
                        <a:pt x="234" y="1"/>
                      </a:moveTo>
                      <a:cubicBezTo>
                        <a:pt x="234" y="34"/>
                        <a:pt x="234" y="34"/>
                        <a:pt x="234" y="34"/>
                      </a:cubicBezTo>
                      <a:cubicBezTo>
                        <a:pt x="168" y="101"/>
                        <a:pt x="68" y="167"/>
                        <a:pt x="1" y="234"/>
                      </a:cubicBezTo>
                      <a:lnTo>
                        <a:pt x="1902" y="234"/>
                      </a:lnTo>
                      <a:cubicBezTo>
                        <a:pt x="2002" y="134"/>
                        <a:pt x="2102" y="67"/>
                        <a:pt x="220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14" name="Google Shape;1822;p23">
                  <a:extLst>
                    <a:ext uri="{FF2B5EF4-FFF2-40B4-BE49-F238E27FC236}">
                      <a16:creationId xmlns:a16="http://schemas.microsoft.com/office/drawing/2014/main" id="{3ADA0F89-B8C2-44E5-9A53-63D0E7FAB48E}"/>
                    </a:ext>
                  </a:extLst>
                </p:cNvPr>
                <p:cNvSpPr/>
                <p:nvPr/>
              </p:nvSpPr>
              <p:spPr>
                <a:xfrm>
                  <a:off x="7780625" y="4882475"/>
                  <a:ext cx="55050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234" extrusionOk="0">
                      <a:moveTo>
                        <a:pt x="201" y="1"/>
                      </a:moveTo>
                      <a:cubicBezTo>
                        <a:pt x="201" y="1"/>
                        <a:pt x="234" y="34"/>
                        <a:pt x="201" y="34"/>
                      </a:cubicBezTo>
                      <a:cubicBezTo>
                        <a:pt x="134" y="101"/>
                        <a:pt x="67" y="167"/>
                        <a:pt x="0" y="234"/>
                      </a:cubicBezTo>
                      <a:lnTo>
                        <a:pt x="1868" y="234"/>
                      </a:lnTo>
                      <a:cubicBezTo>
                        <a:pt x="2002" y="134"/>
                        <a:pt x="2102" y="67"/>
                        <a:pt x="220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15" name="Google Shape;1823;p23">
                  <a:extLst>
                    <a:ext uri="{FF2B5EF4-FFF2-40B4-BE49-F238E27FC236}">
                      <a16:creationId xmlns:a16="http://schemas.microsoft.com/office/drawing/2014/main" id="{FE2350F6-49BC-41BA-9C2F-D171AE625CD4}"/>
                    </a:ext>
                  </a:extLst>
                </p:cNvPr>
                <p:cNvSpPr/>
                <p:nvPr/>
              </p:nvSpPr>
              <p:spPr>
                <a:xfrm>
                  <a:off x="7494575" y="4883300"/>
                  <a:ext cx="54250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0" h="201" extrusionOk="0">
                      <a:moveTo>
                        <a:pt x="201" y="1"/>
                      </a:moveTo>
                      <a:cubicBezTo>
                        <a:pt x="134" y="68"/>
                        <a:pt x="68" y="134"/>
                        <a:pt x="1" y="201"/>
                      </a:cubicBezTo>
                      <a:lnTo>
                        <a:pt x="1902" y="201"/>
                      </a:lnTo>
                      <a:cubicBezTo>
                        <a:pt x="1969" y="134"/>
                        <a:pt x="2069" y="68"/>
                        <a:pt x="216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16" name="Google Shape;1824;p23">
                  <a:extLst>
                    <a:ext uri="{FF2B5EF4-FFF2-40B4-BE49-F238E27FC236}">
                      <a16:creationId xmlns:a16="http://schemas.microsoft.com/office/drawing/2014/main" id="{70BF1AB3-8406-4BEE-B6F7-55CF01EA77A7}"/>
                    </a:ext>
                  </a:extLst>
                </p:cNvPr>
                <p:cNvSpPr/>
                <p:nvPr/>
              </p:nvSpPr>
              <p:spPr>
                <a:xfrm>
                  <a:off x="7312800" y="4894975"/>
                  <a:ext cx="218500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0" h="4638" extrusionOk="0">
                      <a:moveTo>
                        <a:pt x="6905" y="1"/>
                      </a:moveTo>
                      <a:cubicBezTo>
                        <a:pt x="4870" y="1669"/>
                        <a:pt x="2402" y="3136"/>
                        <a:pt x="0" y="4638"/>
                      </a:cubicBezTo>
                      <a:lnTo>
                        <a:pt x="1901" y="4638"/>
                      </a:lnTo>
                      <a:cubicBezTo>
                        <a:pt x="4437" y="3237"/>
                        <a:pt x="6571" y="1602"/>
                        <a:pt x="87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17" name="Google Shape;1825;p23">
                  <a:extLst>
                    <a:ext uri="{FF2B5EF4-FFF2-40B4-BE49-F238E27FC236}">
                      <a16:creationId xmlns:a16="http://schemas.microsoft.com/office/drawing/2014/main" id="{8DCE97FE-B92E-432C-9465-B2604F2F67C7}"/>
                    </a:ext>
                  </a:extLst>
                </p:cNvPr>
                <p:cNvSpPr/>
                <p:nvPr/>
              </p:nvSpPr>
              <p:spPr>
                <a:xfrm>
                  <a:off x="7369500" y="4894975"/>
                  <a:ext cx="219350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4638" extrusionOk="0">
                      <a:moveTo>
                        <a:pt x="6939" y="1"/>
                      </a:moveTo>
                      <a:cubicBezTo>
                        <a:pt x="4871" y="1669"/>
                        <a:pt x="2402" y="3136"/>
                        <a:pt x="0" y="4638"/>
                      </a:cubicBezTo>
                      <a:lnTo>
                        <a:pt x="1935" y="4638"/>
                      </a:lnTo>
                      <a:cubicBezTo>
                        <a:pt x="4470" y="3237"/>
                        <a:pt x="6572" y="1569"/>
                        <a:pt x="87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18" name="Google Shape;1826;p23">
                  <a:extLst>
                    <a:ext uri="{FF2B5EF4-FFF2-40B4-BE49-F238E27FC236}">
                      <a16:creationId xmlns:a16="http://schemas.microsoft.com/office/drawing/2014/main" id="{5AF5908D-CBB7-4B31-98ED-830459AC215A}"/>
                    </a:ext>
                  </a:extLst>
                </p:cNvPr>
                <p:cNvSpPr/>
                <p:nvPr/>
              </p:nvSpPr>
              <p:spPr>
                <a:xfrm>
                  <a:off x="7427050" y="4894975"/>
                  <a:ext cx="218500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0" h="4638" extrusionOk="0">
                      <a:moveTo>
                        <a:pt x="6905" y="1"/>
                      </a:moveTo>
                      <a:cubicBezTo>
                        <a:pt x="4870" y="1669"/>
                        <a:pt x="2402" y="3136"/>
                        <a:pt x="0" y="4638"/>
                      </a:cubicBezTo>
                      <a:lnTo>
                        <a:pt x="1935" y="4638"/>
                      </a:lnTo>
                      <a:cubicBezTo>
                        <a:pt x="4437" y="3237"/>
                        <a:pt x="6571" y="1569"/>
                        <a:pt x="87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19" name="Google Shape;1827;p23">
                  <a:extLst>
                    <a:ext uri="{FF2B5EF4-FFF2-40B4-BE49-F238E27FC236}">
                      <a16:creationId xmlns:a16="http://schemas.microsoft.com/office/drawing/2014/main" id="{9DD9C261-8134-4FE7-95E5-D512CB06459F}"/>
                    </a:ext>
                  </a:extLst>
                </p:cNvPr>
                <p:cNvSpPr/>
                <p:nvPr/>
              </p:nvSpPr>
              <p:spPr>
                <a:xfrm>
                  <a:off x="7551300" y="4882475"/>
                  <a:ext cx="55050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234" extrusionOk="0">
                      <a:moveTo>
                        <a:pt x="2202" y="1"/>
                      </a:moveTo>
                      <a:cubicBezTo>
                        <a:pt x="1535" y="1"/>
                        <a:pt x="901" y="34"/>
                        <a:pt x="234" y="34"/>
                      </a:cubicBezTo>
                      <a:cubicBezTo>
                        <a:pt x="167" y="101"/>
                        <a:pt x="67" y="167"/>
                        <a:pt x="0" y="234"/>
                      </a:cubicBezTo>
                      <a:lnTo>
                        <a:pt x="1902" y="234"/>
                      </a:lnTo>
                      <a:cubicBezTo>
                        <a:pt x="2002" y="167"/>
                        <a:pt x="2102" y="101"/>
                        <a:pt x="220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20" name="Google Shape;1828;p23">
                  <a:extLst>
                    <a:ext uri="{FF2B5EF4-FFF2-40B4-BE49-F238E27FC236}">
                      <a16:creationId xmlns:a16="http://schemas.microsoft.com/office/drawing/2014/main" id="{E3B25823-13C6-4989-A495-EB1F953E221D}"/>
                    </a:ext>
                  </a:extLst>
                </p:cNvPr>
                <p:cNvSpPr/>
                <p:nvPr/>
              </p:nvSpPr>
              <p:spPr>
                <a:xfrm>
                  <a:off x="6967550" y="5022575"/>
                  <a:ext cx="433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" h="1" extrusionOk="0">
                      <a:moveTo>
                        <a:pt x="0" y="1"/>
                      </a:moveTo>
                      <a:lnTo>
                        <a:pt x="1735" y="1"/>
                      </a:lnTo>
                      <a:lnTo>
                        <a:pt x="1735" y="1"/>
                      </a:lnTo>
                      <a:cubicBezTo>
                        <a:pt x="1168" y="1"/>
                        <a:pt x="601" y="1"/>
                        <a:pt x="34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21" name="Google Shape;1829;p23">
                  <a:extLst>
                    <a:ext uri="{FF2B5EF4-FFF2-40B4-BE49-F238E27FC236}">
                      <a16:creationId xmlns:a16="http://schemas.microsoft.com/office/drawing/2014/main" id="{EC5FD010-F62D-4570-8DB1-C50452F3E0FB}"/>
                    </a:ext>
                  </a:extLst>
                </p:cNvPr>
                <p:cNvSpPr/>
                <p:nvPr/>
              </p:nvSpPr>
              <p:spPr>
                <a:xfrm>
                  <a:off x="9956350" y="4894975"/>
                  <a:ext cx="206825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3" h="4438" extrusionOk="0">
                      <a:moveTo>
                        <a:pt x="6572" y="1"/>
                      </a:moveTo>
                      <a:cubicBezTo>
                        <a:pt x="4637" y="1602"/>
                        <a:pt x="2302" y="3003"/>
                        <a:pt x="0" y="4437"/>
                      </a:cubicBezTo>
                      <a:cubicBezTo>
                        <a:pt x="601" y="4437"/>
                        <a:pt x="1201" y="4404"/>
                        <a:pt x="1835" y="4404"/>
                      </a:cubicBezTo>
                      <a:cubicBezTo>
                        <a:pt x="4170" y="3070"/>
                        <a:pt x="6205" y="15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22" name="Google Shape;1830;p23">
                  <a:extLst>
                    <a:ext uri="{FF2B5EF4-FFF2-40B4-BE49-F238E27FC236}">
                      <a16:creationId xmlns:a16="http://schemas.microsoft.com/office/drawing/2014/main" id="{BCB0E895-279B-4D6C-B2F3-CC7291C4B72A}"/>
                    </a:ext>
                  </a:extLst>
                </p:cNvPr>
                <p:cNvSpPr/>
                <p:nvPr/>
              </p:nvSpPr>
              <p:spPr>
                <a:xfrm>
                  <a:off x="9742850" y="4894975"/>
                  <a:ext cx="206850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" h="4438" extrusionOk="0">
                      <a:moveTo>
                        <a:pt x="6606" y="1"/>
                      </a:moveTo>
                      <a:cubicBezTo>
                        <a:pt x="4638" y="1602"/>
                        <a:pt x="2303" y="3003"/>
                        <a:pt x="1" y="4437"/>
                      </a:cubicBezTo>
                      <a:lnTo>
                        <a:pt x="1802" y="4437"/>
                      </a:lnTo>
                      <a:cubicBezTo>
                        <a:pt x="4171" y="3070"/>
                        <a:pt x="6205" y="15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23" name="Google Shape;1831;p23">
                  <a:extLst>
                    <a:ext uri="{FF2B5EF4-FFF2-40B4-BE49-F238E27FC236}">
                      <a16:creationId xmlns:a16="http://schemas.microsoft.com/office/drawing/2014/main" id="{850AC1A2-3F18-418C-83F0-9316ADEBF59F}"/>
                    </a:ext>
                  </a:extLst>
                </p:cNvPr>
                <p:cNvSpPr/>
                <p:nvPr/>
              </p:nvSpPr>
              <p:spPr>
                <a:xfrm>
                  <a:off x="9849600" y="4894975"/>
                  <a:ext cx="206850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" h="4438" extrusionOk="0">
                      <a:moveTo>
                        <a:pt x="6572" y="1"/>
                      </a:moveTo>
                      <a:cubicBezTo>
                        <a:pt x="4637" y="1602"/>
                        <a:pt x="2302" y="3003"/>
                        <a:pt x="1" y="4437"/>
                      </a:cubicBezTo>
                      <a:lnTo>
                        <a:pt x="1802" y="4437"/>
                      </a:lnTo>
                      <a:cubicBezTo>
                        <a:pt x="4170" y="3070"/>
                        <a:pt x="6205" y="15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24" name="Google Shape;1832;p23">
                  <a:extLst>
                    <a:ext uri="{FF2B5EF4-FFF2-40B4-BE49-F238E27FC236}">
                      <a16:creationId xmlns:a16="http://schemas.microsoft.com/office/drawing/2014/main" id="{4C073041-A142-484C-A444-8CF7FD4998B7}"/>
                    </a:ext>
                  </a:extLst>
                </p:cNvPr>
                <p:cNvSpPr/>
                <p:nvPr/>
              </p:nvSpPr>
              <p:spPr>
                <a:xfrm>
                  <a:off x="9689500" y="4894975"/>
                  <a:ext cx="206825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3" h="4438" extrusionOk="0">
                      <a:moveTo>
                        <a:pt x="6605" y="1"/>
                      </a:moveTo>
                      <a:cubicBezTo>
                        <a:pt x="4637" y="1602"/>
                        <a:pt x="2302" y="3003"/>
                        <a:pt x="0" y="4437"/>
                      </a:cubicBezTo>
                      <a:lnTo>
                        <a:pt x="1801" y="4437"/>
                      </a:lnTo>
                      <a:cubicBezTo>
                        <a:pt x="4170" y="3070"/>
                        <a:pt x="6204" y="15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25" name="Google Shape;1833;p23">
                  <a:extLst>
                    <a:ext uri="{FF2B5EF4-FFF2-40B4-BE49-F238E27FC236}">
                      <a16:creationId xmlns:a16="http://schemas.microsoft.com/office/drawing/2014/main" id="{212C4334-F564-4054-87F7-F8B1A5A708D5}"/>
                    </a:ext>
                  </a:extLst>
                </p:cNvPr>
                <p:cNvSpPr/>
                <p:nvPr/>
              </p:nvSpPr>
              <p:spPr>
                <a:xfrm>
                  <a:off x="9902975" y="4894975"/>
                  <a:ext cx="206825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3" h="4438" extrusionOk="0">
                      <a:moveTo>
                        <a:pt x="6572" y="1"/>
                      </a:moveTo>
                      <a:cubicBezTo>
                        <a:pt x="4637" y="1602"/>
                        <a:pt x="2302" y="3003"/>
                        <a:pt x="0" y="4437"/>
                      </a:cubicBezTo>
                      <a:lnTo>
                        <a:pt x="1802" y="4437"/>
                      </a:lnTo>
                      <a:cubicBezTo>
                        <a:pt x="4170" y="3070"/>
                        <a:pt x="6205" y="15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26" name="Google Shape;1834;p23">
                  <a:extLst>
                    <a:ext uri="{FF2B5EF4-FFF2-40B4-BE49-F238E27FC236}">
                      <a16:creationId xmlns:a16="http://schemas.microsoft.com/office/drawing/2014/main" id="{8E806A40-256A-4CB7-9125-3C29C74FECC2}"/>
                    </a:ext>
                  </a:extLst>
                </p:cNvPr>
                <p:cNvSpPr/>
                <p:nvPr/>
              </p:nvSpPr>
              <p:spPr>
                <a:xfrm>
                  <a:off x="9796225" y="4894975"/>
                  <a:ext cx="206850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" h="4438" extrusionOk="0">
                      <a:moveTo>
                        <a:pt x="6605" y="1"/>
                      </a:moveTo>
                      <a:cubicBezTo>
                        <a:pt x="4637" y="1602"/>
                        <a:pt x="2302" y="3003"/>
                        <a:pt x="1" y="4437"/>
                      </a:cubicBezTo>
                      <a:lnTo>
                        <a:pt x="1802" y="4437"/>
                      </a:lnTo>
                      <a:cubicBezTo>
                        <a:pt x="4170" y="3070"/>
                        <a:pt x="6205" y="15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27" name="Google Shape;1835;p23">
                  <a:extLst>
                    <a:ext uri="{FF2B5EF4-FFF2-40B4-BE49-F238E27FC236}">
                      <a16:creationId xmlns:a16="http://schemas.microsoft.com/office/drawing/2014/main" id="{4092EB8D-19A8-47FD-B858-737F9D29375E}"/>
                    </a:ext>
                  </a:extLst>
                </p:cNvPr>
                <p:cNvSpPr/>
                <p:nvPr/>
              </p:nvSpPr>
              <p:spPr>
                <a:xfrm>
                  <a:off x="9475175" y="4894975"/>
                  <a:ext cx="208500" cy="1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471" extrusionOk="0">
                      <a:moveTo>
                        <a:pt x="6638" y="1"/>
                      </a:moveTo>
                      <a:cubicBezTo>
                        <a:pt x="4670" y="1635"/>
                        <a:pt x="2302" y="3003"/>
                        <a:pt x="0" y="4471"/>
                      </a:cubicBezTo>
                      <a:lnTo>
                        <a:pt x="1801" y="4471"/>
                      </a:lnTo>
                      <a:cubicBezTo>
                        <a:pt x="4203" y="3103"/>
                        <a:pt x="6238" y="15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28" name="Google Shape;1836;p23">
                  <a:extLst>
                    <a:ext uri="{FF2B5EF4-FFF2-40B4-BE49-F238E27FC236}">
                      <a16:creationId xmlns:a16="http://schemas.microsoft.com/office/drawing/2014/main" id="{337477A1-CFE5-4EEF-8FE6-0E36705CF542}"/>
                    </a:ext>
                  </a:extLst>
                </p:cNvPr>
                <p:cNvSpPr/>
                <p:nvPr/>
              </p:nvSpPr>
              <p:spPr>
                <a:xfrm>
                  <a:off x="9421800" y="4894975"/>
                  <a:ext cx="208500" cy="1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471" extrusionOk="0">
                      <a:moveTo>
                        <a:pt x="6638" y="1"/>
                      </a:moveTo>
                      <a:cubicBezTo>
                        <a:pt x="4670" y="1635"/>
                        <a:pt x="2335" y="3003"/>
                        <a:pt x="0" y="4471"/>
                      </a:cubicBezTo>
                      <a:lnTo>
                        <a:pt x="1802" y="4471"/>
                      </a:lnTo>
                      <a:cubicBezTo>
                        <a:pt x="4203" y="3103"/>
                        <a:pt x="6238" y="15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29" name="Google Shape;1837;p23">
                  <a:extLst>
                    <a:ext uri="{FF2B5EF4-FFF2-40B4-BE49-F238E27FC236}">
                      <a16:creationId xmlns:a16="http://schemas.microsoft.com/office/drawing/2014/main" id="{E3DDF69E-66B4-40F0-A5A0-E35F69BC1BA3}"/>
                    </a:ext>
                  </a:extLst>
                </p:cNvPr>
                <p:cNvSpPr/>
                <p:nvPr/>
              </p:nvSpPr>
              <p:spPr>
                <a:xfrm>
                  <a:off x="9581900" y="4894975"/>
                  <a:ext cx="208525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1" h="4438" extrusionOk="0">
                      <a:moveTo>
                        <a:pt x="6639" y="1"/>
                      </a:moveTo>
                      <a:cubicBezTo>
                        <a:pt x="4671" y="1635"/>
                        <a:pt x="2303" y="3003"/>
                        <a:pt x="1" y="4437"/>
                      </a:cubicBezTo>
                      <a:lnTo>
                        <a:pt x="1836" y="4437"/>
                      </a:lnTo>
                      <a:cubicBezTo>
                        <a:pt x="4204" y="3070"/>
                        <a:pt x="6239" y="1502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30" name="Google Shape;1838;p23">
                  <a:extLst>
                    <a:ext uri="{FF2B5EF4-FFF2-40B4-BE49-F238E27FC236}">
                      <a16:creationId xmlns:a16="http://schemas.microsoft.com/office/drawing/2014/main" id="{70E54E09-91CE-4A9E-8A73-0C0E7015B5FA}"/>
                    </a:ext>
                  </a:extLst>
                </p:cNvPr>
                <p:cNvSpPr/>
                <p:nvPr/>
              </p:nvSpPr>
              <p:spPr>
                <a:xfrm>
                  <a:off x="9528550" y="4894975"/>
                  <a:ext cx="208500" cy="1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471" extrusionOk="0">
                      <a:moveTo>
                        <a:pt x="6638" y="1"/>
                      </a:moveTo>
                      <a:cubicBezTo>
                        <a:pt x="4670" y="1635"/>
                        <a:pt x="2302" y="3003"/>
                        <a:pt x="0" y="4471"/>
                      </a:cubicBezTo>
                      <a:cubicBezTo>
                        <a:pt x="600" y="4471"/>
                        <a:pt x="1201" y="4437"/>
                        <a:pt x="1835" y="4437"/>
                      </a:cubicBezTo>
                      <a:cubicBezTo>
                        <a:pt x="4203" y="3070"/>
                        <a:pt x="6238" y="1502"/>
                        <a:pt x="833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31" name="Google Shape;1839;p23">
                  <a:extLst>
                    <a:ext uri="{FF2B5EF4-FFF2-40B4-BE49-F238E27FC236}">
                      <a16:creationId xmlns:a16="http://schemas.microsoft.com/office/drawing/2014/main" id="{C94D0093-D5B3-4018-8354-E3B07FE2C8BE}"/>
                    </a:ext>
                  </a:extLst>
                </p:cNvPr>
                <p:cNvSpPr/>
                <p:nvPr/>
              </p:nvSpPr>
              <p:spPr>
                <a:xfrm>
                  <a:off x="9636125" y="4894975"/>
                  <a:ext cx="206825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3" h="4438" extrusionOk="0">
                      <a:moveTo>
                        <a:pt x="6605" y="1"/>
                      </a:moveTo>
                      <a:cubicBezTo>
                        <a:pt x="4637" y="1635"/>
                        <a:pt x="2302" y="3003"/>
                        <a:pt x="0" y="4437"/>
                      </a:cubicBezTo>
                      <a:lnTo>
                        <a:pt x="1801" y="4437"/>
                      </a:lnTo>
                      <a:cubicBezTo>
                        <a:pt x="4170" y="3070"/>
                        <a:pt x="6205" y="15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32" name="Google Shape;1840;p23">
                  <a:extLst>
                    <a:ext uri="{FF2B5EF4-FFF2-40B4-BE49-F238E27FC236}">
                      <a16:creationId xmlns:a16="http://schemas.microsoft.com/office/drawing/2014/main" id="{10AF0197-45E2-417E-9434-55A67F8735AE}"/>
                    </a:ext>
                  </a:extLst>
                </p:cNvPr>
                <p:cNvSpPr/>
                <p:nvPr/>
              </p:nvSpPr>
              <p:spPr>
                <a:xfrm>
                  <a:off x="10436700" y="4872475"/>
                  <a:ext cx="1675" cy="1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634" extrusionOk="0">
                      <a:moveTo>
                        <a:pt x="67" y="0"/>
                      </a:moveTo>
                      <a:cubicBezTo>
                        <a:pt x="33" y="34"/>
                        <a:pt x="33" y="34"/>
                        <a:pt x="0" y="67"/>
                      </a:cubicBezTo>
                      <a:cubicBezTo>
                        <a:pt x="0" y="234"/>
                        <a:pt x="0" y="434"/>
                        <a:pt x="0" y="634"/>
                      </a:cubicBezTo>
                      <a:lnTo>
                        <a:pt x="67" y="634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33" name="Google Shape;1841;p23">
                  <a:extLst>
                    <a:ext uri="{FF2B5EF4-FFF2-40B4-BE49-F238E27FC236}">
                      <a16:creationId xmlns:a16="http://schemas.microsoft.com/office/drawing/2014/main" id="{418669D9-1973-4A75-8A81-4D06D765F102}"/>
                    </a:ext>
                  </a:extLst>
                </p:cNvPr>
                <p:cNvSpPr/>
                <p:nvPr/>
              </p:nvSpPr>
              <p:spPr>
                <a:xfrm>
                  <a:off x="10248225" y="4875800"/>
                  <a:ext cx="1420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01" extrusionOk="0">
                      <a:moveTo>
                        <a:pt x="0" y="1"/>
                      </a:moveTo>
                      <a:cubicBezTo>
                        <a:pt x="67" y="167"/>
                        <a:pt x="134" y="334"/>
                        <a:pt x="167" y="501"/>
                      </a:cubicBezTo>
                      <a:lnTo>
                        <a:pt x="567" y="501"/>
                      </a:lnTo>
                      <a:cubicBezTo>
                        <a:pt x="567" y="334"/>
                        <a:pt x="567" y="167"/>
                        <a:pt x="56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34" name="Google Shape;1842;p23">
                  <a:extLst>
                    <a:ext uri="{FF2B5EF4-FFF2-40B4-BE49-F238E27FC236}">
                      <a16:creationId xmlns:a16="http://schemas.microsoft.com/office/drawing/2014/main" id="{A8627FAE-A831-4584-8EF2-F31CD3773563}"/>
                    </a:ext>
                  </a:extLst>
                </p:cNvPr>
                <p:cNvSpPr/>
                <p:nvPr/>
              </p:nvSpPr>
              <p:spPr>
                <a:xfrm>
                  <a:off x="9368425" y="4894975"/>
                  <a:ext cx="208500" cy="1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471" extrusionOk="0">
                      <a:moveTo>
                        <a:pt x="6639" y="1"/>
                      </a:moveTo>
                      <a:cubicBezTo>
                        <a:pt x="4670" y="1635"/>
                        <a:pt x="2302" y="3003"/>
                        <a:pt x="0" y="4471"/>
                      </a:cubicBezTo>
                      <a:lnTo>
                        <a:pt x="1802" y="4471"/>
                      </a:lnTo>
                      <a:cubicBezTo>
                        <a:pt x="4203" y="3103"/>
                        <a:pt x="6238" y="15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35" name="Google Shape;1843;p23">
                  <a:extLst>
                    <a:ext uri="{FF2B5EF4-FFF2-40B4-BE49-F238E27FC236}">
                      <a16:creationId xmlns:a16="http://schemas.microsoft.com/office/drawing/2014/main" id="{6A32D0EE-D350-42CD-A3F6-FD296821B7EC}"/>
                    </a:ext>
                  </a:extLst>
                </p:cNvPr>
                <p:cNvSpPr/>
                <p:nvPr/>
              </p:nvSpPr>
              <p:spPr>
                <a:xfrm>
                  <a:off x="10281575" y="4875800"/>
                  <a:ext cx="13680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501" extrusionOk="0">
                      <a:moveTo>
                        <a:pt x="1" y="1"/>
                      </a:moveTo>
                      <a:cubicBezTo>
                        <a:pt x="1" y="167"/>
                        <a:pt x="1" y="334"/>
                        <a:pt x="34" y="501"/>
                      </a:cubicBezTo>
                      <a:lnTo>
                        <a:pt x="5438" y="501"/>
                      </a:lnTo>
                      <a:cubicBezTo>
                        <a:pt x="5438" y="334"/>
                        <a:pt x="5471" y="167"/>
                        <a:pt x="547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36" name="Google Shape;1844;p23">
                  <a:extLst>
                    <a:ext uri="{FF2B5EF4-FFF2-40B4-BE49-F238E27FC236}">
                      <a16:creationId xmlns:a16="http://schemas.microsoft.com/office/drawing/2014/main" id="{6ACFD4EA-A2A5-4208-8242-85FA2E4F63F0}"/>
                    </a:ext>
                  </a:extLst>
                </p:cNvPr>
                <p:cNvSpPr/>
                <p:nvPr/>
              </p:nvSpPr>
              <p:spPr>
                <a:xfrm>
                  <a:off x="10009725" y="4894975"/>
                  <a:ext cx="206825" cy="11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3" h="4404" extrusionOk="0">
                      <a:moveTo>
                        <a:pt x="6572" y="1"/>
                      </a:moveTo>
                      <a:cubicBezTo>
                        <a:pt x="4637" y="1602"/>
                        <a:pt x="2302" y="2970"/>
                        <a:pt x="0" y="4404"/>
                      </a:cubicBezTo>
                      <a:lnTo>
                        <a:pt x="1835" y="4404"/>
                      </a:lnTo>
                      <a:cubicBezTo>
                        <a:pt x="4170" y="3070"/>
                        <a:pt x="6205" y="15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37" name="Google Shape;1845;p23">
                  <a:extLst>
                    <a:ext uri="{FF2B5EF4-FFF2-40B4-BE49-F238E27FC236}">
                      <a16:creationId xmlns:a16="http://schemas.microsoft.com/office/drawing/2014/main" id="{708FBB22-80FD-4553-AE32-426F2DEA9F62}"/>
                    </a:ext>
                  </a:extLst>
                </p:cNvPr>
                <p:cNvSpPr/>
                <p:nvPr/>
              </p:nvSpPr>
              <p:spPr>
                <a:xfrm>
                  <a:off x="10251550" y="4894975"/>
                  <a:ext cx="10875" cy="6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2770" extrusionOk="0">
                      <a:moveTo>
                        <a:pt x="101" y="1"/>
                      </a:moveTo>
                      <a:cubicBezTo>
                        <a:pt x="201" y="868"/>
                        <a:pt x="1" y="1769"/>
                        <a:pt x="168" y="2603"/>
                      </a:cubicBezTo>
                      <a:cubicBezTo>
                        <a:pt x="168" y="2669"/>
                        <a:pt x="201" y="2703"/>
                        <a:pt x="201" y="2770"/>
                      </a:cubicBezTo>
                      <a:cubicBezTo>
                        <a:pt x="401" y="1869"/>
                        <a:pt x="434" y="935"/>
                        <a:pt x="43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38" name="Google Shape;1846;p23">
                  <a:extLst>
                    <a:ext uri="{FF2B5EF4-FFF2-40B4-BE49-F238E27FC236}">
                      <a16:creationId xmlns:a16="http://schemas.microsoft.com/office/drawing/2014/main" id="{91928DDD-0F28-45B1-853C-16FA80510249}"/>
                    </a:ext>
                  </a:extLst>
                </p:cNvPr>
                <p:cNvSpPr/>
                <p:nvPr/>
              </p:nvSpPr>
              <p:spPr>
                <a:xfrm>
                  <a:off x="10063100" y="4900000"/>
                  <a:ext cx="157625" cy="10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5" h="4203" extrusionOk="0">
                      <a:moveTo>
                        <a:pt x="6305" y="0"/>
                      </a:moveTo>
                      <a:cubicBezTo>
                        <a:pt x="4403" y="1501"/>
                        <a:pt x="2202" y="2835"/>
                        <a:pt x="0" y="4203"/>
                      </a:cubicBezTo>
                      <a:lnTo>
                        <a:pt x="1835" y="4203"/>
                      </a:lnTo>
                      <a:cubicBezTo>
                        <a:pt x="3436" y="3269"/>
                        <a:pt x="4870" y="2268"/>
                        <a:pt x="6305" y="1234"/>
                      </a:cubicBezTo>
                      <a:cubicBezTo>
                        <a:pt x="6271" y="834"/>
                        <a:pt x="6271" y="400"/>
                        <a:pt x="63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39" name="Google Shape;1847;p23">
                  <a:extLst>
                    <a:ext uri="{FF2B5EF4-FFF2-40B4-BE49-F238E27FC236}">
                      <a16:creationId xmlns:a16="http://schemas.microsoft.com/office/drawing/2014/main" id="{46D99E73-71EE-49F0-B38B-1DEA495F221E}"/>
                    </a:ext>
                  </a:extLst>
                </p:cNvPr>
                <p:cNvSpPr/>
                <p:nvPr/>
              </p:nvSpPr>
              <p:spPr>
                <a:xfrm>
                  <a:off x="10117300" y="4938350"/>
                  <a:ext cx="10925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0" h="2669" extrusionOk="0">
                      <a:moveTo>
                        <a:pt x="4170" y="0"/>
                      </a:moveTo>
                      <a:cubicBezTo>
                        <a:pt x="2836" y="901"/>
                        <a:pt x="1401" y="1802"/>
                        <a:pt x="0" y="2669"/>
                      </a:cubicBezTo>
                      <a:lnTo>
                        <a:pt x="1802" y="2669"/>
                      </a:lnTo>
                      <a:cubicBezTo>
                        <a:pt x="2702" y="2135"/>
                        <a:pt x="3536" y="1602"/>
                        <a:pt x="4370" y="1035"/>
                      </a:cubicBezTo>
                      <a:cubicBezTo>
                        <a:pt x="4303" y="701"/>
                        <a:pt x="4237" y="367"/>
                        <a:pt x="417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40" name="Google Shape;1848;p23">
                  <a:extLst>
                    <a:ext uri="{FF2B5EF4-FFF2-40B4-BE49-F238E27FC236}">
                      <a16:creationId xmlns:a16="http://schemas.microsoft.com/office/drawing/2014/main" id="{66468B96-8BCA-4CD6-9328-0BB1978B404C}"/>
                    </a:ext>
                  </a:extLst>
                </p:cNvPr>
                <p:cNvSpPr/>
                <p:nvPr/>
              </p:nvSpPr>
              <p:spPr>
                <a:xfrm>
                  <a:off x="10170675" y="4969200"/>
                  <a:ext cx="59225" cy="3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1435" extrusionOk="0">
                      <a:moveTo>
                        <a:pt x="2268" y="1"/>
                      </a:moveTo>
                      <a:cubicBezTo>
                        <a:pt x="1501" y="468"/>
                        <a:pt x="734" y="968"/>
                        <a:pt x="0" y="1435"/>
                      </a:cubicBezTo>
                      <a:lnTo>
                        <a:pt x="1801" y="1435"/>
                      </a:lnTo>
                      <a:cubicBezTo>
                        <a:pt x="1968" y="1335"/>
                        <a:pt x="2135" y="1235"/>
                        <a:pt x="2335" y="1101"/>
                      </a:cubicBezTo>
                      <a:cubicBezTo>
                        <a:pt x="2335" y="801"/>
                        <a:pt x="2368" y="501"/>
                        <a:pt x="2335" y="368"/>
                      </a:cubicBezTo>
                      <a:cubicBezTo>
                        <a:pt x="2302" y="234"/>
                        <a:pt x="2302" y="134"/>
                        <a:pt x="22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41" name="Google Shape;1849;p23">
                  <a:extLst>
                    <a:ext uri="{FF2B5EF4-FFF2-40B4-BE49-F238E27FC236}">
                      <a16:creationId xmlns:a16="http://schemas.microsoft.com/office/drawing/2014/main" id="{DE84FD69-4E0B-4B96-87D3-42A62AEA35B2}"/>
                    </a:ext>
                  </a:extLst>
                </p:cNvPr>
                <p:cNvSpPr/>
                <p:nvPr/>
              </p:nvSpPr>
              <p:spPr>
                <a:xfrm>
                  <a:off x="10224025" y="5001725"/>
                  <a:ext cx="5050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134" extrusionOk="0">
                      <a:moveTo>
                        <a:pt x="201" y="1"/>
                      </a:moveTo>
                      <a:cubicBezTo>
                        <a:pt x="134" y="34"/>
                        <a:pt x="68" y="101"/>
                        <a:pt x="1" y="134"/>
                      </a:cubicBezTo>
                      <a:lnTo>
                        <a:pt x="201" y="134"/>
                      </a:lnTo>
                      <a:cubicBezTo>
                        <a:pt x="201" y="101"/>
                        <a:pt x="201" y="34"/>
                        <a:pt x="20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42" name="Google Shape;1850;p23">
                  <a:extLst>
                    <a:ext uri="{FF2B5EF4-FFF2-40B4-BE49-F238E27FC236}">
                      <a16:creationId xmlns:a16="http://schemas.microsoft.com/office/drawing/2014/main" id="{23B5E1F7-3A2B-4FF7-ACBB-B68436D1B158}"/>
                    </a:ext>
                  </a:extLst>
                </p:cNvPr>
                <p:cNvSpPr/>
                <p:nvPr/>
              </p:nvSpPr>
              <p:spPr>
                <a:xfrm>
                  <a:off x="8940625" y="4894975"/>
                  <a:ext cx="210175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05" extrusionOk="0">
                      <a:moveTo>
                        <a:pt x="6705" y="1"/>
                      </a:moveTo>
                      <a:cubicBezTo>
                        <a:pt x="4737" y="1635"/>
                        <a:pt x="2335" y="3036"/>
                        <a:pt x="0" y="4504"/>
                      </a:cubicBezTo>
                      <a:lnTo>
                        <a:pt x="1802" y="4504"/>
                      </a:lnTo>
                      <a:cubicBezTo>
                        <a:pt x="4203" y="3136"/>
                        <a:pt x="6271" y="1535"/>
                        <a:pt x="840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43" name="Google Shape;1851;p23">
                  <a:extLst>
                    <a:ext uri="{FF2B5EF4-FFF2-40B4-BE49-F238E27FC236}">
                      <a16:creationId xmlns:a16="http://schemas.microsoft.com/office/drawing/2014/main" id="{39A613B9-C40C-4E24-A092-7F3E397DA112}"/>
                    </a:ext>
                  </a:extLst>
                </p:cNvPr>
                <p:cNvSpPr/>
                <p:nvPr/>
              </p:nvSpPr>
              <p:spPr>
                <a:xfrm>
                  <a:off x="8459450" y="4894975"/>
                  <a:ext cx="211825" cy="1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3" h="4538" extrusionOk="0">
                      <a:moveTo>
                        <a:pt x="6772" y="1"/>
                      </a:moveTo>
                      <a:cubicBezTo>
                        <a:pt x="4770" y="1669"/>
                        <a:pt x="2369" y="3070"/>
                        <a:pt x="0" y="4537"/>
                      </a:cubicBezTo>
                      <a:lnTo>
                        <a:pt x="1801" y="4537"/>
                      </a:lnTo>
                      <a:cubicBezTo>
                        <a:pt x="4237" y="3170"/>
                        <a:pt x="6338" y="1535"/>
                        <a:pt x="84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44" name="Google Shape;1852;p23">
                  <a:extLst>
                    <a:ext uri="{FF2B5EF4-FFF2-40B4-BE49-F238E27FC236}">
                      <a16:creationId xmlns:a16="http://schemas.microsoft.com/office/drawing/2014/main" id="{BFFC7272-9F50-4F44-8954-5586DE7628F2}"/>
                    </a:ext>
                  </a:extLst>
                </p:cNvPr>
                <p:cNvSpPr/>
                <p:nvPr/>
              </p:nvSpPr>
              <p:spPr>
                <a:xfrm>
                  <a:off x="8512825" y="4894975"/>
                  <a:ext cx="211825" cy="1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3" h="4538" extrusionOk="0">
                      <a:moveTo>
                        <a:pt x="6772" y="1"/>
                      </a:moveTo>
                      <a:cubicBezTo>
                        <a:pt x="4770" y="1669"/>
                        <a:pt x="2368" y="3070"/>
                        <a:pt x="0" y="4537"/>
                      </a:cubicBezTo>
                      <a:lnTo>
                        <a:pt x="1801" y="4537"/>
                      </a:lnTo>
                      <a:cubicBezTo>
                        <a:pt x="4236" y="3136"/>
                        <a:pt x="6338" y="1535"/>
                        <a:pt x="84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45" name="Google Shape;1853;p23">
                  <a:extLst>
                    <a:ext uri="{FF2B5EF4-FFF2-40B4-BE49-F238E27FC236}">
                      <a16:creationId xmlns:a16="http://schemas.microsoft.com/office/drawing/2014/main" id="{AC0EF2EE-C161-4A01-AE17-680AFA0CB9B7}"/>
                    </a:ext>
                  </a:extLst>
                </p:cNvPr>
                <p:cNvSpPr/>
                <p:nvPr/>
              </p:nvSpPr>
              <p:spPr>
                <a:xfrm>
                  <a:off x="8620400" y="4894975"/>
                  <a:ext cx="210175" cy="1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38" extrusionOk="0">
                      <a:moveTo>
                        <a:pt x="6738" y="1"/>
                      </a:moveTo>
                      <a:cubicBezTo>
                        <a:pt x="4737" y="1635"/>
                        <a:pt x="2335" y="3070"/>
                        <a:pt x="0" y="4537"/>
                      </a:cubicBezTo>
                      <a:lnTo>
                        <a:pt x="1768" y="4537"/>
                      </a:lnTo>
                      <a:cubicBezTo>
                        <a:pt x="4203" y="3136"/>
                        <a:pt x="6271" y="1535"/>
                        <a:pt x="840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46" name="Google Shape;1854;p23">
                  <a:extLst>
                    <a:ext uri="{FF2B5EF4-FFF2-40B4-BE49-F238E27FC236}">
                      <a16:creationId xmlns:a16="http://schemas.microsoft.com/office/drawing/2014/main" id="{B9A5159E-6136-4B56-A2F1-7D14ABD720F8}"/>
                    </a:ext>
                  </a:extLst>
                </p:cNvPr>
                <p:cNvSpPr/>
                <p:nvPr/>
              </p:nvSpPr>
              <p:spPr>
                <a:xfrm>
                  <a:off x="8567025" y="4894975"/>
                  <a:ext cx="210175" cy="1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38" extrusionOk="0">
                      <a:moveTo>
                        <a:pt x="6738" y="1"/>
                      </a:moveTo>
                      <a:cubicBezTo>
                        <a:pt x="4737" y="1635"/>
                        <a:pt x="2335" y="3070"/>
                        <a:pt x="0" y="4537"/>
                      </a:cubicBezTo>
                      <a:lnTo>
                        <a:pt x="1768" y="4537"/>
                      </a:lnTo>
                      <a:cubicBezTo>
                        <a:pt x="4203" y="3136"/>
                        <a:pt x="6305" y="1535"/>
                        <a:pt x="840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47" name="Google Shape;1855;p23">
                  <a:extLst>
                    <a:ext uri="{FF2B5EF4-FFF2-40B4-BE49-F238E27FC236}">
                      <a16:creationId xmlns:a16="http://schemas.microsoft.com/office/drawing/2014/main" id="{A473C282-22A4-4C54-B211-5E4EE43AE138}"/>
                    </a:ext>
                  </a:extLst>
                </p:cNvPr>
                <p:cNvSpPr/>
                <p:nvPr/>
              </p:nvSpPr>
              <p:spPr>
                <a:xfrm>
                  <a:off x="8401900" y="4894975"/>
                  <a:ext cx="216000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0" h="4571" extrusionOk="0">
                      <a:moveTo>
                        <a:pt x="6805" y="1"/>
                      </a:moveTo>
                      <a:cubicBezTo>
                        <a:pt x="4771" y="1669"/>
                        <a:pt x="2369" y="3070"/>
                        <a:pt x="1" y="4571"/>
                      </a:cubicBezTo>
                      <a:cubicBezTo>
                        <a:pt x="668" y="4571"/>
                        <a:pt x="1301" y="4537"/>
                        <a:pt x="1969" y="4537"/>
                      </a:cubicBezTo>
                      <a:cubicBezTo>
                        <a:pt x="4404" y="3170"/>
                        <a:pt x="6505" y="1535"/>
                        <a:pt x="86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48" name="Google Shape;1856;p23">
                  <a:extLst>
                    <a:ext uri="{FF2B5EF4-FFF2-40B4-BE49-F238E27FC236}">
                      <a16:creationId xmlns:a16="http://schemas.microsoft.com/office/drawing/2014/main" id="{4C8C723F-40BA-488A-97DD-C0E6CCD0C022}"/>
                    </a:ext>
                  </a:extLst>
                </p:cNvPr>
                <p:cNvSpPr/>
                <p:nvPr/>
              </p:nvSpPr>
              <p:spPr>
                <a:xfrm>
                  <a:off x="8345200" y="4894975"/>
                  <a:ext cx="215175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7" h="4571" extrusionOk="0">
                      <a:moveTo>
                        <a:pt x="6772" y="1"/>
                      </a:moveTo>
                      <a:cubicBezTo>
                        <a:pt x="4770" y="1669"/>
                        <a:pt x="2335" y="3070"/>
                        <a:pt x="0" y="4571"/>
                      </a:cubicBezTo>
                      <a:cubicBezTo>
                        <a:pt x="634" y="4571"/>
                        <a:pt x="1268" y="4537"/>
                        <a:pt x="1935" y="4537"/>
                      </a:cubicBezTo>
                      <a:cubicBezTo>
                        <a:pt x="4370" y="3170"/>
                        <a:pt x="6472" y="1569"/>
                        <a:pt x="860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49" name="Google Shape;1857;p23">
                  <a:extLst>
                    <a:ext uri="{FF2B5EF4-FFF2-40B4-BE49-F238E27FC236}">
                      <a16:creationId xmlns:a16="http://schemas.microsoft.com/office/drawing/2014/main" id="{9F97D474-7AA4-4A8B-8149-5960393AB339}"/>
                    </a:ext>
                  </a:extLst>
                </p:cNvPr>
                <p:cNvSpPr/>
                <p:nvPr/>
              </p:nvSpPr>
              <p:spPr>
                <a:xfrm>
                  <a:off x="8691275" y="4880800"/>
                  <a:ext cx="5340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301" extrusionOk="0">
                      <a:moveTo>
                        <a:pt x="101" y="1"/>
                      </a:moveTo>
                      <a:cubicBezTo>
                        <a:pt x="201" y="1"/>
                        <a:pt x="267" y="68"/>
                        <a:pt x="201" y="101"/>
                      </a:cubicBezTo>
                      <a:cubicBezTo>
                        <a:pt x="134" y="168"/>
                        <a:pt x="67" y="234"/>
                        <a:pt x="0" y="301"/>
                      </a:cubicBezTo>
                      <a:lnTo>
                        <a:pt x="1735" y="301"/>
                      </a:lnTo>
                      <a:cubicBezTo>
                        <a:pt x="1868" y="201"/>
                        <a:pt x="2002" y="101"/>
                        <a:pt x="213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50" name="Google Shape;1858;p23">
                  <a:extLst>
                    <a:ext uri="{FF2B5EF4-FFF2-40B4-BE49-F238E27FC236}">
                      <a16:creationId xmlns:a16="http://schemas.microsoft.com/office/drawing/2014/main" id="{CD3EAA15-D293-42EA-8382-26BC07607E05}"/>
                    </a:ext>
                  </a:extLst>
                </p:cNvPr>
                <p:cNvSpPr/>
                <p:nvPr/>
              </p:nvSpPr>
              <p:spPr>
                <a:xfrm>
                  <a:off x="8673750" y="4894975"/>
                  <a:ext cx="211025" cy="1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1" h="4538" extrusionOk="0">
                      <a:moveTo>
                        <a:pt x="6739" y="1"/>
                      </a:moveTo>
                      <a:cubicBezTo>
                        <a:pt x="4738" y="1635"/>
                        <a:pt x="2336" y="3070"/>
                        <a:pt x="1" y="4537"/>
                      </a:cubicBezTo>
                      <a:lnTo>
                        <a:pt x="1802" y="4537"/>
                      </a:lnTo>
                      <a:cubicBezTo>
                        <a:pt x="4204" y="3136"/>
                        <a:pt x="6305" y="1535"/>
                        <a:pt x="84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51" name="Google Shape;1859;p23">
                  <a:extLst>
                    <a:ext uri="{FF2B5EF4-FFF2-40B4-BE49-F238E27FC236}">
                      <a16:creationId xmlns:a16="http://schemas.microsoft.com/office/drawing/2014/main" id="{70F2E707-3E28-4FDD-A9F5-401362F5AC1F}"/>
                    </a:ext>
                  </a:extLst>
                </p:cNvPr>
                <p:cNvSpPr/>
                <p:nvPr/>
              </p:nvSpPr>
              <p:spPr>
                <a:xfrm>
                  <a:off x="8637900" y="4880800"/>
                  <a:ext cx="5340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301" extrusionOk="0">
                      <a:moveTo>
                        <a:pt x="134" y="1"/>
                      </a:moveTo>
                      <a:cubicBezTo>
                        <a:pt x="201" y="1"/>
                        <a:pt x="267" y="68"/>
                        <a:pt x="234" y="101"/>
                      </a:cubicBezTo>
                      <a:cubicBezTo>
                        <a:pt x="134" y="168"/>
                        <a:pt x="67" y="234"/>
                        <a:pt x="1" y="301"/>
                      </a:cubicBezTo>
                      <a:lnTo>
                        <a:pt x="1735" y="301"/>
                      </a:lnTo>
                      <a:cubicBezTo>
                        <a:pt x="1869" y="201"/>
                        <a:pt x="2002" y="101"/>
                        <a:pt x="213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52" name="Google Shape;1860;p23">
                  <a:extLst>
                    <a:ext uri="{FF2B5EF4-FFF2-40B4-BE49-F238E27FC236}">
                      <a16:creationId xmlns:a16="http://schemas.microsoft.com/office/drawing/2014/main" id="{5E9D8644-5A9F-4A39-AFBA-DED5F2D35EEE}"/>
                    </a:ext>
                  </a:extLst>
                </p:cNvPr>
                <p:cNvSpPr/>
                <p:nvPr/>
              </p:nvSpPr>
              <p:spPr>
                <a:xfrm>
                  <a:off x="8744650" y="4874975"/>
                  <a:ext cx="1485250" cy="1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10" h="534" extrusionOk="0">
                      <a:moveTo>
                        <a:pt x="59409" y="0"/>
                      </a:moveTo>
                      <a:lnTo>
                        <a:pt x="59409" y="0"/>
                      </a:lnTo>
                      <a:cubicBezTo>
                        <a:pt x="46901" y="34"/>
                        <a:pt x="34392" y="34"/>
                        <a:pt x="21849" y="67"/>
                      </a:cubicBezTo>
                      <a:cubicBezTo>
                        <a:pt x="14644" y="67"/>
                        <a:pt x="7406" y="100"/>
                        <a:pt x="167" y="100"/>
                      </a:cubicBezTo>
                      <a:cubicBezTo>
                        <a:pt x="267" y="134"/>
                        <a:pt x="367" y="167"/>
                        <a:pt x="301" y="234"/>
                      </a:cubicBezTo>
                      <a:cubicBezTo>
                        <a:pt x="134" y="401"/>
                        <a:pt x="67" y="467"/>
                        <a:pt x="0" y="534"/>
                      </a:cubicBezTo>
                      <a:lnTo>
                        <a:pt x="1735" y="534"/>
                      </a:lnTo>
                      <a:cubicBezTo>
                        <a:pt x="1868" y="434"/>
                        <a:pt x="2002" y="334"/>
                        <a:pt x="2135" y="234"/>
                      </a:cubicBezTo>
                      <a:cubicBezTo>
                        <a:pt x="2158" y="218"/>
                        <a:pt x="2187" y="212"/>
                        <a:pt x="2216" y="212"/>
                      </a:cubicBezTo>
                      <a:cubicBezTo>
                        <a:pt x="2312" y="212"/>
                        <a:pt x="2412" y="283"/>
                        <a:pt x="2335" y="334"/>
                      </a:cubicBezTo>
                      <a:cubicBezTo>
                        <a:pt x="2269" y="401"/>
                        <a:pt x="2202" y="467"/>
                        <a:pt x="2135" y="534"/>
                      </a:cubicBezTo>
                      <a:lnTo>
                        <a:pt x="3870" y="534"/>
                      </a:lnTo>
                      <a:cubicBezTo>
                        <a:pt x="4003" y="434"/>
                        <a:pt x="4137" y="334"/>
                        <a:pt x="4270" y="234"/>
                      </a:cubicBezTo>
                      <a:cubicBezTo>
                        <a:pt x="4293" y="218"/>
                        <a:pt x="4322" y="212"/>
                        <a:pt x="4351" y="212"/>
                      </a:cubicBezTo>
                      <a:cubicBezTo>
                        <a:pt x="4447" y="212"/>
                        <a:pt x="4547" y="283"/>
                        <a:pt x="4470" y="334"/>
                      </a:cubicBezTo>
                      <a:cubicBezTo>
                        <a:pt x="4403" y="401"/>
                        <a:pt x="4337" y="467"/>
                        <a:pt x="4270" y="501"/>
                      </a:cubicBezTo>
                      <a:lnTo>
                        <a:pt x="6005" y="501"/>
                      </a:lnTo>
                      <a:cubicBezTo>
                        <a:pt x="6138" y="434"/>
                        <a:pt x="6271" y="334"/>
                        <a:pt x="6405" y="234"/>
                      </a:cubicBezTo>
                      <a:cubicBezTo>
                        <a:pt x="6428" y="218"/>
                        <a:pt x="6457" y="212"/>
                        <a:pt x="6486" y="212"/>
                      </a:cubicBezTo>
                      <a:cubicBezTo>
                        <a:pt x="6582" y="212"/>
                        <a:pt x="6682" y="283"/>
                        <a:pt x="6605" y="334"/>
                      </a:cubicBezTo>
                      <a:cubicBezTo>
                        <a:pt x="6538" y="401"/>
                        <a:pt x="6472" y="434"/>
                        <a:pt x="6405" y="501"/>
                      </a:cubicBezTo>
                      <a:lnTo>
                        <a:pt x="8139" y="501"/>
                      </a:lnTo>
                      <a:cubicBezTo>
                        <a:pt x="8273" y="434"/>
                        <a:pt x="8406" y="334"/>
                        <a:pt x="8540" y="234"/>
                      </a:cubicBezTo>
                      <a:cubicBezTo>
                        <a:pt x="8563" y="218"/>
                        <a:pt x="8592" y="212"/>
                        <a:pt x="8621" y="212"/>
                      </a:cubicBezTo>
                      <a:cubicBezTo>
                        <a:pt x="8717" y="212"/>
                        <a:pt x="8817" y="283"/>
                        <a:pt x="8740" y="334"/>
                      </a:cubicBezTo>
                      <a:cubicBezTo>
                        <a:pt x="8673" y="401"/>
                        <a:pt x="8606" y="434"/>
                        <a:pt x="8540" y="501"/>
                      </a:cubicBezTo>
                      <a:lnTo>
                        <a:pt x="10274" y="501"/>
                      </a:lnTo>
                      <a:cubicBezTo>
                        <a:pt x="10408" y="401"/>
                        <a:pt x="10541" y="334"/>
                        <a:pt x="10675" y="234"/>
                      </a:cubicBezTo>
                      <a:cubicBezTo>
                        <a:pt x="10703" y="215"/>
                        <a:pt x="10738" y="207"/>
                        <a:pt x="10773" y="207"/>
                      </a:cubicBezTo>
                      <a:cubicBezTo>
                        <a:pt x="10863" y="207"/>
                        <a:pt x="10947" y="262"/>
                        <a:pt x="10875" y="334"/>
                      </a:cubicBezTo>
                      <a:cubicBezTo>
                        <a:pt x="10808" y="367"/>
                        <a:pt x="10741" y="434"/>
                        <a:pt x="10675" y="501"/>
                      </a:cubicBezTo>
                      <a:lnTo>
                        <a:pt x="12409" y="501"/>
                      </a:lnTo>
                      <a:cubicBezTo>
                        <a:pt x="12543" y="401"/>
                        <a:pt x="12676" y="301"/>
                        <a:pt x="12809" y="234"/>
                      </a:cubicBezTo>
                      <a:cubicBezTo>
                        <a:pt x="12839" y="214"/>
                        <a:pt x="12877" y="206"/>
                        <a:pt x="12913" y="206"/>
                      </a:cubicBezTo>
                      <a:cubicBezTo>
                        <a:pt x="13001" y="206"/>
                        <a:pt x="13080" y="253"/>
                        <a:pt x="13010" y="301"/>
                      </a:cubicBezTo>
                      <a:cubicBezTo>
                        <a:pt x="12943" y="367"/>
                        <a:pt x="12876" y="434"/>
                        <a:pt x="12809" y="501"/>
                      </a:cubicBezTo>
                      <a:lnTo>
                        <a:pt x="14544" y="501"/>
                      </a:lnTo>
                      <a:cubicBezTo>
                        <a:pt x="14677" y="401"/>
                        <a:pt x="14811" y="301"/>
                        <a:pt x="14944" y="234"/>
                      </a:cubicBezTo>
                      <a:cubicBezTo>
                        <a:pt x="14975" y="203"/>
                        <a:pt x="15014" y="191"/>
                        <a:pt x="15052" y="191"/>
                      </a:cubicBezTo>
                      <a:cubicBezTo>
                        <a:pt x="15138" y="191"/>
                        <a:pt x="15214" y="254"/>
                        <a:pt x="15144" y="301"/>
                      </a:cubicBezTo>
                      <a:cubicBezTo>
                        <a:pt x="15078" y="367"/>
                        <a:pt x="15011" y="434"/>
                        <a:pt x="14944" y="501"/>
                      </a:cubicBezTo>
                      <a:lnTo>
                        <a:pt x="16679" y="501"/>
                      </a:lnTo>
                      <a:cubicBezTo>
                        <a:pt x="16812" y="401"/>
                        <a:pt x="16946" y="301"/>
                        <a:pt x="17079" y="200"/>
                      </a:cubicBezTo>
                      <a:cubicBezTo>
                        <a:pt x="17102" y="185"/>
                        <a:pt x="17131" y="178"/>
                        <a:pt x="17160" y="178"/>
                      </a:cubicBezTo>
                      <a:cubicBezTo>
                        <a:pt x="17256" y="178"/>
                        <a:pt x="17356" y="249"/>
                        <a:pt x="17279" y="301"/>
                      </a:cubicBezTo>
                      <a:cubicBezTo>
                        <a:pt x="17213" y="367"/>
                        <a:pt x="17146" y="434"/>
                        <a:pt x="17079" y="501"/>
                      </a:cubicBezTo>
                      <a:lnTo>
                        <a:pt x="18814" y="501"/>
                      </a:lnTo>
                      <a:cubicBezTo>
                        <a:pt x="18947" y="401"/>
                        <a:pt x="19081" y="301"/>
                        <a:pt x="19214" y="200"/>
                      </a:cubicBezTo>
                      <a:cubicBezTo>
                        <a:pt x="19237" y="185"/>
                        <a:pt x="19266" y="178"/>
                        <a:pt x="19295" y="178"/>
                      </a:cubicBezTo>
                      <a:cubicBezTo>
                        <a:pt x="19391" y="178"/>
                        <a:pt x="19491" y="249"/>
                        <a:pt x="19414" y="301"/>
                      </a:cubicBezTo>
                      <a:cubicBezTo>
                        <a:pt x="19347" y="367"/>
                        <a:pt x="19281" y="434"/>
                        <a:pt x="19214" y="501"/>
                      </a:cubicBezTo>
                      <a:lnTo>
                        <a:pt x="20949" y="501"/>
                      </a:lnTo>
                      <a:cubicBezTo>
                        <a:pt x="21082" y="401"/>
                        <a:pt x="21215" y="301"/>
                        <a:pt x="21349" y="200"/>
                      </a:cubicBezTo>
                      <a:cubicBezTo>
                        <a:pt x="21372" y="185"/>
                        <a:pt x="21401" y="178"/>
                        <a:pt x="21430" y="178"/>
                      </a:cubicBezTo>
                      <a:cubicBezTo>
                        <a:pt x="21526" y="178"/>
                        <a:pt x="21626" y="249"/>
                        <a:pt x="21549" y="301"/>
                      </a:cubicBezTo>
                      <a:cubicBezTo>
                        <a:pt x="21482" y="367"/>
                        <a:pt x="21416" y="434"/>
                        <a:pt x="21349" y="467"/>
                      </a:cubicBezTo>
                      <a:lnTo>
                        <a:pt x="23083" y="467"/>
                      </a:lnTo>
                      <a:cubicBezTo>
                        <a:pt x="23217" y="401"/>
                        <a:pt x="23350" y="301"/>
                        <a:pt x="23484" y="200"/>
                      </a:cubicBezTo>
                      <a:cubicBezTo>
                        <a:pt x="23507" y="185"/>
                        <a:pt x="23536" y="178"/>
                        <a:pt x="23565" y="178"/>
                      </a:cubicBezTo>
                      <a:cubicBezTo>
                        <a:pt x="23661" y="178"/>
                        <a:pt x="23761" y="249"/>
                        <a:pt x="23684" y="301"/>
                      </a:cubicBezTo>
                      <a:cubicBezTo>
                        <a:pt x="23617" y="367"/>
                        <a:pt x="23550" y="401"/>
                        <a:pt x="23484" y="467"/>
                      </a:cubicBezTo>
                      <a:lnTo>
                        <a:pt x="25218" y="467"/>
                      </a:lnTo>
                      <a:cubicBezTo>
                        <a:pt x="25352" y="401"/>
                        <a:pt x="25485" y="301"/>
                        <a:pt x="25619" y="200"/>
                      </a:cubicBezTo>
                      <a:cubicBezTo>
                        <a:pt x="25642" y="185"/>
                        <a:pt x="25671" y="178"/>
                        <a:pt x="25700" y="178"/>
                      </a:cubicBezTo>
                      <a:cubicBezTo>
                        <a:pt x="25796" y="178"/>
                        <a:pt x="25896" y="249"/>
                        <a:pt x="25819" y="301"/>
                      </a:cubicBezTo>
                      <a:cubicBezTo>
                        <a:pt x="25752" y="367"/>
                        <a:pt x="25685" y="401"/>
                        <a:pt x="25619" y="467"/>
                      </a:cubicBezTo>
                      <a:lnTo>
                        <a:pt x="27353" y="467"/>
                      </a:lnTo>
                      <a:cubicBezTo>
                        <a:pt x="27487" y="367"/>
                        <a:pt x="27620" y="301"/>
                        <a:pt x="27753" y="200"/>
                      </a:cubicBezTo>
                      <a:cubicBezTo>
                        <a:pt x="27781" y="182"/>
                        <a:pt x="27817" y="174"/>
                        <a:pt x="27852" y="174"/>
                      </a:cubicBezTo>
                      <a:cubicBezTo>
                        <a:pt x="27942" y="174"/>
                        <a:pt x="28026" y="228"/>
                        <a:pt x="27954" y="301"/>
                      </a:cubicBezTo>
                      <a:cubicBezTo>
                        <a:pt x="27887" y="334"/>
                        <a:pt x="27820" y="401"/>
                        <a:pt x="27753" y="467"/>
                      </a:cubicBezTo>
                      <a:lnTo>
                        <a:pt x="29488" y="467"/>
                      </a:lnTo>
                      <a:cubicBezTo>
                        <a:pt x="29621" y="367"/>
                        <a:pt x="29755" y="267"/>
                        <a:pt x="29888" y="200"/>
                      </a:cubicBezTo>
                      <a:cubicBezTo>
                        <a:pt x="29918" y="181"/>
                        <a:pt x="29956" y="173"/>
                        <a:pt x="29992" y="173"/>
                      </a:cubicBezTo>
                      <a:cubicBezTo>
                        <a:pt x="30080" y="173"/>
                        <a:pt x="30159" y="220"/>
                        <a:pt x="30088" y="267"/>
                      </a:cubicBezTo>
                      <a:cubicBezTo>
                        <a:pt x="30022" y="334"/>
                        <a:pt x="29955" y="401"/>
                        <a:pt x="29888" y="467"/>
                      </a:cubicBezTo>
                      <a:lnTo>
                        <a:pt x="31623" y="467"/>
                      </a:lnTo>
                      <a:cubicBezTo>
                        <a:pt x="31756" y="367"/>
                        <a:pt x="31890" y="267"/>
                        <a:pt x="32023" y="200"/>
                      </a:cubicBezTo>
                      <a:cubicBezTo>
                        <a:pt x="32054" y="170"/>
                        <a:pt x="32093" y="158"/>
                        <a:pt x="32131" y="158"/>
                      </a:cubicBezTo>
                      <a:cubicBezTo>
                        <a:pt x="32217" y="158"/>
                        <a:pt x="32293" y="221"/>
                        <a:pt x="32223" y="267"/>
                      </a:cubicBezTo>
                      <a:cubicBezTo>
                        <a:pt x="32157" y="334"/>
                        <a:pt x="32090" y="401"/>
                        <a:pt x="32023" y="467"/>
                      </a:cubicBezTo>
                      <a:lnTo>
                        <a:pt x="33758" y="467"/>
                      </a:lnTo>
                      <a:cubicBezTo>
                        <a:pt x="33891" y="367"/>
                        <a:pt x="34025" y="267"/>
                        <a:pt x="34158" y="167"/>
                      </a:cubicBezTo>
                      <a:cubicBezTo>
                        <a:pt x="34181" y="152"/>
                        <a:pt x="34210" y="145"/>
                        <a:pt x="34239" y="145"/>
                      </a:cubicBezTo>
                      <a:cubicBezTo>
                        <a:pt x="34335" y="145"/>
                        <a:pt x="34435" y="216"/>
                        <a:pt x="34358" y="267"/>
                      </a:cubicBezTo>
                      <a:cubicBezTo>
                        <a:pt x="34291" y="334"/>
                        <a:pt x="34225" y="401"/>
                        <a:pt x="34158" y="467"/>
                      </a:cubicBezTo>
                      <a:lnTo>
                        <a:pt x="35893" y="467"/>
                      </a:lnTo>
                      <a:cubicBezTo>
                        <a:pt x="36026" y="367"/>
                        <a:pt x="36160" y="267"/>
                        <a:pt x="36293" y="167"/>
                      </a:cubicBezTo>
                      <a:cubicBezTo>
                        <a:pt x="36316" y="152"/>
                        <a:pt x="36345" y="145"/>
                        <a:pt x="36374" y="145"/>
                      </a:cubicBezTo>
                      <a:cubicBezTo>
                        <a:pt x="36470" y="145"/>
                        <a:pt x="36570" y="216"/>
                        <a:pt x="36493" y="267"/>
                      </a:cubicBezTo>
                      <a:cubicBezTo>
                        <a:pt x="36426" y="334"/>
                        <a:pt x="36360" y="401"/>
                        <a:pt x="36293" y="467"/>
                      </a:cubicBezTo>
                      <a:lnTo>
                        <a:pt x="38028" y="467"/>
                      </a:lnTo>
                      <a:cubicBezTo>
                        <a:pt x="38161" y="367"/>
                        <a:pt x="38294" y="267"/>
                        <a:pt x="38428" y="167"/>
                      </a:cubicBezTo>
                      <a:cubicBezTo>
                        <a:pt x="38451" y="152"/>
                        <a:pt x="38480" y="145"/>
                        <a:pt x="38509" y="145"/>
                      </a:cubicBezTo>
                      <a:cubicBezTo>
                        <a:pt x="38605" y="145"/>
                        <a:pt x="38705" y="216"/>
                        <a:pt x="38628" y="267"/>
                      </a:cubicBezTo>
                      <a:cubicBezTo>
                        <a:pt x="38561" y="334"/>
                        <a:pt x="38495" y="401"/>
                        <a:pt x="38428" y="434"/>
                      </a:cubicBezTo>
                      <a:lnTo>
                        <a:pt x="40162" y="434"/>
                      </a:lnTo>
                      <a:cubicBezTo>
                        <a:pt x="40296" y="367"/>
                        <a:pt x="40429" y="267"/>
                        <a:pt x="40563" y="167"/>
                      </a:cubicBezTo>
                      <a:cubicBezTo>
                        <a:pt x="40586" y="152"/>
                        <a:pt x="40615" y="145"/>
                        <a:pt x="40644" y="145"/>
                      </a:cubicBezTo>
                      <a:cubicBezTo>
                        <a:pt x="40740" y="145"/>
                        <a:pt x="40840" y="216"/>
                        <a:pt x="40763" y="267"/>
                      </a:cubicBezTo>
                      <a:cubicBezTo>
                        <a:pt x="40696" y="334"/>
                        <a:pt x="40629" y="367"/>
                        <a:pt x="40563" y="434"/>
                      </a:cubicBezTo>
                      <a:lnTo>
                        <a:pt x="42297" y="434"/>
                      </a:lnTo>
                      <a:cubicBezTo>
                        <a:pt x="42431" y="367"/>
                        <a:pt x="42564" y="267"/>
                        <a:pt x="42698" y="167"/>
                      </a:cubicBezTo>
                      <a:cubicBezTo>
                        <a:pt x="42721" y="152"/>
                        <a:pt x="42749" y="145"/>
                        <a:pt x="42778" y="145"/>
                      </a:cubicBezTo>
                      <a:cubicBezTo>
                        <a:pt x="42874" y="145"/>
                        <a:pt x="42974" y="216"/>
                        <a:pt x="42898" y="267"/>
                      </a:cubicBezTo>
                      <a:cubicBezTo>
                        <a:pt x="42831" y="334"/>
                        <a:pt x="42764" y="367"/>
                        <a:pt x="42698" y="434"/>
                      </a:cubicBezTo>
                      <a:lnTo>
                        <a:pt x="44432" y="434"/>
                      </a:lnTo>
                      <a:cubicBezTo>
                        <a:pt x="44566" y="334"/>
                        <a:pt x="44699" y="267"/>
                        <a:pt x="44832" y="167"/>
                      </a:cubicBezTo>
                      <a:cubicBezTo>
                        <a:pt x="44860" y="148"/>
                        <a:pt x="44896" y="140"/>
                        <a:pt x="44931" y="140"/>
                      </a:cubicBezTo>
                      <a:cubicBezTo>
                        <a:pt x="45021" y="140"/>
                        <a:pt x="45105" y="195"/>
                        <a:pt x="45033" y="267"/>
                      </a:cubicBezTo>
                      <a:cubicBezTo>
                        <a:pt x="44966" y="301"/>
                        <a:pt x="44899" y="367"/>
                        <a:pt x="44832" y="434"/>
                      </a:cubicBezTo>
                      <a:lnTo>
                        <a:pt x="46567" y="434"/>
                      </a:lnTo>
                      <a:cubicBezTo>
                        <a:pt x="46700" y="334"/>
                        <a:pt x="46834" y="234"/>
                        <a:pt x="46967" y="167"/>
                      </a:cubicBezTo>
                      <a:cubicBezTo>
                        <a:pt x="46997" y="148"/>
                        <a:pt x="47034" y="139"/>
                        <a:pt x="47071" y="139"/>
                      </a:cubicBezTo>
                      <a:cubicBezTo>
                        <a:pt x="47159" y="139"/>
                        <a:pt x="47238" y="187"/>
                        <a:pt x="47167" y="234"/>
                      </a:cubicBezTo>
                      <a:cubicBezTo>
                        <a:pt x="47101" y="301"/>
                        <a:pt x="47034" y="367"/>
                        <a:pt x="46967" y="434"/>
                      </a:cubicBezTo>
                      <a:lnTo>
                        <a:pt x="48702" y="434"/>
                      </a:lnTo>
                      <a:cubicBezTo>
                        <a:pt x="48835" y="334"/>
                        <a:pt x="48969" y="234"/>
                        <a:pt x="49102" y="167"/>
                      </a:cubicBezTo>
                      <a:cubicBezTo>
                        <a:pt x="49132" y="137"/>
                        <a:pt x="49172" y="125"/>
                        <a:pt x="49210" y="125"/>
                      </a:cubicBezTo>
                      <a:cubicBezTo>
                        <a:pt x="49296" y="125"/>
                        <a:pt x="49372" y="187"/>
                        <a:pt x="49302" y="234"/>
                      </a:cubicBezTo>
                      <a:cubicBezTo>
                        <a:pt x="49236" y="301"/>
                        <a:pt x="49169" y="367"/>
                        <a:pt x="49102" y="434"/>
                      </a:cubicBezTo>
                      <a:lnTo>
                        <a:pt x="50837" y="434"/>
                      </a:lnTo>
                      <a:cubicBezTo>
                        <a:pt x="50970" y="334"/>
                        <a:pt x="51104" y="234"/>
                        <a:pt x="51237" y="134"/>
                      </a:cubicBezTo>
                      <a:cubicBezTo>
                        <a:pt x="51260" y="118"/>
                        <a:pt x="51289" y="112"/>
                        <a:pt x="51318" y="112"/>
                      </a:cubicBezTo>
                      <a:cubicBezTo>
                        <a:pt x="51414" y="112"/>
                        <a:pt x="51514" y="183"/>
                        <a:pt x="51437" y="234"/>
                      </a:cubicBezTo>
                      <a:cubicBezTo>
                        <a:pt x="51370" y="301"/>
                        <a:pt x="51304" y="367"/>
                        <a:pt x="51237" y="434"/>
                      </a:cubicBezTo>
                      <a:lnTo>
                        <a:pt x="52972" y="434"/>
                      </a:lnTo>
                      <a:cubicBezTo>
                        <a:pt x="53105" y="334"/>
                        <a:pt x="53238" y="234"/>
                        <a:pt x="53372" y="134"/>
                      </a:cubicBezTo>
                      <a:cubicBezTo>
                        <a:pt x="53395" y="118"/>
                        <a:pt x="53424" y="112"/>
                        <a:pt x="53453" y="112"/>
                      </a:cubicBezTo>
                      <a:cubicBezTo>
                        <a:pt x="53549" y="112"/>
                        <a:pt x="53649" y="183"/>
                        <a:pt x="53572" y="234"/>
                      </a:cubicBezTo>
                      <a:cubicBezTo>
                        <a:pt x="53505" y="301"/>
                        <a:pt x="53439" y="367"/>
                        <a:pt x="53372" y="434"/>
                      </a:cubicBezTo>
                      <a:lnTo>
                        <a:pt x="55106" y="434"/>
                      </a:lnTo>
                      <a:cubicBezTo>
                        <a:pt x="55240" y="334"/>
                        <a:pt x="55373" y="234"/>
                        <a:pt x="55507" y="134"/>
                      </a:cubicBezTo>
                      <a:cubicBezTo>
                        <a:pt x="55530" y="118"/>
                        <a:pt x="55559" y="112"/>
                        <a:pt x="55588" y="112"/>
                      </a:cubicBezTo>
                      <a:cubicBezTo>
                        <a:pt x="55684" y="112"/>
                        <a:pt x="55784" y="183"/>
                        <a:pt x="55707" y="234"/>
                      </a:cubicBezTo>
                      <a:cubicBezTo>
                        <a:pt x="55640" y="301"/>
                        <a:pt x="55573" y="367"/>
                        <a:pt x="55507" y="401"/>
                      </a:cubicBezTo>
                      <a:lnTo>
                        <a:pt x="57241" y="401"/>
                      </a:lnTo>
                      <a:cubicBezTo>
                        <a:pt x="57375" y="334"/>
                        <a:pt x="57508" y="234"/>
                        <a:pt x="57642" y="134"/>
                      </a:cubicBezTo>
                      <a:cubicBezTo>
                        <a:pt x="57665" y="118"/>
                        <a:pt x="57693" y="112"/>
                        <a:pt x="57722" y="112"/>
                      </a:cubicBezTo>
                      <a:cubicBezTo>
                        <a:pt x="57818" y="112"/>
                        <a:pt x="57918" y="183"/>
                        <a:pt x="57842" y="234"/>
                      </a:cubicBezTo>
                      <a:cubicBezTo>
                        <a:pt x="57775" y="301"/>
                        <a:pt x="57708" y="334"/>
                        <a:pt x="57642" y="401"/>
                      </a:cubicBezTo>
                      <a:lnTo>
                        <a:pt x="59243" y="401"/>
                      </a:lnTo>
                      <a:cubicBezTo>
                        <a:pt x="59309" y="267"/>
                        <a:pt x="59343" y="134"/>
                        <a:pt x="5940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53" name="Google Shape;1861;p23">
                  <a:extLst>
                    <a:ext uri="{FF2B5EF4-FFF2-40B4-BE49-F238E27FC236}">
                      <a16:creationId xmlns:a16="http://schemas.microsoft.com/office/drawing/2014/main" id="{C8BB4EFA-0CD0-43CA-AEEA-0A9C3C4C34EE}"/>
                    </a:ext>
                  </a:extLst>
                </p:cNvPr>
                <p:cNvSpPr/>
                <p:nvPr/>
              </p:nvSpPr>
              <p:spPr>
                <a:xfrm>
                  <a:off x="8287650" y="4894975"/>
                  <a:ext cx="216025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1" h="4571" extrusionOk="0">
                      <a:moveTo>
                        <a:pt x="6805" y="1"/>
                      </a:moveTo>
                      <a:cubicBezTo>
                        <a:pt x="4771" y="1669"/>
                        <a:pt x="2369" y="3070"/>
                        <a:pt x="1" y="4571"/>
                      </a:cubicBezTo>
                      <a:lnTo>
                        <a:pt x="1935" y="4571"/>
                      </a:lnTo>
                      <a:cubicBezTo>
                        <a:pt x="4404" y="3170"/>
                        <a:pt x="6472" y="1569"/>
                        <a:pt x="86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54" name="Google Shape;1862;p23">
                  <a:extLst>
                    <a:ext uri="{FF2B5EF4-FFF2-40B4-BE49-F238E27FC236}">
                      <a16:creationId xmlns:a16="http://schemas.microsoft.com/office/drawing/2014/main" id="{DCA1431F-3856-415E-9DAE-61C6F2DC60A6}"/>
                    </a:ext>
                  </a:extLst>
                </p:cNvPr>
                <p:cNvSpPr/>
                <p:nvPr/>
              </p:nvSpPr>
              <p:spPr>
                <a:xfrm>
                  <a:off x="9208300" y="4894975"/>
                  <a:ext cx="208525" cy="1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1" h="4471" extrusionOk="0">
                      <a:moveTo>
                        <a:pt x="6672" y="1"/>
                      </a:moveTo>
                      <a:cubicBezTo>
                        <a:pt x="4671" y="1635"/>
                        <a:pt x="2303" y="3036"/>
                        <a:pt x="1" y="4471"/>
                      </a:cubicBezTo>
                      <a:lnTo>
                        <a:pt x="1802" y="4471"/>
                      </a:lnTo>
                      <a:cubicBezTo>
                        <a:pt x="4204" y="3103"/>
                        <a:pt x="6239" y="15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55" name="Google Shape;1863;p23">
                  <a:extLst>
                    <a:ext uri="{FF2B5EF4-FFF2-40B4-BE49-F238E27FC236}">
                      <a16:creationId xmlns:a16="http://schemas.microsoft.com/office/drawing/2014/main" id="{E681B8AE-9092-42C4-B83B-6A8A03A4A9AB}"/>
                    </a:ext>
                  </a:extLst>
                </p:cNvPr>
                <p:cNvSpPr/>
                <p:nvPr/>
              </p:nvSpPr>
              <p:spPr>
                <a:xfrm>
                  <a:off x="9154950" y="4894975"/>
                  <a:ext cx="208500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505" extrusionOk="0">
                      <a:moveTo>
                        <a:pt x="6671" y="1"/>
                      </a:moveTo>
                      <a:cubicBezTo>
                        <a:pt x="4670" y="1635"/>
                        <a:pt x="2302" y="3036"/>
                        <a:pt x="0" y="4504"/>
                      </a:cubicBezTo>
                      <a:cubicBezTo>
                        <a:pt x="600" y="4504"/>
                        <a:pt x="1201" y="4471"/>
                        <a:pt x="1801" y="4471"/>
                      </a:cubicBezTo>
                      <a:cubicBezTo>
                        <a:pt x="4203" y="3103"/>
                        <a:pt x="6238" y="1535"/>
                        <a:pt x="833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56" name="Google Shape;1864;p23">
                  <a:extLst>
                    <a:ext uri="{FF2B5EF4-FFF2-40B4-BE49-F238E27FC236}">
                      <a16:creationId xmlns:a16="http://schemas.microsoft.com/office/drawing/2014/main" id="{8918D832-5BDA-4B12-B070-D4ECDAA63E00}"/>
                    </a:ext>
                  </a:extLst>
                </p:cNvPr>
                <p:cNvSpPr/>
                <p:nvPr/>
              </p:nvSpPr>
              <p:spPr>
                <a:xfrm>
                  <a:off x="9100725" y="4894975"/>
                  <a:ext cx="210175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05" extrusionOk="0">
                      <a:moveTo>
                        <a:pt x="6706" y="1"/>
                      </a:moveTo>
                      <a:cubicBezTo>
                        <a:pt x="4704" y="1635"/>
                        <a:pt x="2336" y="3036"/>
                        <a:pt x="1" y="4504"/>
                      </a:cubicBezTo>
                      <a:lnTo>
                        <a:pt x="1835" y="4504"/>
                      </a:lnTo>
                      <a:cubicBezTo>
                        <a:pt x="4237" y="3103"/>
                        <a:pt x="6272" y="1535"/>
                        <a:pt x="840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57" name="Google Shape;1865;p23">
                  <a:extLst>
                    <a:ext uri="{FF2B5EF4-FFF2-40B4-BE49-F238E27FC236}">
                      <a16:creationId xmlns:a16="http://schemas.microsoft.com/office/drawing/2014/main" id="{C14B37B8-1EFB-4994-ACE8-ED0DE9037404}"/>
                    </a:ext>
                  </a:extLst>
                </p:cNvPr>
                <p:cNvSpPr/>
                <p:nvPr/>
              </p:nvSpPr>
              <p:spPr>
                <a:xfrm>
                  <a:off x="9047350" y="4894975"/>
                  <a:ext cx="210175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05" extrusionOk="0">
                      <a:moveTo>
                        <a:pt x="6706" y="1"/>
                      </a:moveTo>
                      <a:cubicBezTo>
                        <a:pt x="4738" y="1635"/>
                        <a:pt x="2336" y="3036"/>
                        <a:pt x="1" y="4504"/>
                      </a:cubicBezTo>
                      <a:lnTo>
                        <a:pt x="1802" y="4504"/>
                      </a:lnTo>
                      <a:cubicBezTo>
                        <a:pt x="4237" y="3103"/>
                        <a:pt x="6272" y="1535"/>
                        <a:pt x="840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58" name="Google Shape;1866;p23">
                  <a:extLst>
                    <a:ext uri="{FF2B5EF4-FFF2-40B4-BE49-F238E27FC236}">
                      <a16:creationId xmlns:a16="http://schemas.microsoft.com/office/drawing/2014/main" id="{581BD268-52A4-4815-9181-197696F1C424}"/>
                    </a:ext>
                  </a:extLst>
                </p:cNvPr>
                <p:cNvSpPr/>
                <p:nvPr/>
              </p:nvSpPr>
              <p:spPr>
                <a:xfrm>
                  <a:off x="9315050" y="4894975"/>
                  <a:ext cx="208500" cy="1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471" extrusionOk="0">
                      <a:moveTo>
                        <a:pt x="6639" y="1"/>
                      </a:moveTo>
                      <a:cubicBezTo>
                        <a:pt x="4671" y="1635"/>
                        <a:pt x="2302" y="3036"/>
                        <a:pt x="1" y="4471"/>
                      </a:cubicBezTo>
                      <a:lnTo>
                        <a:pt x="1802" y="4471"/>
                      </a:lnTo>
                      <a:cubicBezTo>
                        <a:pt x="4204" y="3103"/>
                        <a:pt x="6238" y="15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59" name="Google Shape;1867;p23">
                  <a:extLst>
                    <a:ext uri="{FF2B5EF4-FFF2-40B4-BE49-F238E27FC236}">
                      <a16:creationId xmlns:a16="http://schemas.microsoft.com/office/drawing/2014/main" id="{157B3F65-BF1D-4F33-8291-E67C770CA9C0}"/>
                    </a:ext>
                  </a:extLst>
                </p:cNvPr>
                <p:cNvSpPr/>
                <p:nvPr/>
              </p:nvSpPr>
              <p:spPr>
                <a:xfrm>
                  <a:off x="9261675" y="4894975"/>
                  <a:ext cx="208525" cy="1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1" h="4471" extrusionOk="0">
                      <a:moveTo>
                        <a:pt x="6672" y="1"/>
                      </a:moveTo>
                      <a:cubicBezTo>
                        <a:pt x="4671" y="1635"/>
                        <a:pt x="2302" y="3036"/>
                        <a:pt x="1" y="4471"/>
                      </a:cubicBezTo>
                      <a:lnTo>
                        <a:pt x="1802" y="4471"/>
                      </a:lnTo>
                      <a:cubicBezTo>
                        <a:pt x="4204" y="3103"/>
                        <a:pt x="6239" y="15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60" name="Google Shape;1868;p23">
                  <a:extLst>
                    <a:ext uri="{FF2B5EF4-FFF2-40B4-BE49-F238E27FC236}">
                      <a16:creationId xmlns:a16="http://schemas.microsoft.com/office/drawing/2014/main" id="{675F09E5-AF8A-4794-A9F4-3787F5BDEE99}"/>
                    </a:ext>
                  </a:extLst>
                </p:cNvPr>
                <p:cNvSpPr/>
                <p:nvPr/>
              </p:nvSpPr>
              <p:spPr>
                <a:xfrm>
                  <a:off x="8833875" y="4894975"/>
                  <a:ext cx="210175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05" extrusionOk="0">
                      <a:moveTo>
                        <a:pt x="6705" y="1"/>
                      </a:moveTo>
                      <a:cubicBezTo>
                        <a:pt x="4737" y="1635"/>
                        <a:pt x="2336" y="3036"/>
                        <a:pt x="1" y="4504"/>
                      </a:cubicBezTo>
                      <a:lnTo>
                        <a:pt x="1802" y="4504"/>
                      </a:lnTo>
                      <a:cubicBezTo>
                        <a:pt x="4204" y="3136"/>
                        <a:pt x="6272" y="1535"/>
                        <a:pt x="840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61" name="Google Shape;1869;p23">
                  <a:extLst>
                    <a:ext uri="{FF2B5EF4-FFF2-40B4-BE49-F238E27FC236}">
                      <a16:creationId xmlns:a16="http://schemas.microsoft.com/office/drawing/2014/main" id="{2CB7FF8F-819A-4027-B654-793B07C718A0}"/>
                    </a:ext>
                  </a:extLst>
                </p:cNvPr>
                <p:cNvSpPr/>
                <p:nvPr/>
              </p:nvSpPr>
              <p:spPr>
                <a:xfrm>
                  <a:off x="8780500" y="4894975"/>
                  <a:ext cx="210175" cy="1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38" extrusionOk="0">
                      <a:moveTo>
                        <a:pt x="6739" y="1"/>
                      </a:moveTo>
                      <a:cubicBezTo>
                        <a:pt x="4737" y="1635"/>
                        <a:pt x="2336" y="3070"/>
                        <a:pt x="1" y="4537"/>
                      </a:cubicBezTo>
                      <a:cubicBezTo>
                        <a:pt x="601" y="4537"/>
                        <a:pt x="1202" y="4504"/>
                        <a:pt x="1802" y="4504"/>
                      </a:cubicBezTo>
                      <a:cubicBezTo>
                        <a:pt x="4204" y="3136"/>
                        <a:pt x="6272" y="1535"/>
                        <a:pt x="840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62" name="Google Shape;1870;p23">
                  <a:extLst>
                    <a:ext uri="{FF2B5EF4-FFF2-40B4-BE49-F238E27FC236}">
                      <a16:creationId xmlns:a16="http://schemas.microsoft.com/office/drawing/2014/main" id="{09321733-5170-4962-89AC-8DA1CCF0C07A}"/>
                    </a:ext>
                  </a:extLst>
                </p:cNvPr>
                <p:cNvSpPr/>
                <p:nvPr/>
              </p:nvSpPr>
              <p:spPr>
                <a:xfrm>
                  <a:off x="8994000" y="4894975"/>
                  <a:ext cx="210175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05" extrusionOk="0">
                      <a:moveTo>
                        <a:pt x="6705" y="1"/>
                      </a:moveTo>
                      <a:cubicBezTo>
                        <a:pt x="4737" y="1635"/>
                        <a:pt x="2335" y="3036"/>
                        <a:pt x="0" y="4504"/>
                      </a:cubicBezTo>
                      <a:lnTo>
                        <a:pt x="1801" y="4504"/>
                      </a:lnTo>
                      <a:cubicBezTo>
                        <a:pt x="4236" y="3136"/>
                        <a:pt x="6271" y="1535"/>
                        <a:pt x="840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63" name="Google Shape;1871;p23">
                  <a:extLst>
                    <a:ext uri="{FF2B5EF4-FFF2-40B4-BE49-F238E27FC236}">
                      <a16:creationId xmlns:a16="http://schemas.microsoft.com/office/drawing/2014/main" id="{11762CF2-9549-423A-8523-20B8DF9CAC83}"/>
                    </a:ext>
                  </a:extLst>
                </p:cNvPr>
                <p:cNvSpPr/>
                <p:nvPr/>
              </p:nvSpPr>
              <p:spPr>
                <a:xfrm>
                  <a:off x="8727125" y="4894975"/>
                  <a:ext cx="210175" cy="1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38" extrusionOk="0">
                      <a:moveTo>
                        <a:pt x="6739" y="1"/>
                      </a:moveTo>
                      <a:cubicBezTo>
                        <a:pt x="4738" y="1635"/>
                        <a:pt x="2336" y="3070"/>
                        <a:pt x="1" y="4537"/>
                      </a:cubicBezTo>
                      <a:cubicBezTo>
                        <a:pt x="601" y="4537"/>
                        <a:pt x="1202" y="4504"/>
                        <a:pt x="1802" y="4504"/>
                      </a:cubicBezTo>
                      <a:cubicBezTo>
                        <a:pt x="4204" y="3136"/>
                        <a:pt x="6272" y="1535"/>
                        <a:pt x="840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64" name="Google Shape;1872;p23">
                  <a:extLst>
                    <a:ext uri="{FF2B5EF4-FFF2-40B4-BE49-F238E27FC236}">
                      <a16:creationId xmlns:a16="http://schemas.microsoft.com/office/drawing/2014/main" id="{FDA0AC31-D3AC-48B3-AD91-CEE5EE48EA7B}"/>
                    </a:ext>
                  </a:extLst>
                </p:cNvPr>
                <p:cNvSpPr/>
                <p:nvPr/>
              </p:nvSpPr>
              <p:spPr>
                <a:xfrm>
                  <a:off x="8887250" y="4894975"/>
                  <a:ext cx="210175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05" extrusionOk="0">
                      <a:moveTo>
                        <a:pt x="6705" y="1"/>
                      </a:moveTo>
                      <a:cubicBezTo>
                        <a:pt x="4737" y="1635"/>
                        <a:pt x="2335" y="3036"/>
                        <a:pt x="0" y="4504"/>
                      </a:cubicBezTo>
                      <a:lnTo>
                        <a:pt x="1802" y="4504"/>
                      </a:lnTo>
                      <a:cubicBezTo>
                        <a:pt x="4237" y="3136"/>
                        <a:pt x="6272" y="1535"/>
                        <a:pt x="840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65" name="Google Shape;1873;p23">
                  <a:extLst>
                    <a:ext uri="{FF2B5EF4-FFF2-40B4-BE49-F238E27FC236}">
                      <a16:creationId xmlns:a16="http://schemas.microsoft.com/office/drawing/2014/main" id="{048B71D4-B51C-4B2D-9551-BAFEAD235FFC}"/>
                    </a:ext>
                  </a:extLst>
                </p:cNvPr>
                <p:cNvSpPr/>
                <p:nvPr/>
              </p:nvSpPr>
              <p:spPr>
                <a:xfrm>
                  <a:off x="8580350" y="4880800"/>
                  <a:ext cx="57575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301" extrusionOk="0">
                      <a:moveTo>
                        <a:pt x="168" y="1"/>
                      </a:moveTo>
                      <a:cubicBezTo>
                        <a:pt x="234" y="34"/>
                        <a:pt x="268" y="68"/>
                        <a:pt x="234" y="101"/>
                      </a:cubicBezTo>
                      <a:cubicBezTo>
                        <a:pt x="168" y="168"/>
                        <a:pt x="68" y="234"/>
                        <a:pt x="1" y="301"/>
                      </a:cubicBezTo>
                      <a:lnTo>
                        <a:pt x="1902" y="301"/>
                      </a:lnTo>
                      <a:cubicBezTo>
                        <a:pt x="2036" y="201"/>
                        <a:pt x="2169" y="101"/>
                        <a:pt x="230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66" name="Google Shape;1874;p23">
                  <a:extLst>
                    <a:ext uri="{FF2B5EF4-FFF2-40B4-BE49-F238E27FC236}">
                      <a16:creationId xmlns:a16="http://schemas.microsoft.com/office/drawing/2014/main" id="{4DBAFD9D-5947-4BE5-AAD2-60EF7EC8E7BD}"/>
                    </a:ext>
                  </a:extLst>
                </p:cNvPr>
                <p:cNvSpPr/>
                <p:nvPr/>
              </p:nvSpPr>
              <p:spPr>
                <a:xfrm>
                  <a:off x="4038775" y="4894975"/>
                  <a:ext cx="218525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1" h="4638" extrusionOk="0">
                      <a:moveTo>
                        <a:pt x="6906" y="1"/>
                      </a:moveTo>
                      <a:cubicBezTo>
                        <a:pt x="4871" y="1669"/>
                        <a:pt x="2403" y="3136"/>
                        <a:pt x="1" y="4638"/>
                      </a:cubicBezTo>
                      <a:lnTo>
                        <a:pt x="1936" y="4638"/>
                      </a:lnTo>
                      <a:cubicBezTo>
                        <a:pt x="4437" y="3237"/>
                        <a:pt x="6572" y="1569"/>
                        <a:pt x="874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67" name="Google Shape;1875;p23">
                  <a:extLst>
                    <a:ext uri="{FF2B5EF4-FFF2-40B4-BE49-F238E27FC236}">
                      <a16:creationId xmlns:a16="http://schemas.microsoft.com/office/drawing/2014/main" id="{7908BE74-F5D8-44FD-9846-7DFFF55B14AA}"/>
                    </a:ext>
                  </a:extLst>
                </p:cNvPr>
                <p:cNvSpPr/>
                <p:nvPr/>
              </p:nvSpPr>
              <p:spPr>
                <a:xfrm>
                  <a:off x="4506625" y="4882475"/>
                  <a:ext cx="55050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234" extrusionOk="0">
                      <a:moveTo>
                        <a:pt x="234" y="1"/>
                      </a:moveTo>
                      <a:cubicBezTo>
                        <a:pt x="234" y="1"/>
                        <a:pt x="234" y="34"/>
                        <a:pt x="200" y="34"/>
                      </a:cubicBezTo>
                      <a:cubicBezTo>
                        <a:pt x="134" y="101"/>
                        <a:pt x="67" y="167"/>
                        <a:pt x="0" y="234"/>
                      </a:cubicBezTo>
                      <a:lnTo>
                        <a:pt x="1902" y="234"/>
                      </a:lnTo>
                      <a:cubicBezTo>
                        <a:pt x="2002" y="134"/>
                        <a:pt x="2102" y="67"/>
                        <a:pt x="220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68" name="Google Shape;1876;p23">
                  <a:extLst>
                    <a:ext uri="{FF2B5EF4-FFF2-40B4-BE49-F238E27FC236}">
                      <a16:creationId xmlns:a16="http://schemas.microsoft.com/office/drawing/2014/main" id="{62A5F73F-A4BB-4017-B101-6C885DA2EABF}"/>
                    </a:ext>
                  </a:extLst>
                </p:cNvPr>
                <p:cNvSpPr/>
                <p:nvPr/>
              </p:nvSpPr>
              <p:spPr>
                <a:xfrm>
                  <a:off x="4449075" y="4882475"/>
                  <a:ext cx="55900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6" h="234" extrusionOk="0">
                      <a:moveTo>
                        <a:pt x="234" y="1"/>
                      </a:moveTo>
                      <a:cubicBezTo>
                        <a:pt x="234" y="1"/>
                        <a:pt x="234" y="34"/>
                        <a:pt x="234" y="34"/>
                      </a:cubicBezTo>
                      <a:cubicBezTo>
                        <a:pt x="167" y="101"/>
                        <a:pt x="67" y="167"/>
                        <a:pt x="1" y="234"/>
                      </a:cubicBezTo>
                      <a:lnTo>
                        <a:pt x="1902" y="234"/>
                      </a:lnTo>
                      <a:cubicBezTo>
                        <a:pt x="2002" y="134"/>
                        <a:pt x="2102" y="67"/>
                        <a:pt x="223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69" name="Google Shape;1877;p23">
                  <a:extLst>
                    <a:ext uri="{FF2B5EF4-FFF2-40B4-BE49-F238E27FC236}">
                      <a16:creationId xmlns:a16="http://schemas.microsoft.com/office/drawing/2014/main" id="{FE3D7090-0B69-4257-8161-586C9D677625}"/>
                    </a:ext>
                  </a:extLst>
                </p:cNvPr>
                <p:cNvSpPr/>
                <p:nvPr/>
              </p:nvSpPr>
              <p:spPr>
                <a:xfrm>
                  <a:off x="4325650" y="4894975"/>
                  <a:ext cx="217675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7" h="4605" extrusionOk="0">
                      <a:moveTo>
                        <a:pt x="6872" y="1"/>
                      </a:moveTo>
                      <a:cubicBezTo>
                        <a:pt x="4838" y="1669"/>
                        <a:pt x="2403" y="3103"/>
                        <a:pt x="1" y="4604"/>
                      </a:cubicBezTo>
                      <a:lnTo>
                        <a:pt x="1936" y="4604"/>
                      </a:lnTo>
                      <a:cubicBezTo>
                        <a:pt x="4437" y="3203"/>
                        <a:pt x="6539" y="1569"/>
                        <a:pt x="870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70" name="Google Shape;1878;p23">
                  <a:extLst>
                    <a:ext uri="{FF2B5EF4-FFF2-40B4-BE49-F238E27FC236}">
                      <a16:creationId xmlns:a16="http://schemas.microsoft.com/office/drawing/2014/main" id="{7E50750D-DCF7-444E-8AEA-078EE2A5C3E1}"/>
                    </a:ext>
                  </a:extLst>
                </p:cNvPr>
                <p:cNvSpPr/>
                <p:nvPr/>
              </p:nvSpPr>
              <p:spPr>
                <a:xfrm>
                  <a:off x="4563325" y="4881650"/>
                  <a:ext cx="559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6" h="267" extrusionOk="0">
                      <a:moveTo>
                        <a:pt x="2236" y="0"/>
                      </a:moveTo>
                      <a:cubicBezTo>
                        <a:pt x="1568" y="0"/>
                        <a:pt x="901" y="34"/>
                        <a:pt x="234" y="34"/>
                      </a:cubicBezTo>
                      <a:cubicBezTo>
                        <a:pt x="267" y="34"/>
                        <a:pt x="234" y="67"/>
                        <a:pt x="234" y="67"/>
                      </a:cubicBezTo>
                      <a:cubicBezTo>
                        <a:pt x="167" y="134"/>
                        <a:pt x="67" y="200"/>
                        <a:pt x="1" y="267"/>
                      </a:cubicBezTo>
                      <a:lnTo>
                        <a:pt x="1902" y="267"/>
                      </a:lnTo>
                      <a:cubicBezTo>
                        <a:pt x="2002" y="167"/>
                        <a:pt x="2135" y="100"/>
                        <a:pt x="223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71" name="Google Shape;1879;p23">
                  <a:extLst>
                    <a:ext uri="{FF2B5EF4-FFF2-40B4-BE49-F238E27FC236}">
                      <a16:creationId xmlns:a16="http://schemas.microsoft.com/office/drawing/2014/main" id="{AD53820C-5431-46A2-95DA-15AF2C797884}"/>
                    </a:ext>
                  </a:extLst>
                </p:cNvPr>
                <p:cNvSpPr/>
                <p:nvPr/>
              </p:nvSpPr>
              <p:spPr>
                <a:xfrm>
                  <a:off x="4383200" y="4894975"/>
                  <a:ext cx="217675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7" h="4605" extrusionOk="0">
                      <a:moveTo>
                        <a:pt x="6872" y="1"/>
                      </a:moveTo>
                      <a:cubicBezTo>
                        <a:pt x="4837" y="1669"/>
                        <a:pt x="2369" y="3103"/>
                        <a:pt x="0" y="4604"/>
                      </a:cubicBezTo>
                      <a:lnTo>
                        <a:pt x="1935" y="4604"/>
                      </a:lnTo>
                      <a:cubicBezTo>
                        <a:pt x="4437" y="3203"/>
                        <a:pt x="6538" y="1569"/>
                        <a:pt x="870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72" name="Google Shape;1880;p23">
                  <a:extLst>
                    <a:ext uri="{FF2B5EF4-FFF2-40B4-BE49-F238E27FC236}">
                      <a16:creationId xmlns:a16="http://schemas.microsoft.com/office/drawing/2014/main" id="{CC336352-EF64-459E-A693-7C9D8564C273}"/>
                    </a:ext>
                  </a:extLst>
                </p:cNvPr>
                <p:cNvSpPr/>
                <p:nvPr/>
              </p:nvSpPr>
              <p:spPr>
                <a:xfrm>
                  <a:off x="4440750" y="4894975"/>
                  <a:ext cx="216825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3" h="4605" extrusionOk="0">
                      <a:moveTo>
                        <a:pt x="6838" y="1"/>
                      </a:moveTo>
                      <a:cubicBezTo>
                        <a:pt x="4804" y="1669"/>
                        <a:pt x="2368" y="3103"/>
                        <a:pt x="0" y="4604"/>
                      </a:cubicBezTo>
                      <a:lnTo>
                        <a:pt x="1935" y="4604"/>
                      </a:lnTo>
                      <a:cubicBezTo>
                        <a:pt x="4403" y="3203"/>
                        <a:pt x="6538" y="1569"/>
                        <a:pt x="86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73" name="Google Shape;1881;p23">
                  <a:extLst>
                    <a:ext uri="{FF2B5EF4-FFF2-40B4-BE49-F238E27FC236}">
                      <a16:creationId xmlns:a16="http://schemas.microsoft.com/office/drawing/2014/main" id="{C39577A3-A803-47A0-A770-D05D221C7B76}"/>
                    </a:ext>
                  </a:extLst>
                </p:cNvPr>
                <p:cNvSpPr/>
                <p:nvPr/>
              </p:nvSpPr>
              <p:spPr>
                <a:xfrm>
                  <a:off x="4153875" y="4894975"/>
                  <a:ext cx="218500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0" h="4638" extrusionOk="0">
                      <a:moveTo>
                        <a:pt x="6872" y="1"/>
                      </a:moveTo>
                      <a:cubicBezTo>
                        <a:pt x="4837" y="1669"/>
                        <a:pt x="2369" y="3136"/>
                        <a:pt x="0" y="4638"/>
                      </a:cubicBezTo>
                      <a:cubicBezTo>
                        <a:pt x="634" y="4638"/>
                        <a:pt x="1268" y="4604"/>
                        <a:pt x="1935" y="4604"/>
                      </a:cubicBezTo>
                      <a:cubicBezTo>
                        <a:pt x="4437" y="3203"/>
                        <a:pt x="6538" y="1569"/>
                        <a:pt x="87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74" name="Google Shape;1882;p23">
                  <a:extLst>
                    <a:ext uri="{FF2B5EF4-FFF2-40B4-BE49-F238E27FC236}">
                      <a16:creationId xmlns:a16="http://schemas.microsoft.com/office/drawing/2014/main" id="{93FB40D6-2696-4821-826A-0C0B6CA53CD1}"/>
                    </a:ext>
                  </a:extLst>
                </p:cNvPr>
                <p:cNvSpPr/>
                <p:nvPr/>
              </p:nvSpPr>
              <p:spPr>
                <a:xfrm>
                  <a:off x="4268125" y="4894975"/>
                  <a:ext cx="218500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0" h="4605" extrusionOk="0">
                      <a:moveTo>
                        <a:pt x="6905" y="1"/>
                      </a:moveTo>
                      <a:cubicBezTo>
                        <a:pt x="4837" y="1669"/>
                        <a:pt x="2402" y="3103"/>
                        <a:pt x="0" y="4604"/>
                      </a:cubicBezTo>
                      <a:lnTo>
                        <a:pt x="1935" y="4604"/>
                      </a:lnTo>
                      <a:cubicBezTo>
                        <a:pt x="4437" y="3203"/>
                        <a:pt x="6572" y="1569"/>
                        <a:pt x="87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75" name="Google Shape;1883;p23">
                  <a:extLst>
                    <a:ext uri="{FF2B5EF4-FFF2-40B4-BE49-F238E27FC236}">
                      <a16:creationId xmlns:a16="http://schemas.microsoft.com/office/drawing/2014/main" id="{EB6407C9-381E-4CDD-8F00-8977232BE234}"/>
                    </a:ext>
                  </a:extLst>
                </p:cNvPr>
                <p:cNvSpPr/>
                <p:nvPr/>
              </p:nvSpPr>
              <p:spPr>
                <a:xfrm>
                  <a:off x="4334825" y="4882475"/>
                  <a:ext cx="55075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234" extrusionOk="0">
                      <a:moveTo>
                        <a:pt x="234" y="1"/>
                      </a:moveTo>
                      <a:cubicBezTo>
                        <a:pt x="234" y="34"/>
                        <a:pt x="234" y="34"/>
                        <a:pt x="234" y="34"/>
                      </a:cubicBezTo>
                      <a:cubicBezTo>
                        <a:pt x="168" y="101"/>
                        <a:pt x="67" y="167"/>
                        <a:pt x="1" y="234"/>
                      </a:cubicBezTo>
                      <a:lnTo>
                        <a:pt x="1902" y="234"/>
                      </a:lnTo>
                      <a:cubicBezTo>
                        <a:pt x="2002" y="134"/>
                        <a:pt x="2102" y="67"/>
                        <a:pt x="220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76" name="Google Shape;1884;p23">
                  <a:extLst>
                    <a:ext uri="{FF2B5EF4-FFF2-40B4-BE49-F238E27FC236}">
                      <a16:creationId xmlns:a16="http://schemas.microsoft.com/office/drawing/2014/main" id="{CC19630A-E86A-4701-9F9F-EEF6995FEE8F}"/>
                    </a:ext>
                  </a:extLst>
                </p:cNvPr>
                <p:cNvSpPr/>
                <p:nvPr/>
              </p:nvSpPr>
              <p:spPr>
                <a:xfrm>
                  <a:off x="4392375" y="4882475"/>
                  <a:ext cx="55050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234" extrusionOk="0">
                      <a:moveTo>
                        <a:pt x="201" y="1"/>
                      </a:moveTo>
                      <a:cubicBezTo>
                        <a:pt x="201" y="1"/>
                        <a:pt x="234" y="34"/>
                        <a:pt x="201" y="34"/>
                      </a:cubicBezTo>
                      <a:cubicBezTo>
                        <a:pt x="134" y="101"/>
                        <a:pt x="67" y="167"/>
                        <a:pt x="0" y="234"/>
                      </a:cubicBezTo>
                      <a:lnTo>
                        <a:pt x="1868" y="234"/>
                      </a:lnTo>
                      <a:cubicBezTo>
                        <a:pt x="2002" y="134"/>
                        <a:pt x="2102" y="67"/>
                        <a:pt x="220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77" name="Google Shape;1885;p23">
                  <a:extLst>
                    <a:ext uri="{FF2B5EF4-FFF2-40B4-BE49-F238E27FC236}">
                      <a16:creationId xmlns:a16="http://schemas.microsoft.com/office/drawing/2014/main" id="{44958E86-2073-43D0-A5C9-398C19081A78}"/>
                    </a:ext>
                  </a:extLst>
                </p:cNvPr>
                <p:cNvSpPr/>
                <p:nvPr/>
              </p:nvSpPr>
              <p:spPr>
                <a:xfrm>
                  <a:off x="4211400" y="4894975"/>
                  <a:ext cx="217675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7" h="4605" extrusionOk="0">
                      <a:moveTo>
                        <a:pt x="6872" y="1"/>
                      </a:moveTo>
                      <a:cubicBezTo>
                        <a:pt x="4838" y="1669"/>
                        <a:pt x="2369" y="3103"/>
                        <a:pt x="1" y="4604"/>
                      </a:cubicBezTo>
                      <a:lnTo>
                        <a:pt x="1902" y="4604"/>
                      </a:lnTo>
                      <a:cubicBezTo>
                        <a:pt x="4404" y="3203"/>
                        <a:pt x="6539" y="1569"/>
                        <a:pt x="870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78" name="Google Shape;1886;p23">
                  <a:extLst>
                    <a:ext uri="{FF2B5EF4-FFF2-40B4-BE49-F238E27FC236}">
                      <a16:creationId xmlns:a16="http://schemas.microsoft.com/office/drawing/2014/main" id="{43ED8D5B-665E-45E9-8166-254C1144BF5A}"/>
                    </a:ext>
                  </a:extLst>
                </p:cNvPr>
                <p:cNvSpPr/>
                <p:nvPr/>
              </p:nvSpPr>
              <p:spPr>
                <a:xfrm>
                  <a:off x="4735125" y="4881650"/>
                  <a:ext cx="56725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267" extrusionOk="0">
                      <a:moveTo>
                        <a:pt x="234" y="0"/>
                      </a:moveTo>
                      <a:cubicBezTo>
                        <a:pt x="234" y="34"/>
                        <a:pt x="234" y="34"/>
                        <a:pt x="234" y="67"/>
                      </a:cubicBezTo>
                      <a:cubicBezTo>
                        <a:pt x="134" y="134"/>
                        <a:pt x="67" y="200"/>
                        <a:pt x="0" y="267"/>
                      </a:cubicBezTo>
                      <a:lnTo>
                        <a:pt x="1902" y="267"/>
                      </a:lnTo>
                      <a:cubicBezTo>
                        <a:pt x="2002" y="167"/>
                        <a:pt x="2135" y="100"/>
                        <a:pt x="226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79" name="Google Shape;1887;p23">
                  <a:extLst>
                    <a:ext uri="{FF2B5EF4-FFF2-40B4-BE49-F238E27FC236}">
                      <a16:creationId xmlns:a16="http://schemas.microsoft.com/office/drawing/2014/main" id="{0A59D1EA-7D64-4437-93E9-64B0A1851BFD}"/>
                    </a:ext>
                  </a:extLst>
                </p:cNvPr>
                <p:cNvSpPr/>
                <p:nvPr/>
              </p:nvSpPr>
              <p:spPr>
                <a:xfrm>
                  <a:off x="4849375" y="4881650"/>
                  <a:ext cx="56725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267" extrusionOk="0">
                      <a:moveTo>
                        <a:pt x="200" y="0"/>
                      </a:moveTo>
                      <a:cubicBezTo>
                        <a:pt x="234" y="34"/>
                        <a:pt x="267" y="34"/>
                        <a:pt x="234" y="67"/>
                      </a:cubicBezTo>
                      <a:cubicBezTo>
                        <a:pt x="167" y="134"/>
                        <a:pt x="67" y="200"/>
                        <a:pt x="0" y="267"/>
                      </a:cubicBezTo>
                      <a:lnTo>
                        <a:pt x="1901" y="267"/>
                      </a:lnTo>
                      <a:cubicBezTo>
                        <a:pt x="2035" y="167"/>
                        <a:pt x="2135" y="67"/>
                        <a:pt x="226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80" name="Google Shape;1888;p23">
                  <a:extLst>
                    <a:ext uri="{FF2B5EF4-FFF2-40B4-BE49-F238E27FC236}">
                      <a16:creationId xmlns:a16="http://schemas.microsoft.com/office/drawing/2014/main" id="{CBA8A290-8B7D-4F8A-8DAB-1E2DF457CABE}"/>
                    </a:ext>
                  </a:extLst>
                </p:cNvPr>
                <p:cNvSpPr/>
                <p:nvPr/>
              </p:nvSpPr>
              <p:spPr>
                <a:xfrm>
                  <a:off x="4670075" y="4894975"/>
                  <a:ext cx="216850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4" h="4571" extrusionOk="0">
                      <a:moveTo>
                        <a:pt x="6805" y="1"/>
                      </a:moveTo>
                      <a:cubicBezTo>
                        <a:pt x="4804" y="1669"/>
                        <a:pt x="2369" y="3103"/>
                        <a:pt x="0" y="4571"/>
                      </a:cubicBezTo>
                      <a:lnTo>
                        <a:pt x="1935" y="4571"/>
                      </a:lnTo>
                      <a:cubicBezTo>
                        <a:pt x="4403" y="3170"/>
                        <a:pt x="6505" y="1569"/>
                        <a:pt x="86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81" name="Google Shape;1889;p23">
                  <a:extLst>
                    <a:ext uri="{FF2B5EF4-FFF2-40B4-BE49-F238E27FC236}">
                      <a16:creationId xmlns:a16="http://schemas.microsoft.com/office/drawing/2014/main" id="{B09EED57-9AED-4354-934D-6FFF4224D4CA}"/>
                    </a:ext>
                  </a:extLst>
                </p:cNvPr>
                <p:cNvSpPr/>
                <p:nvPr/>
              </p:nvSpPr>
              <p:spPr>
                <a:xfrm>
                  <a:off x="4727600" y="4894975"/>
                  <a:ext cx="216025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1" h="4571" extrusionOk="0">
                      <a:moveTo>
                        <a:pt x="6806" y="1"/>
                      </a:moveTo>
                      <a:cubicBezTo>
                        <a:pt x="4771" y="1669"/>
                        <a:pt x="2369" y="3103"/>
                        <a:pt x="1" y="4571"/>
                      </a:cubicBezTo>
                      <a:lnTo>
                        <a:pt x="1936" y="4571"/>
                      </a:lnTo>
                      <a:cubicBezTo>
                        <a:pt x="4404" y="3170"/>
                        <a:pt x="6472" y="1569"/>
                        <a:pt x="86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82" name="Google Shape;1890;p23">
                  <a:extLst>
                    <a:ext uri="{FF2B5EF4-FFF2-40B4-BE49-F238E27FC236}">
                      <a16:creationId xmlns:a16="http://schemas.microsoft.com/office/drawing/2014/main" id="{5DF308FC-3D44-40FF-8B21-E0F3B2B16DA2}"/>
                    </a:ext>
                  </a:extLst>
                </p:cNvPr>
                <p:cNvSpPr/>
                <p:nvPr/>
              </p:nvSpPr>
              <p:spPr>
                <a:xfrm>
                  <a:off x="4620875" y="4881650"/>
                  <a:ext cx="559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6" h="267" extrusionOk="0">
                      <a:moveTo>
                        <a:pt x="2235" y="0"/>
                      </a:moveTo>
                      <a:cubicBezTo>
                        <a:pt x="1568" y="0"/>
                        <a:pt x="901" y="34"/>
                        <a:pt x="234" y="34"/>
                      </a:cubicBezTo>
                      <a:cubicBezTo>
                        <a:pt x="234" y="34"/>
                        <a:pt x="234" y="67"/>
                        <a:pt x="200" y="67"/>
                      </a:cubicBezTo>
                      <a:cubicBezTo>
                        <a:pt x="134" y="134"/>
                        <a:pt x="67" y="200"/>
                        <a:pt x="0" y="267"/>
                      </a:cubicBezTo>
                      <a:lnTo>
                        <a:pt x="1902" y="267"/>
                      </a:lnTo>
                      <a:cubicBezTo>
                        <a:pt x="2002" y="167"/>
                        <a:pt x="2135" y="100"/>
                        <a:pt x="223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83" name="Google Shape;1891;p23">
                  <a:extLst>
                    <a:ext uri="{FF2B5EF4-FFF2-40B4-BE49-F238E27FC236}">
                      <a16:creationId xmlns:a16="http://schemas.microsoft.com/office/drawing/2014/main" id="{7B8911AB-F337-467F-8518-036D72A283AD}"/>
                    </a:ext>
                  </a:extLst>
                </p:cNvPr>
                <p:cNvSpPr/>
                <p:nvPr/>
              </p:nvSpPr>
              <p:spPr>
                <a:xfrm>
                  <a:off x="4906900" y="4881650"/>
                  <a:ext cx="56725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267" extrusionOk="0">
                      <a:moveTo>
                        <a:pt x="201" y="0"/>
                      </a:moveTo>
                      <a:cubicBezTo>
                        <a:pt x="234" y="34"/>
                        <a:pt x="234" y="34"/>
                        <a:pt x="201" y="67"/>
                      </a:cubicBezTo>
                      <a:cubicBezTo>
                        <a:pt x="134" y="134"/>
                        <a:pt x="67" y="200"/>
                        <a:pt x="1" y="267"/>
                      </a:cubicBezTo>
                      <a:lnTo>
                        <a:pt x="1902" y="267"/>
                      </a:lnTo>
                      <a:cubicBezTo>
                        <a:pt x="2002" y="167"/>
                        <a:pt x="2136" y="67"/>
                        <a:pt x="226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84" name="Google Shape;1892;p23">
                  <a:extLst>
                    <a:ext uri="{FF2B5EF4-FFF2-40B4-BE49-F238E27FC236}">
                      <a16:creationId xmlns:a16="http://schemas.microsoft.com/office/drawing/2014/main" id="{97512B65-DBB5-47A5-B261-E2A3A535F5DA}"/>
                    </a:ext>
                  </a:extLst>
                </p:cNvPr>
                <p:cNvSpPr/>
                <p:nvPr/>
              </p:nvSpPr>
              <p:spPr>
                <a:xfrm>
                  <a:off x="4791825" y="4881650"/>
                  <a:ext cx="56725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267" extrusionOk="0">
                      <a:moveTo>
                        <a:pt x="234" y="0"/>
                      </a:moveTo>
                      <a:cubicBezTo>
                        <a:pt x="267" y="34"/>
                        <a:pt x="267" y="67"/>
                        <a:pt x="234" y="67"/>
                      </a:cubicBezTo>
                      <a:cubicBezTo>
                        <a:pt x="167" y="134"/>
                        <a:pt x="101" y="200"/>
                        <a:pt x="0" y="267"/>
                      </a:cubicBezTo>
                      <a:lnTo>
                        <a:pt x="1902" y="267"/>
                      </a:lnTo>
                      <a:cubicBezTo>
                        <a:pt x="2035" y="167"/>
                        <a:pt x="2169" y="67"/>
                        <a:pt x="226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85" name="Google Shape;1893;p23">
                  <a:extLst>
                    <a:ext uri="{FF2B5EF4-FFF2-40B4-BE49-F238E27FC236}">
                      <a16:creationId xmlns:a16="http://schemas.microsoft.com/office/drawing/2014/main" id="{C4C42848-1AB5-47C3-80FD-7451DAEBAB8C}"/>
                    </a:ext>
                  </a:extLst>
                </p:cNvPr>
                <p:cNvSpPr/>
                <p:nvPr/>
              </p:nvSpPr>
              <p:spPr>
                <a:xfrm>
                  <a:off x="4677575" y="4881650"/>
                  <a:ext cx="56725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267" extrusionOk="0">
                      <a:moveTo>
                        <a:pt x="234" y="0"/>
                      </a:moveTo>
                      <a:cubicBezTo>
                        <a:pt x="267" y="34"/>
                        <a:pt x="267" y="67"/>
                        <a:pt x="234" y="67"/>
                      </a:cubicBezTo>
                      <a:cubicBezTo>
                        <a:pt x="167" y="134"/>
                        <a:pt x="67" y="200"/>
                        <a:pt x="1" y="267"/>
                      </a:cubicBezTo>
                      <a:lnTo>
                        <a:pt x="1902" y="267"/>
                      </a:lnTo>
                      <a:lnTo>
                        <a:pt x="2269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86" name="Google Shape;1894;p23">
                  <a:extLst>
                    <a:ext uri="{FF2B5EF4-FFF2-40B4-BE49-F238E27FC236}">
                      <a16:creationId xmlns:a16="http://schemas.microsoft.com/office/drawing/2014/main" id="{60F57B20-CE56-41FB-A669-956AF424120C}"/>
                    </a:ext>
                  </a:extLst>
                </p:cNvPr>
                <p:cNvSpPr/>
                <p:nvPr/>
              </p:nvSpPr>
              <p:spPr>
                <a:xfrm>
                  <a:off x="4612525" y="4894975"/>
                  <a:ext cx="216850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4" h="4605" extrusionOk="0">
                      <a:moveTo>
                        <a:pt x="6839" y="1"/>
                      </a:moveTo>
                      <a:cubicBezTo>
                        <a:pt x="4804" y="1669"/>
                        <a:pt x="2369" y="3103"/>
                        <a:pt x="1" y="4604"/>
                      </a:cubicBezTo>
                      <a:cubicBezTo>
                        <a:pt x="634" y="4604"/>
                        <a:pt x="1302" y="4571"/>
                        <a:pt x="1935" y="4571"/>
                      </a:cubicBezTo>
                      <a:cubicBezTo>
                        <a:pt x="4404" y="3170"/>
                        <a:pt x="6505" y="1569"/>
                        <a:pt x="867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87" name="Google Shape;1895;p23">
                  <a:extLst>
                    <a:ext uri="{FF2B5EF4-FFF2-40B4-BE49-F238E27FC236}">
                      <a16:creationId xmlns:a16="http://schemas.microsoft.com/office/drawing/2014/main" id="{90CB67D8-7EC4-41F4-B06C-AC627D2B21A8}"/>
                    </a:ext>
                  </a:extLst>
                </p:cNvPr>
                <p:cNvSpPr/>
                <p:nvPr/>
              </p:nvSpPr>
              <p:spPr>
                <a:xfrm>
                  <a:off x="4498275" y="4894975"/>
                  <a:ext cx="216850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4" h="4605" extrusionOk="0">
                      <a:moveTo>
                        <a:pt x="6839" y="1"/>
                      </a:moveTo>
                      <a:cubicBezTo>
                        <a:pt x="4804" y="1669"/>
                        <a:pt x="2369" y="3103"/>
                        <a:pt x="1" y="4604"/>
                      </a:cubicBezTo>
                      <a:lnTo>
                        <a:pt x="1902" y="4604"/>
                      </a:lnTo>
                      <a:cubicBezTo>
                        <a:pt x="4404" y="3203"/>
                        <a:pt x="6505" y="1569"/>
                        <a:pt x="867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88" name="Google Shape;1896;p23">
                  <a:extLst>
                    <a:ext uri="{FF2B5EF4-FFF2-40B4-BE49-F238E27FC236}">
                      <a16:creationId xmlns:a16="http://schemas.microsoft.com/office/drawing/2014/main" id="{46020CC1-EC2C-4E06-8945-2AC73BB29951}"/>
                    </a:ext>
                  </a:extLst>
                </p:cNvPr>
                <p:cNvSpPr/>
                <p:nvPr/>
              </p:nvSpPr>
              <p:spPr>
                <a:xfrm>
                  <a:off x="4277300" y="4882475"/>
                  <a:ext cx="55050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234" extrusionOk="0">
                      <a:moveTo>
                        <a:pt x="234" y="1"/>
                      </a:moveTo>
                      <a:cubicBezTo>
                        <a:pt x="234" y="34"/>
                        <a:pt x="234" y="34"/>
                        <a:pt x="234" y="34"/>
                      </a:cubicBezTo>
                      <a:cubicBezTo>
                        <a:pt x="167" y="101"/>
                        <a:pt x="100" y="167"/>
                        <a:pt x="0" y="234"/>
                      </a:cubicBezTo>
                      <a:lnTo>
                        <a:pt x="1901" y="234"/>
                      </a:lnTo>
                      <a:cubicBezTo>
                        <a:pt x="2002" y="134"/>
                        <a:pt x="2102" y="67"/>
                        <a:pt x="220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89" name="Google Shape;1897;p23">
                  <a:extLst>
                    <a:ext uri="{FF2B5EF4-FFF2-40B4-BE49-F238E27FC236}">
                      <a16:creationId xmlns:a16="http://schemas.microsoft.com/office/drawing/2014/main" id="{D613D6B7-1EED-4503-8190-220467B562BD}"/>
                    </a:ext>
                  </a:extLst>
                </p:cNvPr>
                <p:cNvSpPr/>
                <p:nvPr/>
              </p:nvSpPr>
              <p:spPr>
                <a:xfrm>
                  <a:off x="4555000" y="4894975"/>
                  <a:ext cx="217675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7" h="4605" extrusionOk="0">
                      <a:moveTo>
                        <a:pt x="6838" y="1"/>
                      </a:moveTo>
                      <a:cubicBezTo>
                        <a:pt x="4837" y="1669"/>
                        <a:pt x="2368" y="3103"/>
                        <a:pt x="0" y="4604"/>
                      </a:cubicBezTo>
                      <a:cubicBezTo>
                        <a:pt x="667" y="4604"/>
                        <a:pt x="1301" y="4571"/>
                        <a:pt x="1935" y="4571"/>
                      </a:cubicBezTo>
                      <a:cubicBezTo>
                        <a:pt x="4437" y="3203"/>
                        <a:pt x="6538" y="1569"/>
                        <a:pt x="870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90" name="Google Shape;1898;p23">
                  <a:extLst>
                    <a:ext uri="{FF2B5EF4-FFF2-40B4-BE49-F238E27FC236}">
                      <a16:creationId xmlns:a16="http://schemas.microsoft.com/office/drawing/2014/main" id="{475618DC-626A-492F-954D-8696662E4BCC}"/>
                    </a:ext>
                  </a:extLst>
                </p:cNvPr>
                <p:cNvSpPr/>
                <p:nvPr/>
              </p:nvSpPr>
              <p:spPr>
                <a:xfrm>
                  <a:off x="3580125" y="4894975"/>
                  <a:ext cx="220175" cy="11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7" h="4671" extrusionOk="0">
                      <a:moveTo>
                        <a:pt x="6972" y="1"/>
                      </a:moveTo>
                      <a:cubicBezTo>
                        <a:pt x="4904" y="1702"/>
                        <a:pt x="2402" y="3136"/>
                        <a:pt x="1" y="4671"/>
                      </a:cubicBezTo>
                      <a:lnTo>
                        <a:pt x="1935" y="4671"/>
                      </a:lnTo>
                      <a:cubicBezTo>
                        <a:pt x="4470" y="3237"/>
                        <a:pt x="6605" y="1602"/>
                        <a:pt x="880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91" name="Google Shape;1899;p23">
                  <a:extLst>
                    <a:ext uri="{FF2B5EF4-FFF2-40B4-BE49-F238E27FC236}">
                      <a16:creationId xmlns:a16="http://schemas.microsoft.com/office/drawing/2014/main" id="{BD4BEB7B-1FB9-48FD-B8A6-2C282C65F97B}"/>
                    </a:ext>
                  </a:extLst>
                </p:cNvPr>
                <p:cNvSpPr/>
                <p:nvPr/>
              </p:nvSpPr>
              <p:spPr>
                <a:xfrm>
                  <a:off x="3820300" y="4883300"/>
                  <a:ext cx="53400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201" extrusionOk="0">
                      <a:moveTo>
                        <a:pt x="2135" y="1"/>
                      </a:moveTo>
                      <a:cubicBezTo>
                        <a:pt x="1501" y="1"/>
                        <a:pt x="834" y="34"/>
                        <a:pt x="201" y="34"/>
                      </a:cubicBezTo>
                      <a:cubicBezTo>
                        <a:pt x="134" y="68"/>
                        <a:pt x="67" y="134"/>
                        <a:pt x="0" y="201"/>
                      </a:cubicBezTo>
                      <a:lnTo>
                        <a:pt x="1902" y="201"/>
                      </a:lnTo>
                      <a:cubicBezTo>
                        <a:pt x="1968" y="134"/>
                        <a:pt x="2069" y="68"/>
                        <a:pt x="213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92" name="Google Shape;1900;p23">
                  <a:extLst>
                    <a:ext uri="{FF2B5EF4-FFF2-40B4-BE49-F238E27FC236}">
                      <a16:creationId xmlns:a16="http://schemas.microsoft.com/office/drawing/2014/main" id="{4614CB70-EFD1-4626-9009-8D270135C32E}"/>
                    </a:ext>
                  </a:extLst>
                </p:cNvPr>
                <p:cNvSpPr/>
                <p:nvPr/>
              </p:nvSpPr>
              <p:spPr>
                <a:xfrm>
                  <a:off x="3637675" y="4894975"/>
                  <a:ext cx="220175" cy="11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7" h="4671" extrusionOk="0">
                      <a:moveTo>
                        <a:pt x="6938" y="1"/>
                      </a:moveTo>
                      <a:cubicBezTo>
                        <a:pt x="4904" y="1702"/>
                        <a:pt x="2402" y="3136"/>
                        <a:pt x="0" y="4671"/>
                      </a:cubicBezTo>
                      <a:lnTo>
                        <a:pt x="1902" y="4671"/>
                      </a:lnTo>
                      <a:cubicBezTo>
                        <a:pt x="4437" y="3237"/>
                        <a:pt x="6605" y="1602"/>
                        <a:pt x="880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93" name="Google Shape;1901;p23">
                  <a:extLst>
                    <a:ext uri="{FF2B5EF4-FFF2-40B4-BE49-F238E27FC236}">
                      <a16:creationId xmlns:a16="http://schemas.microsoft.com/office/drawing/2014/main" id="{4CC4786F-2871-4468-92A4-26205B9BBF58}"/>
                    </a:ext>
                  </a:extLst>
                </p:cNvPr>
                <p:cNvSpPr/>
                <p:nvPr/>
              </p:nvSpPr>
              <p:spPr>
                <a:xfrm>
                  <a:off x="3695200" y="4894975"/>
                  <a:ext cx="219350" cy="11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4671" extrusionOk="0">
                      <a:moveTo>
                        <a:pt x="6939" y="1"/>
                      </a:moveTo>
                      <a:cubicBezTo>
                        <a:pt x="4871" y="1702"/>
                        <a:pt x="2403" y="3136"/>
                        <a:pt x="1" y="4671"/>
                      </a:cubicBezTo>
                      <a:lnTo>
                        <a:pt x="1902" y="4671"/>
                      </a:lnTo>
                      <a:cubicBezTo>
                        <a:pt x="4437" y="3237"/>
                        <a:pt x="6572" y="1602"/>
                        <a:pt x="877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94" name="Google Shape;1902;p23">
                  <a:extLst>
                    <a:ext uri="{FF2B5EF4-FFF2-40B4-BE49-F238E27FC236}">
                      <a16:creationId xmlns:a16="http://schemas.microsoft.com/office/drawing/2014/main" id="{2464E0AF-2590-40A3-8E4B-0F898637C9A4}"/>
                    </a:ext>
                  </a:extLst>
                </p:cNvPr>
                <p:cNvSpPr/>
                <p:nvPr/>
              </p:nvSpPr>
              <p:spPr>
                <a:xfrm>
                  <a:off x="3877850" y="4883300"/>
                  <a:ext cx="5337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201" extrusionOk="0">
                      <a:moveTo>
                        <a:pt x="2135" y="1"/>
                      </a:moveTo>
                      <a:cubicBezTo>
                        <a:pt x="1501" y="1"/>
                        <a:pt x="834" y="34"/>
                        <a:pt x="200" y="34"/>
                      </a:cubicBezTo>
                      <a:cubicBezTo>
                        <a:pt x="133" y="68"/>
                        <a:pt x="67" y="134"/>
                        <a:pt x="0" y="201"/>
                      </a:cubicBezTo>
                      <a:lnTo>
                        <a:pt x="1868" y="201"/>
                      </a:lnTo>
                      <a:cubicBezTo>
                        <a:pt x="1968" y="134"/>
                        <a:pt x="2035" y="68"/>
                        <a:pt x="213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95" name="Google Shape;1903;p23">
                  <a:extLst>
                    <a:ext uri="{FF2B5EF4-FFF2-40B4-BE49-F238E27FC236}">
                      <a16:creationId xmlns:a16="http://schemas.microsoft.com/office/drawing/2014/main" id="{CDBF74A3-25FB-4184-A80C-7AF72FEAF677}"/>
                    </a:ext>
                  </a:extLst>
                </p:cNvPr>
                <p:cNvSpPr/>
                <p:nvPr/>
              </p:nvSpPr>
              <p:spPr>
                <a:xfrm>
                  <a:off x="3762750" y="4884150"/>
                  <a:ext cx="53400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7" extrusionOk="0">
                      <a:moveTo>
                        <a:pt x="201" y="0"/>
                      </a:moveTo>
                      <a:cubicBezTo>
                        <a:pt x="168" y="34"/>
                        <a:pt x="67" y="100"/>
                        <a:pt x="1" y="167"/>
                      </a:cubicBezTo>
                      <a:lnTo>
                        <a:pt x="1902" y="167"/>
                      </a:lnTo>
                      <a:cubicBezTo>
                        <a:pt x="2002" y="100"/>
                        <a:pt x="2069" y="34"/>
                        <a:pt x="213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96" name="Google Shape;1904;p23">
                  <a:extLst>
                    <a:ext uri="{FF2B5EF4-FFF2-40B4-BE49-F238E27FC236}">
                      <a16:creationId xmlns:a16="http://schemas.microsoft.com/office/drawing/2014/main" id="{C837CC58-D1C4-4AAF-8A1E-331356C451DD}"/>
                    </a:ext>
                  </a:extLst>
                </p:cNvPr>
                <p:cNvSpPr/>
                <p:nvPr/>
              </p:nvSpPr>
              <p:spPr>
                <a:xfrm>
                  <a:off x="3751925" y="4894975"/>
                  <a:ext cx="220175" cy="11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7" h="4671" extrusionOk="0">
                      <a:moveTo>
                        <a:pt x="6972" y="1"/>
                      </a:moveTo>
                      <a:cubicBezTo>
                        <a:pt x="4904" y="1702"/>
                        <a:pt x="2435" y="3136"/>
                        <a:pt x="0" y="4671"/>
                      </a:cubicBezTo>
                      <a:cubicBezTo>
                        <a:pt x="667" y="4671"/>
                        <a:pt x="1301" y="4638"/>
                        <a:pt x="1935" y="4638"/>
                      </a:cubicBezTo>
                      <a:cubicBezTo>
                        <a:pt x="4470" y="3237"/>
                        <a:pt x="6605" y="1602"/>
                        <a:pt x="880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97" name="Google Shape;1905;p23">
                  <a:extLst>
                    <a:ext uri="{FF2B5EF4-FFF2-40B4-BE49-F238E27FC236}">
                      <a16:creationId xmlns:a16="http://schemas.microsoft.com/office/drawing/2014/main" id="{63D3CD2D-51EF-4BA7-8E78-FE69237C0786}"/>
                    </a:ext>
                  </a:extLst>
                </p:cNvPr>
                <p:cNvSpPr/>
                <p:nvPr/>
              </p:nvSpPr>
              <p:spPr>
                <a:xfrm>
                  <a:off x="3648500" y="4884150"/>
                  <a:ext cx="53400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7" extrusionOk="0">
                      <a:moveTo>
                        <a:pt x="201" y="0"/>
                      </a:moveTo>
                      <a:cubicBezTo>
                        <a:pt x="134" y="67"/>
                        <a:pt x="68" y="100"/>
                        <a:pt x="1" y="167"/>
                      </a:cubicBezTo>
                      <a:lnTo>
                        <a:pt x="1902" y="167"/>
                      </a:lnTo>
                      <a:cubicBezTo>
                        <a:pt x="1969" y="100"/>
                        <a:pt x="2069" y="34"/>
                        <a:pt x="213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98" name="Google Shape;1906;p23">
                  <a:extLst>
                    <a:ext uri="{FF2B5EF4-FFF2-40B4-BE49-F238E27FC236}">
                      <a16:creationId xmlns:a16="http://schemas.microsoft.com/office/drawing/2014/main" id="{0A21D095-9D2B-472E-814D-4070FCDF6730}"/>
                    </a:ext>
                  </a:extLst>
                </p:cNvPr>
                <p:cNvSpPr/>
                <p:nvPr/>
              </p:nvSpPr>
              <p:spPr>
                <a:xfrm>
                  <a:off x="3465875" y="4894975"/>
                  <a:ext cx="220175" cy="11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7" h="4671" extrusionOk="0">
                      <a:moveTo>
                        <a:pt x="6972" y="1"/>
                      </a:moveTo>
                      <a:cubicBezTo>
                        <a:pt x="4904" y="1702"/>
                        <a:pt x="2402" y="3136"/>
                        <a:pt x="1" y="4671"/>
                      </a:cubicBezTo>
                      <a:lnTo>
                        <a:pt x="1902" y="4671"/>
                      </a:lnTo>
                      <a:cubicBezTo>
                        <a:pt x="4437" y="3270"/>
                        <a:pt x="6605" y="1602"/>
                        <a:pt x="880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499" name="Google Shape;1907;p23">
                  <a:extLst>
                    <a:ext uri="{FF2B5EF4-FFF2-40B4-BE49-F238E27FC236}">
                      <a16:creationId xmlns:a16="http://schemas.microsoft.com/office/drawing/2014/main" id="{BDD6C422-5BE2-49BA-89A6-C959118F77EB}"/>
                    </a:ext>
                  </a:extLst>
                </p:cNvPr>
                <p:cNvSpPr/>
                <p:nvPr/>
              </p:nvSpPr>
              <p:spPr>
                <a:xfrm>
                  <a:off x="3522575" y="4894975"/>
                  <a:ext cx="221025" cy="11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4671" extrusionOk="0">
                      <a:moveTo>
                        <a:pt x="6973" y="1"/>
                      </a:moveTo>
                      <a:cubicBezTo>
                        <a:pt x="4938" y="1702"/>
                        <a:pt x="2436" y="3136"/>
                        <a:pt x="1" y="4671"/>
                      </a:cubicBezTo>
                      <a:lnTo>
                        <a:pt x="1936" y="4671"/>
                      </a:lnTo>
                      <a:cubicBezTo>
                        <a:pt x="4471" y="3237"/>
                        <a:pt x="6639" y="1602"/>
                        <a:pt x="884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00" name="Google Shape;1908;p23">
                  <a:extLst>
                    <a:ext uri="{FF2B5EF4-FFF2-40B4-BE49-F238E27FC236}">
                      <a16:creationId xmlns:a16="http://schemas.microsoft.com/office/drawing/2014/main" id="{CAD8F7D7-F57F-40D3-8067-FAA6C7CDD5CD}"/>
                    </a:ext>
                  </a:extLst>
                </p:cNvPr>
                <p:cNvSpPr/>
                <p:nvPr/>
              </p:nvSpPr>
              <p:spPr>
                <a:xfrm>
                  <a:off x="4784325" y="4894975"/>
                  <a:ext cx="216825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3" h="4571" extrusionOk="0">
                      <a:moveTo>
                        <a:pt x="6838" y="1"/>
                      </a:moveTo>
                      <a:cubicBezTo>
                        <a:pt x="4804" y="1669"/>
                        <a:pt x="2369" y="3103"/>
                        <a:pt x="0" y="4571"/>
                      </a:cubicBezTo>
                      <a:lnTo>
                        <a:pt x="1968" y="4571"/>
                      </a:lnTo>
                      <a:cubicBezTo>
                        <a:pt x="4403" y="3170"/>
                        <a:pt x="6505" y="1569"/>
                        <a:pt x="86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01" name="Google Shape;1909;p23">
                  <a:extLst>
                    <a:ext uri="{FF2B5EF4-FFF2-40B4-BE49-F238E27FC236}">
                      <a16:creationId xmlns:a16="http://schemas.microsoft.com/office/drawing/2014/main" id="{F04044B6-1725-429E-98B8-BF3BF7FBA324}"/>
                    </a:ext>
                  </a:extLst>
                </p:cNvPr>
                <p:cNvSpPr/>
                <p:nvPr/>
              </p:nvSpPr>
              <p:spPr>
                <a:xfrm>
                  <a:off x="3706050" y="4884150"/>
                  <a:ext cx="53400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7" extrusionOk="0">
                      <a:moveTo>
                        <a:pt x="201" y="0"/>
                      </a:moveTo>
                      <a:cubicBezTo>
                        <a:pt x="134" y="67"/>
                        <a:pt x="67" y="100"/>
                        <a:pt x="0" y="167"/>
                      </a:cubicBezTo>
                      <a:lnTo>
                        <a:pt x="1902" y="167"/>
                      </a:lnTo>
                      <a:cubicBezTo>
                        <a:pt x="1969" y="100"/>
                        <a:pt x="2035" y="34"/>
                        <a:pt x="213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02" name="Google Shape;1910;p23">
                  <a:extLst>
                    <a:ext uri="{FF2B5EF4-FFF2-40B4-BE49-F238E27FC236}">
                      <a16:creationId xmlns:a16="http://schemas.microsoft.com/office/drawing/2014/main" id="{8EB5C85D-D1D4-4A95-A481-4BBD29BBD3BA}"/>
                    </a:ext>
                  </a:extLst>
                </p:cNvPr>
                <p:cNvSpPr/>
                <p:nvPr/>
              </p:nvSpPr>
              <p:spPr>
                <a:xfrm>
                  <a:off x="3591800" y="4884150"/>
                  <a:ext cx="52550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7" extrusionOk="0">
                      <a:moveTo>
                        <a:pt x="167" y="0"/>
                      </a:moveTo>
                      <a:cubicBezTo>
                        <a:pt x="101" y="67"/>
                        <a:pt x="34" y="100"/>
                        <a:pt x="1" y="167"/>
                      </a:cubicBezTo>
                      <a:lnTo>
                        <a:pt x="1902" y="167"/>
                      </a:lnTo>
                      <a:cubicBezTo>
                        <a:pt x="1969" y="100"/>
                        <a:pt x="2035" y="67"/>
                        <a:pt x="210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03" name="Google Shape;1911;p23">
                  <a:extLst>
                    <a:ext uri="{FF2B5EF4-FFF2-40B4-BE49-F238E27FC236}">
                      <a16:creationId xmlns:a16="http://schemas.microsoft.com/office/drawing/2014/main" id="{362B8719-1B2B-4C20-B90E-33FDFDC053DE}"/>
                    </a:ext>
                  </a:extLst>
                </p:cNvPr>
                <p:cNvSpPr/>
                <p:nvPr/>
              </p:nvSpPr>
              <p:spPr>
                <a:xfrm>
                  <a:off x="4163050" y="4882475"/>
                  <a:ext cx="55050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234" extrusionOk="0">
                      <a:moveTo>
                        <a:pt x="2202" y="1"/>
                      </a:moveTo>
                      <a:cubicBezTo>
                        <a:pt x="1535" y="1"/>
                        <a:pt x="901" y="34"/>
                        <a:pt x="234" y="34"/>
                      </a:cubicBezTo>
                      <a:cubicBezTo>
                        <a:pt x="167" y="101"/>
                        <a:pt x="100" y="167"/>
                        <a:pt x="0" y="234"/>
                      </a:cubicBezTo>
                      <a:lnTo>
                        <a:pt x="1902" y="234"/>
                      </a:lnTo>
                      <a:cubicBezTo>
                        <a:pt x="2002" y="167"/>
                        <a:pt x="2102" y="101"/>
                        <a:pt x="220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04" name="Google Shape;1912;p23">
                  <a:extLst>
                    <a:ext uri="{FF2B5EF4-FFF2-40B4-BE49-F238E27FC236}">
                      <a16:creationId xmlns:a16="http://schemas.microsoft.com/office/drawing/2014/main" id="{688C7686-D098-4D12-A7E7-E864E5A9F2C8}"/>
                    </a:ext>
                  </a:extLst>
                </p:cNvPr>
                <p:cNvSpPr/>
                <p:nvPr/>
              </p:nvSpPr>
              <p:spPr>
                <a:xfrm>
                  <a:off x="3982075" y="4894975"/>
                  <a:ext cx="218525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1" h="4638" extrusionOk="0">
                      <a:moveTo>
                        <a:pt x="6906" y="1"/>
                      </a:moveTo>
                      <a:cubicBezTo>
                        <a:pt x="4837" y="1669"/>
                        <a:pt x="2369" y="3136"/>
                        <a:pt x="1" y="4638"/>
                      </a:cubicBezTo>
                      <a:lnTo>
                        <a:pt x="1902" y="4638"/>
                      </a:lnTo>
                      <a:cubicBezTo>
                        <a:pt x="4437" y="3237"/>
                        <a:pt x="6539" y="1569"/>
                        <a:pt x="87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05" name="Google Shape;1913;p23">
                  <a:extLst>
                    <a:ext uri="{FF2B5EF4-FFF2-40B4-BE49-F238E27FC236}">
                      <a16:creationId xmlns:a16="http://schemas.microsoft.com/office/drawing/2014/main" id="{6DB57980-B0C1-4FA7-8547-08837FE59C0A}"/>
                    </a:ext>
                  </a:extLst>
                </p:cNvPr>
                <p:cNvSpPr/>
                <p:nvPr/>
              </p:nvSpPr>
              <p:spPr>
                <a:xfrm>
                  <a:off x="3934550" y="4883300"/>
                  <a:ext cx="542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201" extrusionOk="0">
                      <a:moveTo>
                        <a:pt x="234" y="1"/>
                      </a:moveTo>
                      <a:cubicBezTo>
                        <a:pt x="167" y="68"/>
                        <a:pt x="67" y="134"/>
                        <a:pt x="0" y="201"/>
                      </a:cubicBezTo>
                      <a:lnTo>
                        <a:pt x="1902" y="201"/>
                      </a:lnTo>
                      <a:cubicBezTo>
                        <a:pt x="2002" y="134"/>
                        <a:pt x="2068" y="68"/>
                        <a:pt x="216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06" name="Google Shape;1914;p23">
                  <a:extLst>
                    <a:ext uri="{FF2B5EF4-FFF2-40B4-BE49-F238E27FC236}">
                      <a16:creationId xmlns:a16="http://schemas.microsoft.com/office/drawing/2014/main" id="{4D2FE20F-D7A2-4D70-8BB5-498D080F5789}"/>
                    </a:ext>
                  </a:extLst>
                </p:cNvPr>
                <p:cNvSpPr/>
                <p:nvPr/>
              </p:nvSpPr>
              <p:spPr>
                <a:xfrm>
                  <a:off x="4220575" y="4882475"/>
                  <a:ext cx="55075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234" extrusionOk="0">
                      <a:moveTo>
                        <a:pt x="2202" y="1"/>
                      </a:moveTo>
                      <a:cubicBezTo>
                        <a:pt x="1535" y="1"/>
                        <a:pt x="868" y="34"/>
                        <a:pt x="234" y="34"/>
                      </a:cubicBezTo>
                      <a:cubicBezTo>
                        <a:pt x="134" y="101"/>
                        <a:pt x="68" y="167"/>
                        <a:pt x="1" y="234"/>
                      </a:cubicBezTo>
                      <a:lnTo>
                        <a:pt x="1902" y="234"/>
                      </a:lnTo>
                      <a:cubicBezTo>
                        <a:pt x="2002" y="167"/>
                        <a:pt x="2102" y="101"/>
                        <a:pt x="220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07" name="Google Shape;1915;p23">
                  <a:extLst>
                    <a:ext uri="{FF2B5EF4-FFF2-40B4-BE49-F238E27FC236}">
                      <a16:creationId xmlns:a16="http://schemas.microsoft.com/office/drawing/2014/main" id="{06BCADB8-8140-4BA3-9AA6-30F4D2DFA85E}"/>
                    </a:ext>
                  </a:extLst>
                </p:cNvPr>
                <p:cNvSpPr/>
                <p:nvPr/>
              </p:nvSpPr>
              <p:spPr>
                <a:xfrm>
                  <a:off x="4096325" y="4894975"/>
                  <a:ext cx="218525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1" h="4638" extrusionOk="0">
                      <a:moveTo>
                        <a:pt x="6906" y="1"/>
                      </a:moveTo>
                      <a:cubicBezTo>
                        <a:pt x="4871" y="1669"/>
                        <a:pt x="2402" y="3136"/>
                        <a:pt x="1" y="4638"/>
                      </a:cubicBezTo>
                      <a:lnTo>
                        <a:pt x="1935" y="4638"/>
                      </a:lnTo>
                      <a:cubicBezTo>
                        <a:pt x="4437" y="3203"/>
                        <a:pt x="6572" y="1569"/>
                        <a:pt x="87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08" name="Google Shape;1916;p23">
                  <a:extLst>
                    <a:ext uri="{FF2B5EF4-FFF2-40B4-BE49-F238E27FC236}">
                      <a16:creationId xmlns:a16="http://schemas.microsoft.com/office/drawing/2014/main" id="{4A4B03D4-0D59-41E1-8602-26769D341CA6}"/>
                    </a:ext>
                  </a:extLst>
                </p:cNvPr>
                <p:cNvSpPr/>
                <p:nvPr/>
              </p:nvSpPr>
              <p:spPr>
                <a:xfrm>
                  <a:off x="4106325" y="4883300"/>
                  <a:ext cx="542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201" extrusionOk="0">
                      <a:moveTo>
                        <a:pt x="201" y="1"/>
                      </a:moveTo>
                      <a:cubicBezTo>
                        <a:pt x="134" y="68"/>
                        <a:pt x="68" y="134"/>
                        <a:pt x="1" y="201"/>
                      </a:cubicBezTo>
                      <a:lnTo>
                        <a:pt x="1902" y="201"/>
                      </a:lnTo>
                      <a:cubicBezTo>
                        <a:pt x="2002" y="134"/>
                        <a:pt x="2069" y="68"/>
                        <a:pt x="216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09" name="Google Shape;1917;p23">
                  <a:extLst>
                    <a:ext uri="{FF2B5EF4-FFF2-40B4-BE49-F238E27FC236}">
                      <a16:creationId xmlns:a16="http://schemas.microsoft.com/office/drawing/2014/main" id="{A559AD31-87FE-4D61-BA37-46365667D3A8}"/>
                    </a:ext>
                  </a:extLst>
                </p:cNvPr>
                <p:cNvSpPr/>
                <p:nvPr/>
              </p:nvSpPr>
              <p:spPr>
                <a:xfrm>
                  <a:off x="3809450" y="4894975"/>
                  <a:ext cx="219350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4638" extrusionOk="0">
                      <a:moveTo>
                        <a:pt x="6939" y="1"/>
                      </a:moveTo>
                      <a:cubicBezTo>
                        <a:pt x="4871" y="1702"/>
                        <a:pt x="2402" y="3136"/>
                        <a:pt x="1" y="4638"/>
                      </a:cubicBezTo>
                      <a:lnTo>
                        <a:pt x="1935" y="4638"/>
                      </a:lnTo>
                      <a:cubicBezTo>
                        <a:pt x="4437" y="3237"/>
                        <a:pt x="6572" y="1602"/>
                        <a:pt x="877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10" name="Google Shape;1918;p23">
                  <a:extLst>
                    <a:ext uri="{FF2B5EF4-FFF2-40B4-BE49-F238E27FC236}">
                      <a16:creationId xmlns:a16="http://schemas.microsoft.com/office/drawing/2014/main" id="{328BC025-C0A3-4694-8769-C01A731B606A}"/>
                    </a:ext>
                  </a:extLst>
                </p:cNvPr>
                <p:cNvSpPr/>
                <p:nvPr/>
              </p:nvSpPr>
              <p:spPr>
                <a:xfrm>
                  <a:off x="3992075" y="4883300"/>
                  <a:ext cx="54250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0" h="201" extrusionOk="0">
                      <a:moveTo>
                        <a:pt x="201" y="1"/>
                      </a:moveTo>
                      <a:cubicBezTo>
                        <a:pt x="134" y="68"/>
                        <a:pt x="68" y="134"/>
                        <a:pt x="1" y="201"/>
                      </a:cubicBezTo>
                      <a:lnTo>
                        <a:pt x="1902" y="201"/>
                      </a:lnTo>
                      <a:cubicBezTo>
                        <a:pt x="1969" y="134"/>
                        <a:pt x="2069" y="68"/>
                        <a:pt x="216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11" name="Google Shape;1919;p23">
                  <a:extLst>
                    <a:ext uri="{FF2B5EF4-FFF2-40B4-BE49-F238E27FC236}">
                      <a16:creationId xmlns:a16="http://schemas.microsoft.com/office/drawing/2014/main" id="{99351D88-888A-4699-88BF-51CD83E41691}"/>
                    </a:ext>
                  </a:extLst>
                </p:cNvPr>
                <p:cNvSpPr/>
                <p:nvPr/>
              </p:nvSpPr>
              <p:spPr>
                <a:xfrm>
                  <a:off x="4048800" y="4883300"/>
                  <a:ext cx="542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201" extrusionOk="0">
                      <a:moveTo>
                        <a:pt x="234" y="1"/>
                      </a:moveTo>
                      <a:cubicBezTo>
                        <a:pt x="167" y="68"/>
                        <a:pt x="100" y="134"/>
                        <a:pt x="0" y="201"/>
                      </a:cubicBezTo>
                      <a:lnTo>
                        <a:pt x="1902" y="201"/>
                      </a:lnTo>
                      <a:cubicBezTo>
                        <a:pt x="2002" y="134"/>
                        <a:pt x="2102" y="68"/>
                        <a:pt x="21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12" name="Google Shape;1920;p23">
                  <a:extLst>
                    <a:ext uri="{FF2B5EF4-FFF2-40B4-BE49-F238E27FC236}">
                      <a16:creationId xmlns:a16="http://schemas.microsoft.com/office/drawing/2014/main" id="{B13C1BB9-0051-42ED-B2D1-D822F9EAF0F0}"/>
                    </a:ext>
                  </a:extLst>
                </p:cNvPr>
                <p:cNvSpPr/>
                <p:nvPr/>
              </p:nvSpPr>
              <p:spPr>
                <a:xfrm>
                  <a:off x="3867000" y="4894975"/>
                  <a:ext cx="219350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4638" extrusionOk="0">
                      <a:moveTo>
                        <a:pt x="6939" y="1"/>
                      </a:moveTo>
                      <a:cubicBezTo>
                        <a:pt x="4871" y="1702"/>
                        <a:pt x="2402" y="3136"/>
                        <a:pt x="0" y="4638"/>
                      </a:cubicBezTo>
                      <a:lnTo>
                        <a:pt x="1935" y="4638"/>
                      </a:lnTo>
                      <a:cubicBezTo>
                        <a:pt x="4437" y="3237"/>
                        <a:pt x="6572" y="1602"/>
                        <a:pt x="87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13" name="Google Shape;1921;p23">
                  <a:extLst>
                    <a:ext uri="{FF2B5EF4-FFF2-40B4-BE49-F238E27FC236}">
                      <a16:creationId xmlns:a16="http://schemas.microsoft.com/office/drawing/2014/main" id="{BE6A9B6E-9DEA-4091-BE2F-625ECFE1A027}"/>
                    </a:ext>
                  </a:extLst>
                </p:cNvPr>
                <p:cNvSpPr/>
                <p:nvPr/>
              </p:nvSpPr>
              <p:spPr>
                <a:xfrm>
                  <a:off x="3924550" y="4894975"/>
                  <a:ext cx="218500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0" h="4638" extrusionOk="0">
                      <a:moveTo>
                        <a:pt x="6905" y="1"/>
                      </a:moveTo>
                      <a:cubicBezTo>
                        <a:pt x="4870" y="1669"/>
                        <a:pt x="2402" y="3136"/>
                        <a:pt x="0" y="4638"/>
                      </a:cubicBezTo>
                      <a:lnTo>
                        <a:pt x="1901" y="4638"/>
                      </a:lnTo>
                      <a:cubicBezTo>
                        <a:pt x="4437" y="3237"/>
                        <a:pt x="6571" y="1602"/>
                        <a:pt x="87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14" name="Google Shape;1922;p23">
                  <a:extLst>
                    <a:ext uri="{FF2B5EF4-FFF2-40B4-BE49-F238E27FC236}">
                      <a16:creationId xmlns:a16="http://schemas.microsoft.com/office/drawing/2014/main" id="{D306882B-1454-470D-A7FE-64D9582E0E74}"/>
                    </a:ext>
                  </a:extLst>
                </p:cNvPr>
                <p:cNvSpPr/>
                <p:nvPr/>
              </p:nvSpPr>
              <p:spPr>
                <a:xfrm>
                  <a:off x="5303025" y="4880800"/>
                  <a:ext cx="5340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301" extrusionOk="0">
                      <a:moveTo>
                        <a:pt x="100" y="1"/>
                      </a:moveTo>
                      <a:cubicBezTo>
                        <a:pt x="201" y="1"/>
                        <a:pt x="267" y="68"/>
                        <a:pt x="201" y="101"/>
                      </a:cubicBezTo>
                      <a:cubicBezTo>
                        <a:pt x="134" y="168"/>
                        <a:pt x="67" y="234"/>
                        <a:pt x="0" y="301"/>
                      </a:cubicBezTo>
                      <a:lnTo>
                        <a:pt x="1735" y="301"/>
                      </a:lnTo>
                      <a:cubicBezTo>
                        <a:pt x="1868" y="201"/>
                        <a:pt x="2002" y="101"/>
                        <a:pt x="213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15" name="Google Shape;1923;p23">
                  <a:extLst>
                    <a:ext uri="{FF2B5EF4-FFF2-40B4-BE49-F238E27FC236}">
                      <a16:creationId xmlns:a16="http://schemas.microsoft.com/office/drawing/2014/main" id="{54F73B23-2638-4B5C-984B-B62F578F9DDE}"/>
                    </a:ext>
                  </a:extLst>
                </p:cNvPr>
                <p:cNvSpPr/>
                <p:nvPr/>
              </p:nvSpPr>
              <p:spPr>
                <a:xfrm>
                  <a:off x="6086925" y="4894975"/>
                  <a:ext cx="208500" cy="1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471" extrusionOk="0">
                      <a:moveTo>
                        <a:pt x="6638" y="1"/>
                      </a:moveTo>
                      <a:cubicBezTo>
                        <a:pt x="4670" y="1635"/>
                        <a:pt x="2335" y="3003"/>
                        <a:pt x="0" y="4471"/>
                      </a:cubicBezTo>
                      <a:lnTo>
                        <a:pt x="1801" y="4471"/>
                      </a:lnTo>
                      <a:cubicBezTo>
                        <a:pt x="4203" y="3103"/>
                        <a:pt x="6238" y="1535"/>
                        <a:pt x="833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16" name="Google Shape;1924;p23">
                  <a:extLst>
                    <a:ext uri="{FF2B5EF4-FFF2-40B4-BE49-F238E27FC236}">
                      <a16:creationId xmlns:a16="http://schemas.microsoft.com/office/drawing/2014/main" id="{5D1DB110-ACE4-440A-B749-5583C5C73137}"/>
                    </a:ext>
                  </a:extLst>
                </p:cNvPr>
                <p:cNvSpPr/>
                <p:nvPr/>
              </p:nvSpPr>
              <p:spPr>
                <a:xfrm>
                  <a:off x="6033550" y="4894975"/>
                  <a:ext cx="208500" cy="1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471" extrusionOk="0">
                      <a:moveTo>
                        <a:pt x="6638" y="1"/>
                      </a:moveTo>
                      <a:cubicBezTo>
                        <a:pt x="4670" y="1635"/>
                        <a:pt x="2335" y="3003"/>
                        <a:pt x="0" y="4471"/>
                      </a:cubicBezTo>
                      <a:lnTo>
                        <a:pt x="1802" y="4471"/>
                      </a:lnTo>
                      <a:cubicBezTo>
                        <a:pt x="4203" y="3103"/>
                        <a:pt x="6238" y="15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17" name="Google Shape;1925;p23">
                  <a:extLst>
                    <a:ext uri="{FF2B5EF4-FFF2-40B4-BE49-F238E27FC236}">
                      <a16:creationId xmlns:a16="http://schemas.microsoft.com/office/drawing/2014/main" id="{F7AEEA1E-38D2-4A49-8025-FC0A1928EEC9}"/>
                    </a:ext>
                  </a:extLst>
                </p:cNvPr>
                <p:cNvSpPr/>
                <p:nvPr/>
              </p:nvSpPr>
              <p:spPr>
                <a:xfrm>
                  <a:off x="6247875" y="4894975"/>
                  <a:ext cx="207650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6" h="4438" extrusionOk="0">
                      <a:moveTo>
                        <a:pt x="6605" y="1"/>
                      </a:moveTo>
                      <a:cubicBezTo>
                        <a:pt x="4637" y="1635"/>
                        <a:pt x="2302" y="3003"/>
                        <a:pt x="0" y="4437"/>
                      </a:cubicBezTo>
                      <a:lnTo>
                        <a:pt x="1801" y="4437"/>
                      </a:lnTo>
                      <a:cubicBezTo>
                        <a:pt x="4170" y="3070"/>
                        <a:pt x="6204" y="1502"/>
                        <a:pt x="830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18" name="Google Shape;1926;p23">
                  <a:extLst>
                    <a:ext uri="{FF2B5EF4-FFF2-40B4-BE49-F238E27FC236}">
                      <a16:creationId xmlns:a16="http://schemas.microsoft.com/office/drawing/2014/main" id="{8AB9C346-8D32-441C-AF75-01158D59C978}"/>
                    </a:ext>
                  </a:extLst>
                </p:cNvPr>
                <p:cNvSpPr/>
                <p:nvPr/>
              </p:nvSpPr>
              <p:spPr>
                <a:xfrm>
                  <a:off x="6194500" y="4894975"/>
                  <a:ext cx="207675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7" h="4438" extrusionOk="0">
                      <a:moveTo>
                        <a:pt x="6605" y="1"/>
                      </a:moveTo>
                      <a:cubicBezTo>
                        <a:pt x="4637" y="1635"/>
                        <a:pt x="2302" y="3003"/>
                        <a:pt x="0" y="4437"/>
                      </a:cubicBezTo>
                      <a:lnTo>
                        <a:pt x="1801" y="4437"/>
                      </a:lnTo>
                      <a:cubicBezTo>
                        <a:pt x="4170" y="3070"/>
                        <a:pt x="6205" y="1502"/>
                        <a:pt x="830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19" name="Google Shape;1927;p23">
                  <a:extLst>
                    <a:ext uri="{FF2B5EF4-FFF2-40B4-BE49-F238E27FC236}">
                      <a16:creationId xmlns:a16="http://schemas.microsoft.com/office/drawing/2014/main" id="{642781EF-688B-4C6F-B673-9C8F4EAB2577}"/>
                    </a:ext>
                  </a:extLst>
                </p:cNvPr>
                <p:cNvSpPr/>
                <p:nvPr/>
              </p:nvSpPr>
              <p:spPr>
                <a:xfrm>
                  <a:off x="6140275" y="4894975"/>
                  <a:ext cx="208525" cy="1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1" h="4471" extrusionOk="0">
                      <a:moveTo>
                        <a:pt x="6639" y="1"/>
                      </a:moveTo>
                      <a:cubicBezTo>
                        <a:pt x="4671" y="1635"/>
                        <a:pt x="2336" y="3003"/>
                        <a:pt x="1" y="4471"/>
                      </a:cubicBezTo>
                      <a:cubicBezTo>
                        <a:pt x="635" y="4471"/>
                        <a:pt x="1235" y="4437"/>
                        <a:pt x="1836" y="4437"/>
                      </a:cubicBezTo>
                      <a:cubicBezTo>
                        <a:pt x="4204" y="3070"/>
                        <a:pt x="6239" y="1502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20" name="Google Shape;1928;p23">
                  <a:extLst>
                    <a:ext uri="{FF2B5EF4-FFF2-40B4-BE49-F238E27FC236}">
                      <a16:creationId xmlns:a16="http://schemas.microsoft.com/office/drawing/2014/main" id="{5981FF1C-BC82-406C-9080-6F21DCDBC9B7}"/>
                    </a:ext>
                  </a:extLst>
                </p:cNvPr>
                <p:cNvSpPr/>
                <p:nvPr/>
              </p:nvSpPr>
              <p:spPr>
                <a:xfrm>
                  <a:off x="5980175" y="4894975"/>
                  <a:ext cx="208500" cy="1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471" extrusionOk="0">
                      <a:moveTo>
                        <a:pt x="6638" y="1"/>
                      </a:moveTo>
                      <a:cubicBezTo>
                        <a:pt x="4670" y="1635"/>
                        <a:pt x="2302" y="3003"/>
                        <a:pt x="0" y="4471"/>
                      </a:cubicBezTo>
                      <a:lnTo>
                        <a:pt x="1802" y="4471"/>
                      </a:lnTo>
                      <a:cubicBezTo>
                        <a:pt x="4203" y="3103"/>
                        <a:pt x="6238" y="15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21" name="Google Shape;1929;p23">
                  <a:extLst>
                    <a:ext uri="{FF2B5EF4-FFF2-40B4-BE49-F238E27FC236}">
                      <a16:creationId xmlns:a16="http://schemas.microsoft.com/office/drawing/2014/main" id="{6B135912-7784-4E60-A399-3FB9C1EE04FE}"/>
                    </a:ext>
                  </a:extLst>
                </p:cNvPr>
                <p:cNvSpPr/>
                <p:nvPr/>
              </p:nvSpPr>
              <p:spPr>
                <a:xfrm>
                  <a:off x="5659950" y="4894975"/>
                  <a:ext cx="209325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3" h="4505" extrusionOk="0">
                      <a:moveTo>
                        <a:pt x="6672" y="1"/>
                      </a:moveTo>
                      <a:cubicBezTo>
                        <a:pt x="4704" y="1635"/>
                        <a:pt x="2302" y="3036"/>
                        <a:pt x="0" y="4504"/>
                      </a:cubicBezTo>
                      <a:lnTo>
                        <a:pt x="1768" y="4504"/>
                      </a:lnTo>
                      <a:cubicBezTo>
                        <a:pt x="4203" y="3103"/>
                        <a:pt x="6238" y="1535"/>
                        <a:pt x="83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22" name="Google Shape;1930;p23">
                  <a:extLst>
                    <a:ext uri="{FF2B5EF4-FFF2-40B4-BE49-F238E27FC236}">
                      <a16:creationId xmlns:a16="http://schemas.microsoft.com/office/drawing/2014/main" id="{B50E2E9D-3EA2-4317-9427-DD1E013F8545}"/>
                    </a:ext>
                  </a:extLst>
                </p:cNvPr>
                <p:cNvSpPr/>
                <p:nvPr/>
              </p:nvSpPr>
              <p:spPr>
                <a:xfrm>
                  <a:off x="5713325" y="4894975"/>
                  <a:ext cx="209325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3" h="4505" extrusionOk="0">
                      <a:moveTo>
                        <a:pt x="6672" y="1"/>
                      </a:moveTo>
                      <a:cubicBezTo>
                        <a:pt x="4703" y="1635"/>
                        <a:pt x="2302" y="3036"/>
                        <a:pt x="0" y="4504"/>
                      </a:cubicBezTo>
                      <a:lnTo>
                        <a:pt x="1801" y="4504"/>
                      </a:lnTo>
                      <a:cubicBezTo>
                        <a:pt x="4203" y="3103"/>
                        <a:pt x="6238" y="1535"/>
                        <a:pt x="83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23" name="Google Shape;1931;p23">
                  <a:extLst>
                    <a:ext uri="{FF2B5EF4-FFF2-40B4-BE49-F238E27FC236}">
                      <a16:creationId xmlns:a16="http://schemas.microsoft.com/office/drawing/2014/main" id="{D4743718-932C-49A9-95B0-8A08BF755D74}"/>
                    </a:ext>
                  </a:extLst>
                </p:cNvPr>
                <p:cNvSpPr/>
                <p:nvPr/>
              </p:nvSpPr>
              <p:spPr>
                <a:xfrm>
                  <a:off x="5873425" y="4894975"/>
                  <a:ext cx="208500" cy="1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471" extrusionOk="0">
                      <a:moveTo>
                        <a:pt x="6672" y="1"/>
                      </a:moveTo>
                      <a:cubicBezTo>
                        <a:pt x="4704" y="1635"/>
                        <a:pt x="2302" y="3036"/>
                        <a:pt x="1" y="4471"/>
                      </a:cubicBezTo>
                      <a:lnTo>
                        <a:pt x="1802" y="4471"/>
                      </a:lnTo>
                      <a:cubicBezTo>
                        <a:pt x="4204" y="3103"/>
                        <a:pt x="6238" y="15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24" name="Google Shape;1932;p23">
                  <a:extLst>
                    <a:ext uri="{FF2B5EF4-FFF2-40B4-BE49-F238E27FC236}">
                      <a16:creationId xmlns:a16="http://schemas.microsoft.com/office/drawing/2014/main" id="{49AF8E2C-9F40-4A9C-B85E-6FA0609ADFD5}"/>
                    </a:ext>
                  </a:extLst>
                </p:cNvPr>
                <p:cNvSpPr/>
                <p:nvPr/>
              </p:nvSpPr>
              <p:spPr>
                <a:xfrm>
                  <a:off x="5820050" y="4894975"/>
                  <a:ext cx="208525" cy="1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1" h="4471" extrusionOk="0">
                      <a:moveTo>
                        <a:pt x="6672" y="1"/>
                      </a:moveTo>
                      <a:cubicBezTo>
                        <a:pt x="4671" y="1635"/>
                        <a:pt x="2302" y="3036"/>
                        <a:pt x="1" y="4471"/>
                      </a:cubicBezTo>
                      <a:lnTo>
                        <a:pt x="1802" y="4471"/>
                      </a:lnTo>
                      <a:cubicBezTo>
                        <a:pt x="4204" y="3103"/>
                        <a:pt x="6239" y="15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25" name="Google Shape;1933;p23">
                  <a:extLst>
                    <a:ext uri="{FF2B5EF4-FFF2-40B4-BE49-F238E27FC236}">
                      <a16:creationId xmlns:a16="http://schemas.microsoft.com/office/drawing/2014/main" id="{F50F4B22-A456-4E54-B33E-197CDA1FA9DC}"/>
                    </a:ext>
                  </a:extLst>
                </p:cNvPr>
                <p:cNvSpPr/>
                <p:nvPr/>
              </p:nvSpPr>
              <p:spPr>
                <a:xfrm>
                  <a:off x="5926800" y="4894975"/>
                  <a:ext cx="208500" cy="1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471" extrusionOk="0">
                      <a:moveTo>
                        <a:pt x="6672" y="1"/>
                      </a:moveTo>
                      <a:cubicBezTo>
                        <a:pt x="4671" y="1635"/>
                        <a:pt x="2302" y="3036"/>
                        <a:pt x="1" y="4471"/>
                      </a:cubicBezTo>
                      <a:lnTo>
                        <a:pt x="1802" y="4471"/>
                      </a:lnTo>
                      <a:cubicBezTo>
                        <a:pt x="4204" y="3103"/>
                        <a:pt x="6238" y="15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26" name="Google Shape;1934;p23">
                  <a:extLst>
                    <a:ext uri="{FF2B5EF4-FFF2-40B4-BE49-F238E27FC236}">
                      <a16:creationId xmlns:a16="http://schemas.microsoft.com/office/drawing/2014/main" id="{A74E8084-C64C-4E92-8F80-2384D01DE8E2}"/>
                    </a:ext>
                  </a:extLst>
                </p:cNvPr>
                <p:cNvSpPr/>
                <p:nvPr/>
              </p:nvSpPr>
              <p:spPr>
                <a:xfrm>
                  <a:off x="5766675" y="4894975"/>
                  <a:ext cx="208525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1" h="4505" extrusionOk="0">
                      <a:moveTo>
                        <a:pt x="6672" y="1"/>
                      </a:moveTo>
                      <a:cubicBezTo>
                        <a:pt x="4704" y="1635"/>
                        <a:pt x="2303" y="3036"/>
                        <a:pt x="1" y="4504"/>
                      </a:cubicBezTo>
                      <a:cubicBezTo>
                        <a:pt x="601" y="4504"/>
                        <a:pt x="1202" y="4471"/>
                        <a:pt x="1802" y="4471"/>
                      </a:cubicBezTo>
                      <a:cubicBezTo>
                        <a:pt x="4204" y="3103"/>
                        <a:pt x="6239" y="1535"/>
                        <a:pt x="83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27" name="Google Shape;1935;p23">
                  <a:extLst>
                    <a:ext uri="{FF2B5EF4-FFF2-40B4-BE49-F238E27FC236}">
                      <a16:creationId xmlns:a16="http://schemas.microsoft.com/office/drawing/2014/main" id="{008CFA90-C8A9-4611-9D03-B0DCD6D06DFB}"/>
                    </a:ext>
                  </a:extLst>
                </p:cNvPr>
                <p:cNvSpPr/>
                <p:nvPr/>
              </p:nvSpPr>
              <p:spPr>
                <a:xfrm>
                  <a:off x="6782400" y="4894975"/>
                  <a:ext cx="205175" cy="11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7" h="4404" extrusionOk="0">
                      <a:moveTo>
                        <a:pt x="6539" y="1"/>
                      </a:moveTo>
                      <a:cubicBezTo>
                        <a:pt x="5505" y="868"/>
                        <a:pt x="4337" y="1635"/>
                        <a:pt x="3170" y="2403"/>
                      </a:cubicBezTo>
                      <a:cubicBezTo>
                        <a:pt x="2136" y="3103"/>
                        <a:pt x="1068" y="3737"/>
                        <a:pt x="1" y="4404"/>
                      </a:cubicBezTo>
                      <a:lnTo>
                        <a:pt x="1802" y="4404"/>
                      </a:lnTo>
                      <a:cubicBezTo>
                        <a:pt x="2269" y="4137"/>
                        <a:pt x="2736" y="3837"/>
                        <a:pt x="3170" y="3570"/>
                      </a:cubicBezTo>
                      <a:cubicBezTo>
                        <a:pt x="4938" y="2436"/>
                        <a:pt x="6572" y="1202"/>
                        <a:pt x="820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28" name="Google Shape;1936;p23">
                  <a:extLst>
                    <a:ext uri="{FF2B5EF4-FFF2-40B4-BE49-F238E27FC236}">
                      <a16:creationId xmlns:a16="http://schemas.microsoft.com/office/drawing/2014/main" id="{7938F967-E40C-4C2A-A585-161C7FD63CE1}"/>
                    </a:ext>
                  </a:extLst>
                </p:cNvPr>
                <p:cNvSpPr/>
                <p:nvPr/>
              </p:nvSpPr>
              <p:spPr>
                <a:xfrm>
                  <a:off x="6729050" y="4894975"/>
                  <a:ext cx="206000" cy="11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0" h="4404" extrusionOk="0">
                      <a:moveTo>
                        <a:pt x="6538" y="1"/>
                      </a:moveTo>
                      <a:cubicBezTo>
                        <a:pt x="6138" y="368"/>
                        <a:pt x="5704" y="668"/>
                        <a:pt x="5237" y="1002"/>
                      </a:cubicBezTo>
                      <a:cubicBezTo>
                        <a:pt x="3603" y="2169"/>
                        <a:pt x="1801" y="3270"/>
                        <a:pt x="0" y="4404"/>
                      </a:cubicBezTo>
                      <a:lnTo>
                        <a:pt x="1801" y="4404"/>
                      </a:lnTo>
                      <a:cubicBezTo>
                        <a:pt x="3036" y="3704"/>
                        <a:pt x="4170" y="2936"/>
                        <a:pt x="5304" y="2136"/>
                      </a:cubicBezTo>
                      <a:cubicBezTo>
                        <a:pt x="6271" y="1435"/>
                        <a:pt x="7239" y="701"/>
                        <a:pt x="823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29" name="Google Shape;1937;p23">
                  <a:extLst>
                    <a:ext uri="{FF2B5EF4-FFF2-40B4-BE49-F238E27FC236}">
                      <a16:creationId xmlns:a16="http://schemas.microsoft.com/office/drawing/2014/main" id="{5C5EAEE0-9FDF-46E4-AC5F-B6873A1ADD1B}"/>
                    </a:ext>
                  </a:extLst>
                </p:cNvPr>
                <p:cNvSpPr/>
                <p:nvPr/>
              </p:nvSpPr>
              <p:spPr>
                <a:xfrm>
                  <a:off x="6835775" y="4894975"/>
                  <a:ext cx="206000" cy="11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0" h="4404" extrusionOk="0">
                      <a:moveTo>
                        <a:pt x="6539" y="1"/>
                      </a:moveTo>
                      <a:cubicBezTo>
                        <a:pt x="4871" y="1369"/>
                        <a:pt x="2970" y="2569"/>
                        <a:pt x="1035" y="3770"/>
                      </a:cubicBezTo>
                      <a:cubicBezTo>
                        <a:pt x="668" y="3970"/>
                        <a:pt x="334" y="4204"/>
                        <a:pt x="1" y="4404"/>
                      </a:cubicBezTo>
                      <a:lnTo>
                        <a:pt x="1835" y="4404"/>
                      </a:lnTo>
                      <a:cubicBezTo>
                        <a:pt x="4170" y="3070"/>
                        <a:pt x="6172" y="1502"/>
                        <a:pt x="8240" y="34"/>
                      </a:cubicBezTo>
                      <a:lnTo>
                        <a:pt x="6539" y="34"/>
                      </a:lnTo>
                      <a:lnTo>
                        <a:pt x="653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30" name="Google Shape;1938;p23">
                  <a:extLst>
                    <a:ext uri="{FF2B5EF4-FFF2-40B4-BE49-F238E27FC236}">
                      <a16:creationId xmlns:a16="http://schemas.microsoft.com/office/drawing/2014/main" id="{EE98EC4B-5F50-4F16-9BEF-D838FCD6090D}"/>
                    </a:ext>
                  </a:extLst>
                </p:cNvPr>
                <p:cNvSpPr/>
                <p:nvPr/>
              </p:nvSpPr>
              <p:spPr>
                <a:xfrm>
                  <a:off x="6675675" y="4894975"/>
                  <a:ext cx="206000" cy="11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0" h="4404" extrusionOk="0">
                      <a:moveTo>
                        <a:pt x="6538" y="1"/>
                      </a:moveTo>
                      <a:cubicBezTo>
                        <a:pt x="4604" y="1602"/>
                        <a:pt x="2269" y="2970"/>
                        <a:pt x="0" y="4404"/>
                      </a:cubicBezTo>
                      <a:lnTo>
                        <a:pt x="1802" y="4404"/>
                      </a:lnTo>
                      <a:cubicBezTo>
                        <a:pt x="3803" y="3237"/>
                        <a:pt x="5571" y="1936"/>
                        <a:pt x="7372" y="635"/>
                      </a:cubicBezTo>
                      <a:cubicBezTo>
                        <a:pt x="7639" y="435"/>
                        <a:pt x="7939" y="234"/>
                        <a:pt x="823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31" name="Google Shape;1939;p23">
                  <a:extLst>
                    <a:ext uri="{FF2B5EF4-FFF2-40B4-BE49-F238E27FC236}">
                      <a16:creationId xmlns:a16="http://schemas.microsoft.com/office/drawing/2014/main" id="{59FBC8AD-AC1F-4CC7-A848-3306E28DB8D1}"/>
                    </a:ext>
                  </a:extLst>
                </p:cNvPr>
                <p:cNvSpPr/>
                <p:nvPr/>
              </p:nvSpPr>
              <p:spPr>
                <a:xfrm>
                  <a:off x="6301225" y="4894975"/>
                  <a:ext cx="206850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" h="4438" extrusionOk="0">
                      <a:moveTo>
                        <a:pt x="6606" y="1"/>
                      </a:moveTo>
                      <a:cubicBezTo>
                        <a:pt x="4638" y="1602"/>
                        <a:pt x="2303" y="3003"/>
                        <a:pt x="1" y="4437"/>
                      </a:cubicBezTo>
                      <a:lnTo>
                        <a:pt x="1802" y="4437"/>
                      </a:lnTo>
                      <a:cubicBezTo>
                        <a:pt x="4171" y="3070"/>
                        <a:pt x="6205" y="15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32" name="Google Shape;1940;p23">
                  <a:extLst>
                    <a:ext uri="{FF2B5EF4-FFF2-40B4-BE49-F238E27FC236}">
                      <a16:creationId xmlns:a16="http://schemas.microsoft.com/office/drawing/2014/main" id="{501818B4-B18B-47A3-80E2-F3A8C57B8B01}"/>
                    </a:ext>
                  </a:extLst>
                </p:cNvPr>
                <p:cNvSpPr/>
                <p:nvPr/>
              </p:nvSpPr>
              <p:spPr>
                <a:xfrm>
                  <a:off x="6889150" y="4894975"/>
                  <a:ext cx="205175" cy="11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7" h="4404" extrusionOk="0">
                      <a:moveTo>
                        <a:pt x="6539" y="1"/>
                      </a:moveTo>
                      <a:cubicBezTo>
                        <a:pt x="4604" y="1602"/>
                        <a:pt x="2269" y="2970"/>
                        <a:pt x="1" y="4404"/>
                      </a:cubicBezTo>
                      <a:lnTo>
                        <a:pt x="1835" y="4404"/>
                      </a:lnTo>
                      <a:cubicBezTo>
                        <a:pt x="4137" y="3036"/>
                        <a:pt x="6172" y="1502"/>
                        <a:pt x="820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33" name="Google Shape;1941;p23">
                  <a:extLst>
                    <a:ext uri="{FF2B5EF4-FFF2-40B4-BE49-F238E27FC236}">
                      <a16:creationId xmlns:a16="http://schemas.microsoft.com/office/drawing/2014/main" id="{8F23063F-460D-4964-B74E-B4CCCF9A3643}"/>
                    </a:ext>
                  </a:extLst>
                </p:cNvPr>
                <p:cNvSpPr/>
                <p:nvPr/>
              </p:nvSpPr>
              <p:spPr>
                <a:xfrm>
                  <a:off x="6354600" y="4894975"/>
                  <a:ext cx="206850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" h="4438" extrusionOk="0">
                      <a:moveTo>
                        <a:pt x="6605" y="1"/>
                      </a:moveTo>
                      <a:cubicBezTo>
                        <a:pt x="4637" y="1602"/>
                        <a:pt x="2302" y="3003"/>
                        <a:pt x="1" y="4437"/>
                      </a:cubicBezTo>
                      <a:lnTo>
                        <a:pt x="1802" y="4437"/>
                      </a:lnTo>
                      <a:cubicBezTo>
                        <a:pt x="4170" y="3070"/>
                        <a:pt x="6205" y="15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34" name="Google Shape;1942;p23">
                  <a:extLst>
                    <a:ext uri="{FF2B5EF4-FFF2-40B4-BE49-F238E27FC236}">
                      <a16:creationId xmlns:a16="http://schemas.microsoft.com/office/drawing/2014/main" id="{4AC96CDD-ABB6-4380-914C-80B020CF8939}"/>
                    </a:ext>
                  </a:extLst>
                </p:cNvPr>
                <p:cNvSpPr/>
                <p:nvPr/>
              </p:nvSpPr>
              <p:spPr>
                <a:xfrm>
                  <a:off x="6407975" y="4894975"/>
                  <a:ext cx="206850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" h="4438" extrusionOk="0">
                      <a:moveTo>
                        <a:pt x="6605" y="1"/>
                      </a:moveTo>
                      <a:cubicBezTo>
                        <a:pt x="4637" y="1602"/>
                        <a:pt x="2302" y="3003"/>
                        <a:pt x="1" y="4437"/>
                      </a:cubicBezTo>
                      <a:lnTo>
                        <a:pt x="1802" y="4437"/>
                      </a:lnTo>
                      <a:cubicBezTo>
                        <a:pt x="4170" y="3070"/>
                        <a:pt x="6205" y="15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35" name="Google Shape;1943;p23">
                  <a:extLst>
                    <a:ext uri="{FF2B5EF4-FFF2-40B4-BE49-F238E27FC236}">
                      <a16:creationId xmlns:a16="http://schemas.microsoft.com/office/drawing/2014/main" id="{BFF95D53-77A2-4710-A67B-EABAE7E7CE49}"/>
                    </a:ext>
                  </a:extLst>
                </p:cNvPr>
                <p:cNvSpPr/>
                <p:nvPr/>
              </p:nvSpPr>
              <p:spPr>
                <a:xfrm>
                  <a:off x="6622300" y="4894975"/>
                  <a:ext cx="206000" cy="11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0" h="4404" extrusionOk="0">
                      <a:moveTo>
                        <a:pt x="6538" y="1"/>
                      </a:moveTo>
                      <a:cubicBezTo>
                        <a:pt x="4604" y="1602"/>
                        <a:pt x="2269" y="2970"/>
                        <a:pt x="0" y="4404"/>
                      </a:cubicBezTo>
                      <a:lnTo>
                        <a:pt x="1802" y="4404"/>
                      </a:lnTo>
                      <a:cubicBezTo>
                        <a:pt x="4137" y="3070"/>
                        <a:pt x="6171" y="1502"/>
                        <a:pt x="82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36" name="Google Shape;1944;p23">
                  <a:extLst>
                    <a:ext uri="{FF2B5EF4-FFF2-40B4-BE49-F238E27FC236}">
                      <a16:creationId xmlns:a16="http://schemas.microsoft.com/office/drawing/2014/main" id="{F0D06B2C-D4C7-4B36-A7FC-8D47CEDCBF64}"/>
                    </a:ext>
                  </a:extLst>
                </p:cNvPr>
                <p:cNvSpPr/>
                <p:nvPr/>
              </p:nvSpPr>
              <p:spPr>
                <a:xfrm>
                  <a:off x="6461350" y="4894975"/>
                  <a:ext cx="206825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3" h="4438" extrusionOk="0">
                      <a:moveTo>
                        <a:pt x="6605" y="1"/>
                      </a:moveTo>
                      <a:cubicBezTo>
                        <a:pt x="4637" y="1602"/>
                        <a:pt x="2302" y="3003"/>
                        <a:pt x="0" y="4437"/>
                      </a:cubicBezTo>
                      <a:lnTo>
                        <a:pt x="1802" y="4437"/>
                      </a:lnTo>
                      <a:cubicBezTo>
                        <a:pt x="4170" y="3070"/>
                        <a:pt x="6205" y="15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37" name="Google Shape;1945;p23">
                  <a:extLst>
                    <a:ext uri="{FF2B5EF4-FFF2-40B4-BE49-F238E27FC236}">
                      <a16:creationId xmlns:a16="http://schemas.microsoft.com/office/drawing/2014/main" id="{E7BED9FC-6E44-4D9A-90F4-E477E199667A}"/>
                    </a:ext>
                  </a:extLst>
                </p:cNvPr>
                <p:cNvSpPr/>
                <p:nvPr/>
              </p:nvSpPr>
              <p:spPr>
                <a:xfrm>
                  <a:off x="6514725" y="4894975"/>
                  <a:ext cx="206825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3" h="4438" extrusionOk="0">
                      <a:moveTo>
                        <a:pt x="6572" y="1"/>
                      </a:moveTo>
                      <a:cubicBezTo>
                        <a:pt x="4637" y="1602"/>
                        <a:pt x="2302" y="3003"/>
                        <a:pt x="0" y="4437"/>
                      </a:cubicBezTo>
                      <a:lnTo>
                        <a:pt x="1835" y="4437"/>
                      </a:lnTo>
                      <a:cubicBezTo>
                        <a:pt x="4170" y="3070"/>
                        <a:pt x="6205" y="1502"/>
                        <a:pt x="82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38" name="Google Shape;1946;p23">
                  <a:extLst>
                    <a:ext uri="{FF2B5EF4-FFF2-40B4-BE49-F238E27FC236}">
                      <a16:creationId xmlns:a16="http://schemas.microsoft.com/office/drawing/2014/main" id="{4182B07B-3AB3-4113-BDF9-8CC756DF6FEA}"/>
                    </a:ext>
                  </a:extLst>
                </p:cNvPr>
                <p:cNvSpPr/>
                <p:nvPr/>
              </p:nvSpPr>
              <p:spPr>
                <a:xfrm>
                  <a:off x="4899400" y="4894975"/>
                  <a:ext cx="216000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0" h="4571" extrusionOk="0">
                      <a:moveTo>
                        <a:pt x="6805" y="1"/>
                      </a:moveTo>
                      <a:cubicBezTo>
                        <a:pt x="4771" y="1669"/>
                        <a:pt x="2369" y="3070"/>
                        <a:pt x="1" y="4571"/>
                      </a:cubicBezTo>
                      <a:lnTo>
                        <a:pt x="1935" y="4571"/>
                      </a:lnTo>
                      <a:cubicBezTo>
                        <a:pt x="4404" y="3170"/>
                        <a:pt x="6505" y="1569"/>
                        <a:pt x="86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39" name="Google Shape;1947;p23">
                  <a:extLst>
                    <a:ext uri="{FF2B5EF4-FFF2-40B4-BE49-F238E27FC236}">
                      <a16:creationId xmlns:a16="http://schemas.microsoft.com/office/drawing/2014/main" id="{A2C5143A-5B8A-4411-954C-3766FDCE8B9A}"/>
                    </a:ext>
                  </a:extLst>
                </p:cNvPr>
                <p:cNvSpPr/>
                <p:nvPr/>
              </p:nvSpPr>
              <p:spPr>
                <a:xfrm>
                  <a:off x="5356400" y="4873300"/>
                  <a:ext cx="190887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55" h="601" extrusionOk="0">
                      <a:moveTo>
                        <a:pt x="75354" y="1"/>
                      </a:moveTo>
                      <a:cubicBezTo>
                        <a:pt x="70250" y="1"/>
                        <a:pt x="65180" y="34"/>
                        <a:pt x="60076" y="34"/>
                      </a:cubicBezTo>
                      <a:cubicBezTo>
                        <a:pt x="47334" y="67"/>
                        <a:pt x="34625" y="67"/>
                        <a:pt x="21883" y="101"/>
                      </a:cubicBezTo>
                      <a:cubicBezTo>
                        <a:pt x="14677" y="101"/>
                        <a:pt x="7439" y="134"/>
                        <a:pt x="200" y="134"/>
                      </a:cubicBezTo>
                      <a:cubicBezTo>
                        <a:pt x="300" y="167"/>
                        <a:pt x="401" y="201"/>
                        <a:pt x="334" y="267"/>
                      </a:cubicBezTo>
                      <a:cubicBezTo>
                        <a:pt x="134" y="468"/>
                        <a:pt x="67" y="534"/>
                        <a:pt x="0" y="601"/>
                      </a:cubicBezTo>
                      <a:lnTo>
                        <a:pt x="1735" y="601"/>
                      </a:lnTo>
                      <a:cubicBezTo>
                        <a:pt x="1868" y="501"/>
                        <a:pt x="2002" y="401"/>
                        <a:pt x="2135" y="301"/>
                      </a:cubicBezTo>
                      <a:cubicBezTo>
                        <a:pt x="2158" y="285"/>
                        <a:pt x="2187" y="279"/>
                        <a:pt x="2216" y="279"/>
                      </a:cubicBezTo>
                      <a:cubicBezTo>
                        <a:pt x="2312" y="279"/>
                        <a:pt x="2412" y="350"/>
                        <a:pt x="2335" y="401"/>
                      </a:cubicBezTo>
                      <a:cubicBezTo>
                        <a:pt x="2269" y="468"/>
                        <a:pt x="2202" y="534"/>
                        <a:pt x="2135" y="601"/>
                      </a:cubicBezTo>
                      <a:lnTo>
                        <a:pt x="3870" y="601"/>
                      </a:lnTo>
                      <a:cubicBezTo>
                        <a:pt x="4003" y="501"/>
                        <a:pt x="4137" y="401"/>
                        <a:pt x="4270" y="301"/>
                      </a:cubicBezTo>
                      <a:cubicBezTo>
                        <a:pt x="4293" y="285"/>
                        <a:pt x="4322" y="279"/>
                        <a:pt x="4351" y="279"/>
                      </a:cubicBezTo>
                      <a:cubicBezTo>
                        <a:pt x="4447" y="279"/>
                        <a:pt x="4547" y="350"/>
                        <a:pt x="4470" y="401"/>
                      </a:cubicBezTo>
                      <a:cubicBezTo>
                        <a:pt x="4403" y="468"/>
                        <a:pt x="4337" y="534"/>
                        <a:pt x="4270" y="568"/>
                      </a:cubicBezTo>
                      <a:lnTo>
                        <a:pt x="6005" y="568"/>
                      </a:lnTo>
                      <a:cubicBezTo>
                        <a:pt x="6138" y="501"/>
                        <a:pt x="6271" y="401"/>
                        <a:pt x="6405" y="301"/>
                      </a:cubicBezTo>
                      <a:cubicBezTo>
                        <a:pt x="6428" y="285"/>
                        <a:pt x="6457" y="279"/>
                        <a:pt x="6486" y="279"/>
                      </a:cubicBezTo>
                      <a:cubicBezTo>
                        <a:pt x="6582" y="279"/>
                        <a:pt x="6682" y="350"/>
                        <a:pt x="6605" y="401"/>
                      </a:cubicBezTo>
                      <a:cubicBezTo>
                        <a:pt x="6538" y="468"/>
                        <a:pt x="6472" y="501"/>
                        <a:pt x="6405" y="568"/>
                      </a:cubicBezTo>
                      <a:lnTo>
                        <a:pt x="8139" y="568"/>
                      </a:lnTo>
                      <a:cubicBezTo>
                        <a:pt x="8273" y="501"/>
                        <a:pt x="8406" y="401"/>
                        <a:pt x="8540" y="301"/>
                      </a:cubicBezTo>
                      <a:cubicBezTo>
                        <a:pt x="8563" y="285"/>
                        <a:pt x="8592" y="279"/>
                        <a:pt x="8621" y="279"/>
                      </a:cubicBezTo>
                      <a:cubicBezTo>
                        <a:pt x="8717" y="279"/>
                        <a:pt x="8817" y="350"/>
                        <a:pt x="8740" y="401"/>
                      </a:cubicBezTo>
                      <a:cubicBezTo>
                        <a:pt x="8673" y="468"/>
                        <a:pt x="8606" y="501"/>
                        <a:pt x="8540" y="568"/>
                      </a:cubicBezTo>
                      <a:lnTo>
                        <a:pt x="10274" y="568"/>
                      </a:lnTo>
                      <a:cubicBezTo>
                        <a:pt x="10408" y="468"/>
                        <a:pt x="10541" y="401"/>
                        <a:pt x="10675" y="301"/>
                      </a:cubicBezTo>
                      <a:cubicBezTo>
                        <a:pt x="10702" y="282"/>
                        <a:pt x="10738" y="274"/>
                        <a:pt x="10773" y="274"/>
                      </a:cubicBezTo>
                      <a:cubicBezTo>
                        <a:pt x="10863" y="274"/>
                        <a:pt x="10947" y="329"/>
                        <a:pt x="10875" y="401"/>
                      </a:cubicBezTo>
                      <a:cubicBezTo>
                        <a:pt x="10808" y="434"/>
                        <a:pt x="10741" y="501"/>
                        <a:pt x="10675" y="568"/>
                      </a:cubicBezTo>
                      <a:lnTo>
                        <a:pt x="12409" y="568"/>
                      </a:lnTo>
                      <a:cubicBezTo>
                        <a:pt x="12543" y="468"/>
                        <a:pt x="12676" y="368"/>
                        <a:pt x="12809" y="301"/>
                      </a:cubicBezTo>
                      <a:cubicBezTo>
                        <a:pt x="12839" y="281"/>
                        <a:pt x="12877" y="273"/>
                        <a:pt x="12913" y="273"/>
                      </a:cubicBezTo>
                      <a:cubicBezTo>
                        <a:pt x="13001" y="273"/>
                        <a:pt x="13080" y="320"/>
                        <a:pt x="13010" y="368"/>
                      </a:cubicBezTo>
                      <a:cubicBezTo>
                        <a:pt x="12943" y="434"/>
                        <a:pt x="12876" y="501"/>
                        <a:pt x="12809" y="568"/>
                      </a:cubicBezTo>
                      <a:lnTo>
                        <a:pt x="14544" y="568"/>
                      </a:lnTo>
                      <a:cubicBezTo>
                        <a:pt x="14677" y="468"/>
                        <a:pt x="14811" y="368"/>
                        <a:pt x="14944" y="301"/>
                      </a:cubicBezTo>
                      <a:cubicBezTo>
                        <a:pt x="14975" y="270"/>
                        <a:pt x="15014" y="258"/>
                        <a:pt x="15052" y="258"/>
                      </a:cubicBezTo>
                      <a:cubicBezTo>
                        <a:pt x="15138" y="258"/>
                        <a:pt x="15214" y="321"/>
                        <a:pt x="15144" y="368"/>
                      </a:cubicBezTo>
                      <a:cubicBezTo>
                        <a:pt x="15078" y="434"/>
                        <a:pt x="15011" y="501"/>
                        <a:pt x="14944" y="568"/>
                      </a:cubicBezTo>
                      <a:lnTo>
                        <a:pt x="16679" y="568"/>
                      </a:lnTo>
                      <a:cubicBezTo>
                        <a:pt x="16812" y="468"/>
                        <a:pt x="16946" y="368"/>
                        <a:pt x="17079" y="267"/>
                      </a:cubicBezTo>
                      <a:cubicBezTo>
                        <a:pt x="17102" y="252"/>
                        <a:pt x="17131" y="245"/>
                        <a:pt x="17160" y="245"/>
                      </a:cubicBezTo>
                      <a:cubicBezTo>
                        <a:pt x="17256" y="245"/>
                        <a:pt x="17356" y="316"/>
                        <a:pt x="17279" y="368"/>
                      </a:cubicBezTo>
                      <a:cubicBezTo>
                        <a:pt x="17213" y="434"/>
                        <a:pt x="17146" y="501"/>
                        <a:pt x="17079" y="568"/>
                      </a:cubicBezTo>
                      <a:lnTo>
                        <a:pt x="18814" y="568"/>
                      </a:lnTo>
                      <a:cubicBezTo>
                        <a:pt x="18947" y="468"/>
                        <a:pt x="19081" y="368"/>
                        <a:pt x="19214" y="267"/>
                      </a:cubicBezTo>
                      <a:cubicBezTo>
                        <a:pt x="19237" y="252"/>
                        <a:pt x="19266" y="245"/>
                        <a:pt x="19295" y="245"/>
                      </a:cubicBezTo>
                      <a:cubicBezTo>
                        <a:pt x="19391" y="245"/>
                        <a:pt x="19491" y="316"/>
                        <a:pt x="19414" y="368"/>
                      </a:cubicBezTo>
                      <a:cubicBezTo>
                        <a:pt x="19347" y="434"/>
                        <a:pt x="19281" y="501"/>
                        <a:pt x="19214" y="568"/>
                      </a:cubicBezTo>
                      <a:lnTo>
                        <a:pt x="20949" y="568"/>
                      </a:lnTo>
                      <a:cubicBezTo>
                        <a:pt x="21082" y="468"/>
                        <a:pt x="21215" y="368"/>
                        <a:pt x="21349" y="267"/>
                      </a:cubicBezTo>
                      <a:cubicBezTo>
                        <a:pt x="21372" y="252"/>
                        <a:pt x="21401" y="245"/>
                        <a:pt x="21430" y="245"/>
                      </a:cubicBezTo>
                      <a:cubicBezTo>
                        <a:pt x="21526" y="245"/>
                        <a:pt x="21626" y="316"/>
                        <a:pt x="21549" y="368"/>
                      </a:cubicBezTo>
                      <a:cubicBezTo>
                        <a:pt x="21482" y="434"/>
                        <a:pt x="21416" y="501"/>
                        <a:pt x="21349" y="534"/>
                      </a:cubicBezTo>
                      <a:lnTo>
                        <a:pt x="23083" y="534"/>
                      </a:lnTo>
                      <a:cubicBezTo>
                        <a:pt x="23217" y="468"/>
                        <a:pt x="23350" y="368"/>
                        <a:pt x="23484" y="267"/>
                      </a:cubicBezTo>
                      <a:cubicBezTo>
                        <a:pt x="23507" y="252"/>
                        <a:pt x="23536" y="245"/>
                        <a:pt x="23565" y="245"/>
                      </a:cubicBezTo>
                      <a:cubicBezTo>
                        <a:pt x="23661" y="245"/>
                        <a:pt x="23761" y="316"/>
                        <a:pt x="23684" y="368"/>
                      </a:cubicBezTo>
                      <a:cubicBezTo>
                        <a:pt x="23617" y="434"/>
                        <a:pt x="23550" y="468"/>
                        <a:pt x="23484" y="534"/>
                      </a:cubicBezTo>
                      <a:lnTo>
                        <a:pt x="25218" y="534"/>
                      </a:lnTo>
                      <a:cubicBezTo>
                        <a:pt x="25352" y="468"/>
                        <a:pt x="25485" y="368"/>
                        <a:pt x="25619" y="267"/>
                      </a:cubicBezTo>
                      <a:cubicBezTo>
                        <a:pt x="25642" y="252"/>
                        <a:pt x="25670" y="245"/>
                        <a:pt x="25699" y="245"/>
                      </a:cubicBezTo>
                      <a:cubicBezTo>
                        <a:pt x="25795" y="245"/>
                        <a:pt x="25895" y="316"/>
                        <a:pt x="25819" y="368"/>
                      </a:cubicBezTo>
                      <a:cubicBezTo>
                        <a:pt x="25752" y="434"/>
                        <a:pt x="25685" y="468"/>
                        <a:pt x="25619" y="534"/>
                      </a:cubicBezTo>
                      <a:lnTo>
                        <a:pt x="27353" y="534"/>
                      </a:lnTo>
                      <a:cubicBezTo>
                        <a:pt x="27487" y="434"/>
                        <a:pt x="27620" y="368"/>
                        <a:pt x="27753" y="267"/>
                      </a:cubicBezTo>
                      <a:cubicBezTo>
                        <a:pt x="27781" y="249"/>
                        <a:pt x="27817" y="241"/>
                        <a:pt x="27852" y="241"/>
                      </a:cubicBezTo>
                      <a:cubicBezTo>
                        <a:pt x="27942" y="241"/>
                        <a:pt x="28026" y="295"/>
                        <a:pt x="27954" y="368"/>
                      </a:cubicBezTo>
                      <a:cubicBezTo>
                        <a:pt x="27887" y="401"/>
                        <a:pt x="27820" y="468"/>
                        <a:pt x="27753" y="534"/>
                      </a:cubicBezTo>
                      <a:lnTo>
                        <a:pt x="29488" y="534"/>
                      </a:lnTo>
                      <a:cubicBezTo>
                        <a:pt x="29621" y="434"/>
                        <a:pt x="29755" y="334"/>
                        <a:pt x="29888" y="267"/>
                      </a:cubicBezTo>
                      <a:cubicBezTo>
                        <a:pt x="29918" y="248"/>
                        <a:pt x="29955" y="240"/>
                        <a:pt x="29992" y="240"/>
                      </a:cubicBezTo>
                      <a:cubicBezTo>
                        <a:pt x="30080" y="240"/>
                        <a:pt x="30159" y="287"/>
                        <a:pt x="30088" y="334"/>
                      </a:cubicBezTo>
                      <a:cubicBezTo>
                        <a:pt x="30022" y="401"/>
                        <a:pt x="29955" y="468"/>
                        <a:pt x="29888" y="534"/>
                      </a:cubicBezTo>
                      <a:lnTo>
                        <a:pt x="31623" y="534"/>
                      </a:lnTo>
                      <a:cubicBezTo>
                        <a:pt x="31756" y="434"/>
                        <a:pt x="31890" y="334"/>
                        <a:pt x="32023" y="267"/>
                      </a:cubicBezTo>
                      <a:cubicBezTo>
                        <a:pt x="32054" y="237"/>
                        <a:pt x="32093" y="225"/>
                        <a:pt x="32131" y="225"/>
                      </a:cubicBezTo>
                      <a:cubicBezTo>
                        <a:pt x="32217" y="225"/>
                        <a:pt x="32293" y="288"/>
                        <a:pt x="32223" y="334"/>
                      </a:cubicBezTo>
                      <a:cubicBezTo>
                        <a:pt x="32157" y="401"/>
                        <a:pt x="32090" y="468"/>
                        <a:pt x="32023" y="534"/>
                      </a:cubicBezTo>
                      <a:lnTo>
                        <a:pt x="33758" y="534"/>
                      </a:lnTo>
                      <a:cubicBezTo>
                        <a:pt x="33891" y="434"/>
                        <a:pt x="34025" y="334"/>
                        <a:pt x="34158" y="234"/>
                      </a:cubicBezTo>
                      <a:cubicBezTo>
                        <a:pt x="34181" y="219"/>
                        <a:pt x="34210" y="212"/>
                        <a:pt x="34239" y="212"/>
                      </a:cubicBezTo>
                      <a:cubicBezTo>
                        <a:pt x="34335" y="212"/>
                        <a:pt x="34435" y="283"/>
                        <a:pt x="34358" y="334"/>
                      </a:cubicBezTo>
                      <a:cubicBezTo>
                        <a:pt x="34291" y="401"/>
                        <a:pt x="34225" y="468"/>
                        <a:pt x="34158" y="534"/>
                      </a:cubicBezTo>
                      <a:lnTo>
                        <a:pt x="35893" y="534"/>
                      </a:lnTo>
                      <a:cubicBezTo>
                        <a:pt x="36026" y="434"/>
                        <a:pt x="36159" y="334"/>
                        <a:pt x="36293" y="234"/>
                      </a:cubicBezTo>
                      <a:cubicBezTo>
                        <a:pt x="36316" y="219"/>
                        <a:pt x="36345" y="212"/>
                        <a:pt x="36374" y="212"/>
                      </a:cubicBezTo>
                      <a:cubicBezTo>
                        <a:pt x="36470" y="212"/>
                        <a:pt x="36570" y="283"/>
                        <a:pt x="36493" y="334"/>
                      </a:cubicBezTo>
                      <a:cubicBezTo>
                        <a:pt x="36426" y="401"/>
                        <a:pt x="36360" y="468"/>
                        <a:pt x="36293" y="534"/>
                      </a:cubicBezTo>
                      <a:lnTo>
                        <a:pt x="38027" y="534"/>
                      </a:lnTo>
                      <a:cubicBezTo>
                        <a:pt x="38161" y="434"/>
                        <a:pt x="38294" y="334"/>
                        <a:pt x="38428" y="234"/>
                      </a:cubicBezTo>
                      <a:cubicBezTo>
                        <a:pt x="38451" y="219"/>
                        <a:pt x="38480" y="212"/>
                        <a:pt x="38509" y="212"/>
                      </a:cubicBezTo>
                      <a:cubicBezTo>
                        <a:pt x="38605" y="212"/>
                        <a:pt x="38705" y="283"/>
                        <a:pt x="38628" y="334"/>
                      </a:cubicBezTo>
                      <a:cubicBezTo>
                        <a:pt x="38561" y="401"/>
                        <a:pt x="38494" y="468"/>
                        <a:pt x="38428" y="501"/>
                      </a:cubicBezTo>
                      <a:lnTo>
                        <a:pt x="40162" y="501"/>
                      </a:lnTo>
                      <a:cubicBezTo>
                        <a:pt x="40296" y="434"/>
                        <a:pt x="40429" y="334"/>
                        <a:pt x="40563" y="234"/>
                      </a:cubicBezTo>
                      <a:cubicBezTo>
                        <a:pt x="40586" y="219"/>
                        <a:pt x="40614" y="212"/>
                        <a:pt x="40643" y="212"/>
                      </a:cubicBezTo>
                      <a:cubicBezTo>
                        <a:pt x="40739" y="212"/>
                        <a:pt x="40839" y="283"/>
                        <a:pt x="40763" y="334"/>
                      </a:cubicBezTo>
                      <a:cubicBezTo>
                        <a:pt x="40696" y="401"/>
                        <a:pt x="40629" y="434"/>
                        <a:pt x="40563" y="501"/>
                      </a:cubicBezTo>
                      <a:lnTo>
                        <a:pt x="42297" y="501"/>
                      </a:lnTo>
                      <a:cubicBezTo>
                        <a:pt x="42431" y="434"/>
                        <a:pt x="42564" y="334"/>
                        <a:pt x="42697" y="234"/>
                      </a:cubicBezTo>
                      <a:cubicBezTo>
                        <a:pt x="42721" y="219"/>
                        <a:pt x="42749" y="212"/>
                        <a:pt x="42778" y="212"/>
                      </a:cubicBezTo>
                      <a:cubicBezTo>
                        <a:pt x="42874" y="212"/>
                        <a:pt x="42974" y="283"/>
                        <a:pt x="42898" y="334"/>
                      </a:cubicBezTo>
                      <a:cubicBezTo>
                        <a:pt x="42831" y="401"/>
                        <a:pt x="42764" y="434"/>
                        <a:pt x="42697" y="501"/>
                      </a:cubicBezTo>
                      <a:lnTo>
                        <a:pt x="44432" y="501"/>
                      </a:lnTo>
                      <a:cubicBezTo>
                        <a:pt x="44565" y="401"/>
                        <a:pt x="44699" y="334"/>
                        <a:pt x="44832" y="234"/>
                      </a:cubicBezTo>
                      <a:cubicBezTo>
                        <a:pt x="44860" y="215"/>
                        <a:pt x="44896" y="207"/>
                        <a:pt x="44931" y="207"/>
                      </a:cubicBezTo>
                      <a:cubicBezTo>
                        <a:pt x="45021" y="207"/>
                        <a:pt x="45105" y="262"/>
                        <a:pt x="45032" y="334"/>
                      </a:cubicBezTo>
                      <a:cubicBezTo>
                        <a:pt x="44966" y="368"/>
                        <a:pt x="44899" y="434"/>
                        <a:pt x="44832" y="501"/>
                      </a:cubicBezTo>
                      <a:lnTo>
                        <a:pt x="46567" y="501"/>
                      </a:lnTo>
                      <a:cubicBezTo>
                        <a:pt x="46700" y="401"/>
                        <a:pt x="46834" y="301"/>
                        <a:pt x="46967" y="234"/>
                      </a:cubicBezTo>
                      <a:cubicBezTo>
                        <a:pt x="46996" y="215"/>
                        <a:pt x="47034" y="206"/>
                        <a:pt x="47071" y="206"/>
                      </a:cubicBezTo>
                      <a:cubicBezTo>
                        <a:pt x="47159" y="206"/>
                        <a:pt x="47238" y="254"/>
                        <a:pt x="47167" y="301"/>
                      </a:cubicBezTo>
                      <a:cubicBezTo>
                        <a:pt x="47101" y="368"/>
                        <a:pt x="47034" y="434"/>
                        <a:pt x="46967" y="501"/>
                      </a:cubicBezTo>
                      <a:lnTo>
                        <a:pt x="48702" y="501"/>
                      </a:lnTo>
                      <a:cubicBezTo>
                        <a:pt x="48835" y="401"/>
                        <a:pt x="48969" y="301"/>
                        <a:pt x="49102" y="234"/>
                      </a:cubicBezTo>
                      <a:cubicBezTo>
                        <a:pt x="49132" y="204"/>
                        <a:pt x="49172" y="192"/>
                        <a:pt x="49210" y="192"/>
                      </a:cubicBezTo>
                      <a:cubicBezTo>
                        <a:pt x="49296" y="192"/>
                        <a:pt x="49372" y="254"/>
                        <a:pt x="49302" y="301"/>
                      </a:cubicBezTo>
                      <a:cubicBezTo>
                        <a:pt x="49235" y="368"/>
                        <a:pt x="49169" y="434"/>
                        <a:pt x="49102" y="501"/>
                      </a:cubicBezTo>
                      <a:lnTo>
                        <a:pt x="50837" y="501"/>
                      </a:lnTo>
                      <a:cubicBezTo>
                        <a:pt x="50970" y="401"/>
                        <a:pt x="51103" y="301"/>
                        <a:pt x="51237" y="201"/>
                      </a:cubicBezTo>
                      <a:cubicBezTo>
                        <a:pt x="51260" y="185"/>
                        <a:pt x="51289" y="179"/>
                        <a:pt x="51318" y="179"/>
                      </a:cubicBezTo>
                      <a:cubicBezTo>
                        <a:pt x="51414" y="179"/>
                        <a:pt x="51514" y="250"/>
                        <a:pt x="51437" y="301"/>
                      </a:cubicBezTo>
                      <a:cubicBezTo>
                        <a:pt x="51370" y="368"/>
                        <a:pt x="51304" y="434"/>
                        <a:pt x="51237" y="501"/>
                      </a:cubicBezTo>
                      <a:lnTo>
                        <a:pt x="52971" y="501"/>
                      </a:lnTo>
                      <a:cubicBezTo>
                        <a:pt x="53105" y="401"/>
                        <a:pt x="53238" y="301"/>
                        <a:pt x="53372" y="201"/>
                      </a:cubicBezTo>
                      <a:cubicBezTo>
                        <a:pt x="53395" y="185"/>
                        <a:pt x="53424" y="179"/>
                        <a:pt x="53453" y="179"/>
                      </a:cubicBezTo>
                      <a:cubicBezTo>
                        <a:pt x="53549" y="179"/>
                        <a:pt x="53649" y="250"/>
                        <a:pt x="53572" y="301"/>
                      </a:cubicBezTo>
                      <a:cubicBezTo>
                        <a:pt x="53505" y="368"/>
                        <a:pt x="53438" y="434"/>
                        <a:pt x="53372" y="501"/>
                      </a:cubicBezTo>
                      <a:lnTo>
                        <a:pt x="55106" y="501"/>
                      </a:lnTo>
                      <a:cubicBezTo>
                        <a:pt x="55240" y="401"/>
                        <a:pt x="55373" y="301"/>
                        <a:pt x="55507" y="201"/>
                      </a:cubicBezTo>
                      <a:cubicBezTo>
                        <a:pt x="55530" y="185"/>
                        <a:pt x="55558" y="179"/>
                        <a:pt x="55587" y="179"/>
                      </a:cubicBezTo>
                      <a:cubicBezTo>
                        <a:pt x="55683" y="179"/>
                        <a:pt x="55783" y="250"/>
                        <a:pt x="55707" y="301"/>
                      </a:cubicBezTo>
                      <a:cubicBezTo>
                        <a:pt x="55640" y="368"/>
                        <a:pt x="55573" y="434"/>
                        <a:pt x="55507" y="468"/>
                      </a:cubicBezTo>
                      <a:lnTo>
                        <a:pt x="57241" y="468"/>
                      </a:lnTo>
                      <a:cubicBezTo>
                        <a:pt x="57375" y="401"/>
                        <a:pt x="57508" y="301"/>
                        <a:pt x="57641" y="201"/>
                      </a:cubicBezTo>
                      <a:cubicBezTo>
                        <a:pt x="57665" y="185"/>
                        <a:pt x="57693" y="179"/>
                        <a:pt x="57722" y="179"/>
                      </a:cubicBezTo>
                      <a:cubicBezTo>
                        <a:pt x="57818" y="179"/>
                        <a:pt x="57918" y="250"/>
                        <a:pt x="57842" y="301"/>
                      </a:cubicBezTo>
                      <a:cubicBezTo>
                        <a:pt x="57775" y="368"/>
                        <a:pt x="57708" y="401"/>
                        <a:pt x="57641" y="468"/>
                      </a:cubicBezTo>
                      <a:lnTo>
                        <a:pt x="59376" y="468"/>
                      </a:lnTo>
                      <a:cubicBezTo>
                        <a:pt x="59509" y="401"/>
                        <a:pt x="59643" y="301"/>
                        <a:pt x="59776" y="201"/>
                      </a:cubicBezTo>
                      <a:cubicBezTo>
                        <a:pt x="59800" y="185"/>
                        <a:pt x="59828" y="179"/>
                        <a:pt x="59857" y="179"/>
                      </a:cubicBezTo>
                      <a:cubicBezTo>
                        <a:pt x="59953" y="179"/>
                        <a:pt x="60053" y="250"/>
                        <a:pt x="59976" y="301"/>
                      </a:cubicBezTo>
                      <a:cubicBezTo>
                        <a:pt x="59910" y="368"/>
                        <a:pt x="59843" y="401"/>
                        <a:pt x="59776" y="468"/>
                      </a:cubicBezTo>
                      <a:lnTo>
                        <a:pt x="61511" y="468"/>
                      </a:lnTo>
                      <a:cubicBezTo>
                        <a:pt x="61644" y="368"/>
                        <a:pt x="61778" y="301"/>
                        <a:pt x="61911" y="201"/>
                      </a:cubicBezTo>
                      <a:cubicBezTo>
                        <a:pt x="61939" y="182"/>
                        <a:pt x="61975" y="174"/>
                        <a:pt x="62010" y="174"/>
                      </a:cubicBezTo>
                      <a:cubicBezTo>
                        <a:pt x="62100" y="174"/>
                        <a:pt x="62183" y="229"/>
                        <a:pt x="62111" y="301"/>
                      </a:cubicBezTo>
                      <a:cubicBezTo>
                        <a:pt x="62045" y="334"/>
                        <a:pt x="61978" y="401"/>
                        <a:pt x="61911" y="468"/>
                      </a:cubicBezTo>
                      <a:lnTo>
                        <a:pt x="63646" y="468"/>
                      </a:lnTo>
                      <a:cubicBezTo>
                        <a:pt x="63779" y="368"/>
                        <a:pt x="63913" y="267"/>
                        <a:pt x="64046" y="201"/>
                      </a:cubicBezTo>
                      <a:cubicBezTo>
                        <a:pt x="64075" y="181"/>
                        <a:pt x="64113" y="173"/>
                        <a:pt x="64150" y="173"/>
                      </a:cubicBezTo>
                      <a:cubicBezTo>
                        <a:pt x="64238" y="173"/>
                        <a:pt x="64317" y="220"/>
                        <a:pt x="64246" y="267"/>
                      </a:cubicBezTo>
                      <a:cubicBezTo>
                        <a:pt x="64179" y="334"/>
                        <a:pt x="64113" y="401"/>
                        <a:pt x="64046" y="468"/>
                      </a:cubicBezTo>
                      <a:lnTo>
                        <a:pt x="65781" y="468"/>
                      </a:lnTo>
                      <a:cubicBezTo>
                        <a:pt x="65914" y="368"/>
                        <a:pt x="66047" y="267"/>
                        <a:pt x="66181" y="201"/>
                      </a:cubicBezTo>
                      <a:cubicBezTo>
                        <a:pt x="66211" y="170"/>
                        <a:pt x="66251" y="158"/>
                        <a:pt x="66289" y="158"/>
                      </a:cubicBezTo>
                      <a:cubicBezTo>
                        <a:pt x="66375" y="158"/>
                        <a:pt x="66451" y="221"/>
                        <a:pt x="66381" y="267"/>
                      </a:cubicBezTo>
                      <a:cubicBezTo>
                        <a:pt x="66314" y="334"/>
                        <a:pt x="66248" y="401"/>
                        <a:pt x="66181" y="468"/>
                      </a:cubicBezTo>
                      <a:lnTo>
                        <a:pt x="67915" y="468"/>
                      </a:lnTo>
                      <a:cubicBezTo>
                        <a:pt x="68049" y="368"/>
                        <a:pt x="68182" y="267"/>
                        <a:pt x="68316" y="167"/>
                      </a:cubicBezTo>
                      <a:cubicBezTo>
                        <a:pt x="68339" y="152"/>
                        <a:pt x="68368" y="145"/>
                        <a:pt x="68397" y="145"/>
                      </a:cubicBezTo>
                      <a:cubicBezTo>
                        <a:pt x="68493" y="145"/>
                        <a:pt x="68593" y="216"/>
                        <a:pt x="68516" y="267"/>
                      </a:cubicBezTo>
                      <a:cubicBezTo>
                        <a:pt x="68449" y="334"/>
                        <a:pt x="68382" y="401"/>
                        <a:pt x="68316" y="468"/>
                      </a:cubicBezTo>
                      <a:lnTo>
                        <a:pt x="70050" y="468"/>
                      </a:lnTo>
                      <a:cubicBezTo>
                        <a:pt x="70184" y="368"/>
                        <a:pt x="70317" y="267"/>
                        <a:pt x="70451" y="167"/>
                      </a:cubicBezTo>
                      <a:cubicBezTo>
                        <a:pt x="70474" y="152"/>
                        <a:pt x="70502" y="145"/>
                        <a:pt x="70532" y="145"/>
                      </a:cubicBezTo>
                      <a:cubicBezTo>
                        <a:pt x="70627" y="145"/>
                        <a:pt x="70727" y="216"/>
                        <a:pt x="70651" y="267"/>
                      </a:cubicBezTo>
                      <a:cubicBezTo>
                        <a:pt x="70584" y="334"/>
                        <a:pt x="70517" y="401"/>
                        <a:pt x="70451" y="468"/>
                      </a:cubicBezTo>
                      <a:lnTo>
                        <a:pt x="72185" y="468"/>
                      </a:lnTo>
                      <a:cubicBezTo>
                        <a:pt x="72319" y="368"/>
                        <a:pt x="72452" y="267"/>
                        <a:pt x="72585" y="167"/>
                      </a:cubicBezTo>
                      <a:cubicBezTo>
                        <a:pt x="72609" y="152"/>
                        <a:pt x="72637" y="145"/>
                        <a:pt x="72666" y="145"/>
                      </a:cubicBezTo>
                      <a:cubicBezTo>
                        <a:pt x="72762" y="145"/>
                        <a:pt x="72862" y="216"/>
                        <a:pt x="72786" y="267"/>
                      </a:cubicBezTo>
                      <a:cubicBezTo>
                        <a:pt x="72719" y="334"/>
                        <a:pt x="72652" y="401"/>
                        <a:pt x="72585" y="434"/>
                      </a:cubicBezTo>
                      <a:lnTo>
                        <a:pt x="74320" y="434"/>
                      </a:lnTo>
                      <a:cubicBezTo>
                        <a:pt x="74453" y="368"/>
                        <a:pt x="74587" y="267"/>
                        <a:pt x="74720" y="167"/>
                      </a:cubicBezTo>
                      <a:cubicBezTo>
                        <a:pt x="74744" y="152"/>
                        <a:pt x="74772" y="145"/>
                        <a:pt x="74801" y="145"/>
                      </a:cubicBezTo>
                      <a:cubicBezTo>
                        <a:pt x="74897" y="145"/>
                        <a:pt x="74997" y="216"/>
                        <a:pt x="74920" y="267"/>
                      </a:cubicBezTo>
                      <a:cubicBezTo>
                        <a:pt x="74854" y="334"/>
                        <a:pt x="74787" y="368"/>
                        <a:pt x="74720" y="434"/>
                      </a:cubicBezTo>
                      <a:lnTo>
                        <a:pt x="76121" y="434"/>
                      </a:lnTo>
                      <a:cubicBezTo>
                        <a:pt x="76188" y="401"/>
                        <a:pt x="76255" y="334"/>
                        <a:pt x="76355" y="267"/>
                      </a:cubicBezTo>
                      <a:lnTo>
                        <a:pt x="75154" y="267"/>
                      </a:lnTo>
                      <a:cubicBezTo>
                        <a:pt x="75254" y="167"/>
                        <a:pt x="75321" y="101"/>
                        <a:pt x="7535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40" name="Google Shape;1948;p23">
                  <a:extLst>
                    <a:ext uri="{FF2B5EF4-FFF2-40B4-BE49-F238E27FC236}">
                      <a16:creationId xmlns:a16="http://schemas.microsoft.com/office/drawing/2014/main" id="{E4F0B3B7-B89B-498C-8F56-132E4378FEAA}"/>
                    </a:ext>
                  </a:extLst>
                </p:cNvPr>
                <p:cNvSpPr/>
                <p:nvPr/>
              </p:nvSpPr>
              <p:spPr>
                <a:xfrm>
                  <a:off x="6942525" y="4894975"/>
                  <a:ext cx="205175" cy="11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7" h="4404" extrusionOk="0">
                      <a:moveTo>
                        <a:pt x="6539" y="1"/>
                      </a:moveTo>
                      <a:cubicBezTo>
                        <a:pt x="4570" y="1602"/>
                        <a:pt x="2269" y="2970"/>
                        <a:pt x="1" y="4404"/>
                      </a:cubicBezTo>
                      <a:cubicBezTo>
                        <a:pt x="601" y="4404"/>
                        <a:pt x="1235" y="4371"/>
                        <a:pt x="1835" y="4371"/>
                      </a:cubicBezTo>
                      <a:cubicBezTo>
                        <a:pt x="4137" y="3036"/>
                        <a:pt x="6138" y="1502"/>
                        <a:pt x="820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41" name="Google Shape;1949;p23">
                  <a:extLst>
                    <a:ext uri="{FF2B5EF4-FFF2-40B4-BE49-F238E27FC236}">
                      <a16:creationId xmlns:a16="http://schemas.microsoft.com/office/drawing/2014/main" id="{485D117F-DF2C-42A1-AFF2-10D4B0E956B7}"/>
                    </a:ext>
                  </a:extLst>
                </p:cNvPr>
                <p:cNvSpPr/>
                <p:nvPr/>
              </p:nvSpPr>
              <p:spPr>
                <a:xfrm>
                  <a:off x="4963625" y="4881650"/>
                  <a:ext cx="5755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2" h="267" extrusionOk="0">
                      <a:moveTo>
                        <a:pt x="200" y="0"/>
                      </a:moveTo>
                      <a:cubicBezTo>
                        <a:pt x="234" y="0"/>
                        <a:pt x="267" y="34"/>
                        <a:pt x="234" y="67"/>
                      </a:cubicBezTo>
                      <a:cubicBezTo>
                        <a:pt x="167" y="134"/>
                        <a:pt x="67" y="200"/>
                        <a:pt x="0" y="267"/>
                      </a:cubicBezTo>
                      <a:lnTo>
                        <a:pt x="1901" y="267"/>
                      </a:lnTo>
                      <a:cubicBezTo>
                        <a:pt x="2035" y="167"/>
                        <a:pt x="2168" y="67"/>
                        <a:pt x="230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42" name="Google Shape;1950;p23">
                  <a:extLst>
                    <a:ext uri="{FF2B5EF4-FFF2-40B4-BE49-F238E27FC236}">
                      <a16:creationId xmlns:a16="http://schemas.microsoft.com/office/drawing/2014/main" id="{3C9A001C-AC86-4565-A6E1-8CEB77563C3D}"/>
                    </a:ext>
                  </a:extLst>
                </p:cNvPr>
                <p:cNvSpPr/>
                <p:nvPr/>
              </p:nvSpPr>
              <p:spPr>
                <a:xfrm>
                  <a:off x="5249650" y="4880800"/>
                  <a:ext cx="5340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301" extrusionOk="0">
                      <a:moveTo>
                        <a:pt x="134" y="1"/>
                      </a:moveTo>
                      <a:cubicBezTo>
                        <a:pt x="201" y="1"/>
                        <a:pt x="267" y="68"/>
                        <a:pt x="234" y="101"/>
                      </a:cubicBezTo>
                      <a:cubicBezTo>
                        <a:pt x="134" y="168"/>
                        <a:pt x="67" y="234"/>
                        <a:pt x="1" y="301"/>
                      </a:cubicBezTo>
                      <a:lnTo>
                        <a:pt x="1735" y="301"/>
                      </a:lnTo>
                      <a:cubicBezTo>
                        <a:pt x="1869" y="201"/>
                        <a:pt x="2002" y="101"/>
                        <a:pt x="213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43" name="Google Shape;1951;p23">
                  <a:extLst>
                    <a:ext uri="{FF2B5EF4-FFF2-40B4-BE49-F238E27FC236}">
                      <a16:creationId xmlns:a16="http://schemas.microsoft.com/office/drawing/2014/main" id="{155EDE67-ADEE-4D43-87A2-E0488F8EFD57}"/>
                    </a:ext>
                  </a:extLst>
                </p:cNvPr>
                <p:cNvSpPr/>
                <p:nvPr/>
              </p:nvSpPr>
              <p:spPr>
                <a:xfrm>
                  <a:off x="6995900" y="4894975"/>
                  <a:ext cx="205175" cy="11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7" h="4404" extrusionOk="0">
                      <a:moveTo>
                        <a:pt x="6538" y="1"/>
                      </a:moveTo>
                      <a:cubicBezTo>
                        <a:pt x="4570" y="1602"/>
                        <a:pt x="2269" y="2970"/>
                        <a:pt x="0" y="4404"/>
                      </a:cubicBezTo>
                      <a:cubicBezTo>
                        <a:pt x="601" y="4404"/>
                        <a:pt x="1235" y="4371"/>
                        <a:pt x="1835" y="4371"/>
                      </a:cubicBezTo>
                      <a:cubicBezTo>
                        <a:pt x="4137" y="3036"/>
                        <a:pt x="6138" y="1502"/>
                        <a:pt x="820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44" name="Google Shape;1952;p23">
                  <a:extLst>
                    <a:ext uri="{FF2B5EF4-FFF2-40B4-BE49-F238E27FC236}">
                      <a16:creationId xmlns:a16="http://schemas.microsoft.com/office/drawing/2014/main" id="{239FF7F1-2213-4D0B-818B-5D7F804BE725}"/>
                    </a:ext>
                  </a:extLst>
                </p:cNvPr>
                <p:cNvSpPr/>
                <p:nvPr/>
              </p:nvSpPr>
              <p:spPr>
                <a:xfrm>
                  <a:off x="5077850" y="4880800"/>
                  <a:ext cx="57575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301" extrusionOk="0">
                      <a:moveTo>
                        <a:pt x="201" y="1"/>
                      </a:moveTo>
                      <a:cubicBezTo>
                        <a:pt x="234" y="34"/>
                        <a:pt x="268" y="68"/>
                        <a:pt x="234" y="101"/>
                      </a:cubicBezTo>
                      <a:cubicBezTo>
                        <a:pt x="168" y="168"/>
                        <a:pt x="68" y="234"/>
                        <a:pt x="1" y="301"/>
                      </a:cubicBezTo>
                      <a:lnTo>
                        <a:pt x="1902" y="301"/>
                      </a:lnTo>
                      <a:cubicBezTo>
                        <a:pt x="2036" y="201"/>
                        <a:pt x="2169" y="101"/>
                        <a:pt x="230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45" name="Google Shape;1953;p23">
                  <a:extLst>
                    <a:ext uri="{FF2B5EF4-FFF2-40B4-BE49-F238E27FC236}">
                      <a16:creationId xmlns:a16="http://schemas.microsoft.com/office/drawing/2014/main" id="{F95B3009-0DDA-456E-9F76-F284ECAE11B5}"/>
                    </a:ext>
                  </a:extLst>
                </p:cNvPr>
                <p:cNvSpPr/>
                <p:nvPr/>
              </p:nvSpPr>
              <p:spPr>
                <a:xfrm>
                  <a:off x="4841850" y="4894975"/>
                  <a:ext cx="216025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1" h="4571" extrusionOk="0">
                      <a:moveTo>
                        <a:pt x="6806" y="1"/>
                      </a:moveTo>
                      <a:cubicBezTo>
                        <a:pt x="4804" y="1669"/>
                        <a:pt x="2369" y="3070"/>
                        <a:pt x="1" y="4571"/>
                      </a:cubicBezTo>
                      <a:lnTo>
                        <a:pt x="1936" y="4571"/>
                      </a:lnTo>
                      <a:cubicBezTo>
                        <a:pt x="4404" y="3170"/>
                        <a:pt x="6506" y="1569"/>
                        <a:pt x="86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46" name="Google Shape;1954;p23">
                  <a:extLst>
                    <a:ext uri="{FF2B5EF4-FFF2-40B4-BE49-F238E27FC236}">
                      <a16:creationId xmlns:a16="http://schemas.microsoft.com/office/drawing/2014/main" id="{8D461B41-2FDE-4ACB-95A5-F5D179F6CB63}"/>
                    </a:ext>
                  </a:extLst>
                </p:cNvPr>
                <p:cNvSpPr/>
                <p:nvPr/>
              </p:nvSpPr>
              <p:spPr>
                <a:xfrm>
                  <a:off x="5021150" y="4880800"/>
                  <a:ext cx="56725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301" extrusionOk="0">
                      <a:moveTo>
                        <a:pt x="201" y="1"/>
                      </a:moveTo>
                      <a:cubicBezTo>
                        <a:pt x="234" y="34"/>
                        <a:pt x="268" y="68"/>
                        <a:pt x="234" y="101"/>
                      </a:cubicBezTo>
                      <a:cubicBezTo>
                        <a:pt x="134" y="168"/>
                        <a:pt x="67" y="234"/>
                        <a:pt x="1" y="301"/>
                      </a:cubicBezTo>
                      <a:lnTo>
                        <a:pt x="1902" y="301"/>
                      </a:lnTo>
                      <a:cubicBezTo>
                        <a:pt x="2002" y="201"/>
                        <a:pt x="2136" y="101"/>
                        <a:pt x="226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47" name="Google Shape;1955;p23">
                  <a:extLst>
                    <a:ext uri="{FF2B5EF4-FFF2-40B4-BE49-F238E27FC236}">
                      <a16:creationId xmlns:a16="http://schemas.microsoft.com/office/drawing/2014/main" id="{E8C6FF4B-9258-4B2B-ACF4-ED51CB03B48B}"/>
                    </a:ext>
                  </a:extLst>
                </p:cNvPr>
                <p:cNvSpPr/>
                <p:nvPr/>
              </p:nvSpPr>
              <p:spPr>
                <a:xfrm>
                  <a:off x="5135400" y="4880800"/>
                  <a:ext cx="57575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301" extrusionOk="0">
                      <a:moveTo>
                        <a:pt x="167" y="1"/>
                      </a:moveTo>
                      <a:cubicBezTo>
                        <a:pt x="234" y="34"/>
                        <a:pt x="267" y="68"/>
                        <a:pt x="234" y="101"/>
                      </a:cubicBezTo>
                      <a:cubicBezTo>
                        <a:pt x="134" y="168"/>
                        <a:pt x="67" y="234"/>
                        <a:pt x="1" y="301"/>
                      </a:cubicBezTo>
                      <a:lnTo>
                        <a:pt x="1902" y="301"/>
                      </a:lnTo>
                      <a:cubicBezTo>
                        <a:pt x="2035" y="201"/>
                        <a:pt x="2135" y="101"/>
                        <a:pt x="230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48" name="Google Shape;1956;p23">
                  <a:extLst>
                    <a:ext uri="{FF2B5EF4-FFF2-40B4-BE49-F238E27FC236}">
                      <a16:creationId xmlns:a16="http://schemas.microsoft.com/office/drawing/2014/main" id="{203505B9-7AEF-4AEF-8EFE-F93C46E2B59C}"/>
                    </a:ext>
                  </a:extLst>
                </p:cNvPr>
                <p:cNvSpPr/>
                <p:nvPr/>
              </p:nvSpPr>
              <p:spPr>
                <a:xfrm>
                  <a:off x="5192100" y="4880800"/>
                  <a:ext cx="57575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301" extrusionOk="0">
                      <a:moveTo>
                        <a:pt x="168" y="1"/>
                      </a:moveTo>
                      <a:cubicBezTo>
                        <a:pt x="234" y="34"/>
                        <a:pt x="268" y="68"/>
                        <a:pt x="234" y="101"/>
                      </a:cubicBezTo>
                      <a:cubicBezTo>
                        <a:pt x="168" y="168"/>
                        <a:pt x="68" y="234"/>
                        <a:pt x="1" y="301"/>
                      </a:cubicBezTo>
                      <a:lnTo>
                        <a:pt x="1902" y="301"/>
                      </a:lnTo>
                      <a:cubicBezTo>
                        <a:pt x="2036" y="201"/>
                        <a:pt x="2169" y="101"/>
                        <a:pt x="230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49" name="Google Shape;1957;p23">
                  <a:extLst>
                    <a:ext uri="{FF2B5EF4-FFF2-40B4-BE49-F238E27FC236}">
                      <a16:creationId xmlns:a16="http://schemas.microsoft.com/office/drawing/2014/main" id="{01E71AE2-5DFB-40FA-889B-2444CE345F1C}"/>
                    </a:ext>
                  </a:extLst>
                </p:cNvPr>
                <p:cNvSpPr/>
                <p:nvPr/>
              </p:nvSpPr>
              <p:spPr>
                <a:xfrm>
                  <a:off x="4956950" y="4894975"/>
                  <a:ext cx="215175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7" h="4571" extrusionOk="0">
                      <a:moveTo>
                        <a:pt x="6772" y="1"/>
                      </a:moveTo>
                      <a:cubicBezTo>
                        <a:pt x="4770" y="1669"/>
                        <a:pt x="2335" y="3070"/>
                        <a:pt x="0" y="4571"/>
                      </a:cubicBezTo>
                      <a:cubicBezTo>
                        <a:pt x="634" y="4571"/>
                        <a:pt x="1301" y="4537"/>
                        <a:pt x="1935" y="4537"/>
                      </a:cubicBezTo>
                      <a:cubicBezTo>
                        <a:pt x="4403" y="3170"/>
                        <a:pt x="6471" y="1569"/>
                        <a:pt x="860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50" name="Google Shape;1958;p23">
                  <a:extLst>
                    <a:ext uri="{FF2B5EF4-FFF2-40B4-BE49-F238E27FC236}">
                      <a16:creationId xmlns:a16="http://schemas.microsoft.com/office/drawing/2014/main" id="{F43C65CF-77D0-4227-A007-BBC87C1C81FE}"/>
                    </a:ext>
                  </a:extLst>
                </p:cNvPr>
                <p:cNvSpPr/>
                <p:nvPr/>
              </p:nvSpPr>
              <p:spPr>
                <a:xfrm>
                  <a:off x="5552375" y="4894975"/>
                  <a:ext cx="210175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05" extrusionOk="0">
                      <a:moveTo>
                        <a:pt x="6705" y="1"/>
                      </a:moveTo>
                      <a:cubicBezTo>
                        <a:pt x="4737" y="1635"/>
                        <a:pt x="2335" y="3036"/>
                        <a:pt x="0" y="4504"/>
                      </a:cubicBezTo>
                      <a:lnTo>
                        <a:pt x="1801" y="4504"/>
                      </a:lnTo>
                      <a:cubicBezTo>
                        <a:pt x="4203" y="3136"/>
                        <a:pt x="6271" y="1535"/>
                        <a:pt x="840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51" name="Google Shape;1959;p23">
                  <a:extLst>
                    <a:ext uri="{FF2B5EF4-FFF2-40B4-BE49-F238E27FC236}">
                      <a16:creationId xmlns:a16="http://schemas.microsoft.com/office/drawing/2014/main" id="{2001C000-C364-42D3-9830-8C8B97DE6C12}"/>
                    </a:ext>
                  </a:extLst>
                </p:cNvPr>
                <p:cNvSpPr/>
                <p:nvPr/>
              </p:nvSpPr>
              <p:spPr>
                <a:xfrm>
                  <a:off x="5338875" y="4894975"/>
                  <a:ext cx="210175" cy="1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38" extrusionOk="0">
                      <a:moveTo>
                        <a:pt x="6739" y="1"/>
                      </a:moveTo>
                      <a:cubicBezTo>
                        <a:pt x="4737" y="1635"/>
                        <a:pt x="2336" y="3070"/>
                        <a:pt x="1" y="4537"/>
                      </a:cubicBezTo>
                      <a:cubicBezTo>
                        <a:pt x="601" y="4537"/>
                        <a:pt x="1202" y="4504"/>
                        <a:pt x="1802" y="4504"/>
                      </a:cubicBezTo>
                      <a:cubicBezTo>
                        <a:pt x="4237" y="3136"/>
                        <a:pt x="6305" y="1535"/>
                        <a:pt x="840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52" name="Google Shape;1960;p23">
                  <a:extLst>
                    <a:ext uri="{FF2B5EF4-FFF2-40B4-BE49-F238E27FC236}">
                      <a16:creationId xmlns:a16="http://schemas.microsoft.com/office/drawing/2014/main" id="{49C8713B-D0BE-4ED8-871E-182EBD17DF75}"/>
                    </a:ext>
                  </a:extLst>
                </p:cNvPr>
                <p:cNvSpPr/>
                <p:nvPr/>
              </p:nvSpPr>
              <p:spPr>
                <a:xfrm>
                  <a:off x="5445625" y="4894975"/>
                  <a:ext cx="210175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05" extrusionOk="0">
                      <a:moveTo>
                        <a:pt x="6739" y="1"/>
                      </a:moveTo>
                      <a:cubicBezTo>
                        <a:pt x="4737" y="1635"/>
                        <a:pt x="2335" y="3036"/>
                        <a:pt x="0" y="4504"/>
                      </a:cubicBezTo>
                      <a:lnTo>
                        <a:pt x="1802" y="4504"/>
                      </a:lnTo>
                      <a:cubicBezTo>
                        <a:pt x="4203" y="3136"/>
                        <a:pt x="6272" y="1535"/>
                        <a:pt x="840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53" name="Google Shape;1961;p23">
                  <a:extLst>
                    <a:ext uri="{FF2B5EF4-FFF2-40B4-BE49-F238E27FC236}">
                      <a16:creationId xmlns:a16="http://schemas.microsoft.com/office/drawing/2014/main" id="{DC407891-D405-4340-90DA-F16661878C21}"/>
                    </a:ext>
                  </a:extLst>
                </p:cNvPr>
                <p:cNvSpPr/>
                <p:nvPr/>
              </p:nvSpPr>
              <p:spPr>
                <a:xfrm>
                  <a:off x="5392250" y="4894975"/>
                  <a:ext cx="210175" cy="1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38" extrusionOk="0">
                      <a:moveTo>
                        <a:pt x="6739" y="1"/>
                      </a:moveTo>
                      <a:cubicBezTo>
                        <a:pt x="4737" y="1635"/>
                        <a:pt x="2336" y="3070"/>
                        <a:pt x="1" y="4537"/>
                      </a:cubicBezTo>
                      <a:cubicBezTo>
                        <a:pt x="601" y="4537"/>
                        <a:pt x="1201" y="4504"/>
                        <a:pt x="1802" y="4504"/>
                      </a:cubicBezTo>
                      <a:cubicBezTo>
                        <a:pt x="4204" y="3136"/>
                        <a:pt x="6305" y="1535"/>
                        <a:pt x="840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54" name="Google Shape;1962;p23">
                  <a:extLst>
                    <a:ext uri="{FF2B5EF4-FFF2-40B4-BE49-F238E27FC236}">
                      <a16:creationId xmlns:a16="http://schemas.microsoft.com/office/drawing/2014/main" id="{612167BF-DF96-41D4-BB20-4D184359AC5D}"/>
                    </a:ext>
                  </a:extLst>
                </p:cNvPr>
                <p:cNvSpPr/>
                <p:nvPr/>
              </p:nvSpPr>
              <p:spPr>
                <a:xfrm>
                  <a:off x="5605750" y="4894975"/>
                  <a:ext cx="210150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6" h="4505" extrusionOk="0">
                      <a:moveTo>
                        <a:pt x="6705" y="1"/>
                      </a:moveTo>
                      <a:cubicBezTo>
                        <a:pt x="4737" y="1635"/>
                        <a:pt x="2335" y="3036"/>
                        <a:pt x="0" y="4504"/>
                      </a:cubicBezTo>
                      <a:lnTo>
                        <a:pt x="1801" y="4504"/>
                      </a:lnTo>
                      <a:cubicBezTo>
                        <a:pt x="4203" y="3136"/>
                        <a:pt x="6271" y="1535"/>
                        <a:pt x="840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55" name="Google Shape;1963;p23">
                  <a:extLst>
                    <a:ext uri="{FF2B5EF4-FFF2-40B4-BE49-F238E27FC236}">
                      <a16:creationId xmlns:a16="http://schemas.microsoft.com/office/drawing/2014/main" id="{8B2D5272-6CC7-4DFD-A616-0EF15513F95A}"/>
                    </a:ext>
                  </a:extLst>
                </p:cNvPr>
                <p:cNvSpPr/>
                <p:nvPr/>
              </p:nvSpPr>
              <p:spPr>
                <a:xfrm>
                  <a:off x="5499000" y="4894975"/>
                  <a:ext cx="210175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4505" extrusionOk="0">
                      <a:moveTo>
                        <a:pt x="6705" y="1"/>
                      </a:moveTo>
                      <a:cubicBezTo>
                        <a:pt x="4737" y="1635"/>
                        <a:pt x="2335" y="3036"/>
                        <a:pt x="0" y="4504"/>
                      </a:cubicBezTo>
                      <a:lnTo>
                        <a:pt x="1802" y="4504"/>
                      </a:lnTo>
                      <a:cubicBezTo>
                        <a:pt x="4237" y="3136"/>
                        <a:pt x="6271" y="1535"/>
                        <a:pt x="840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56" name="Google Shape;1964;p23">
                  <a:extLst>
                    <a:ext uri="{FF2B5EF4-FFF2-40B4-BE49-F238E27FC236}">
                      <a16:creationId xmlns:a16="http://schemas.microsoft.com/office/drawing/2014/main" id="{5194E951-E5B4-4910-86A9-8BC3889B9D6A}"/>
                    </a:ext>
                  </a:extLst>
                </p:cNvPr>
                <p:cNvSpPr/>
                <p:nvPr/>
              </p:nvSpPr>
              <p:spPr>
                <a:xfrm>
                  <a:off x="5285500" y="4894975"/>
                  <a:ext cx="211025" cy="1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1" h="4538" extrusionOk="0">
                      <a:moveTo>
                        <a:pt x="6739" y="1"/>
                      </a:moveTo>
                      <a:cubicBezTo>
                        <a:pt x="4738" y="1635"/>
                        <a:pt x="2336" y="3070"/>
                        <a:pt x="1" y="4537"/>
                      </a:cubicBezTo>
                      <a:lnTo>
                        <a:pt x="1769" y="4537"/>
                      </a:lnTo>
                      <a:cubicBezTo>
                        <a:pt x="4204" y="3136"/>
                        <a:pt x="6305" y="1535"/>
                        <a:pt x="84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57" name="Google Shape;1965;p23">
                  <a:extLst>
                    <a:ext uri="{FF2B5EF4-FFF2-40B4-BE49-F238E27FC236}">
                      <a16:creationId xmlns:a16="http://schemas.microsoft.com/office/drawing/2014/main" id="{D171E372-7EBD-4E9E-AA8B-77EEC93F1E1E}"/>
                    </a:ext>
                  </a:extLst>
                </p:cNvPr>
                <p:cNvSpPr/>
                <p:nvPr/>
              </p:nvSpPr>
              <p:spPr>
                <a:xfrm>
                  <a:off x="5071200" y="4894975"/>
                  <a:ext cx="211825" cy="1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3" h="4538" extrusionOk="0">
                      <a:moveTo>
                        <a:pt x="6772" y="1"/>
                      </a:moveTo>
                      <a:cubicBezTo>
                        <a:pt x="4770" y="1669"/>
                        <a:pt x="2368" y="3070"/>
                        <a:pt x="0" y="4537"/>
                      </a:cubicBezTo>
                      <a:lnTo>
                        <a:pt x="1801" y="4537"/>
                      </a:lnTo>
                      <a:cubicBezTo>
                        <a:pt x="4236" y="3170"/>
                        <a:pt x="6338" y="1535"/>
                        <a:pt x="84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58" name="Google Shape;1966;p23">
                  <a:extLst>
                    <a:ext uri="{FF2B5EF4-FFF2-40B4-BE49-F238E27FC236}">
                      <a16:creationId xmlns:a16="http://schemas.microsoft.com/office/drawing/2014/main" id="{30F25D21-5391-46E4-958E-1B67E93AEA8A}"/>
                    </a:ext>
                  </a:extLst>
                </p:cNvPr>
                <p:cNvSpPr/>
                <p:nvPr/>
              </p:nvSpPr>
              <p:spPr>
                <a:xfrm>
                  <a:off x="5124550" y="4894975"/>
                  <a:ext cx="211850" cy="1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4" h="4538" extrusionOk="0">
                      <a:moveTo>
                        <a:pt x="6772" y="1"/>
                      </a:moveTo>
                      <a:cubicBezTo>
                        <a:pt x="4771" y="1669"/>
                        <a:pt x="2369" y="3070"/>
                        <a:pt x="1" y="4537"/>
                      </a:cubicBezTo>
                      <a:lnTo>
                        <a:pt x="1802" y="4537"/>
                      </a:lnTo>
                      <a:cubicBezTo>
                        <a:pt x="4237" y="3136"/>
                        <a:pt x="6339" y="1535"/>
                        <a:pt x="847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59" name="Google Shape;1967;p23">
                  <a:extLst>
                    <a:ext uri="{FF2B5EF4-FFF2-40B4-BE49-F238E27FC236}">
                      <a16:creationId xmlns:a16="http://schemas.microsoft.com/office/drawing/2014/main" id="{AD2F5B01-93CC-4F62-B6DD-B5B48531059D}"/>
                    </a:ext>
                  </a:extLst>
                </p:cNvPr>
                <p:cNvSpPr/>
                <p:nvPr/>
              </p:nvSpPr>
              <p:spPr>
                <a:xfrm>
                  <a:off x="5232150" y="4894975"/>
                  <a:ext cx="210150" cy="1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6" h="4538" extrusionOk="0">
                      <a:moveTo>
                        <a:pt x="6738" y="1"/>
                      </a:moveTo>
                      <a:cubicBezTo>
                        <a:pt x="4737" y="1635"/>
                        <a:pt x="2335" y="3070"/>
                        <a:pt x="0" y="4537"/>
                      </a:cubicBezTo>
                      <a:lnTo>
                        <a:pt x="1768" y="4537"/>
                      </a:lnTo>
                      <a:cubicBezTo>
                        <a:pt x="4203" y="3136"/>
                        <a:pt x="6271" y="1535"/>
                        <a:pt x="840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60" name="Google Shape;1968;p23">
                  <a:extLst>
                    <a:ext uri="{FF2B5EF4-FFF2-40B4-BE49-F238E27FC236}">
                      <a16:creationId xmlns:a16="http://schemas.microsoft.com/office/drawing/2014/main" id="{717E607D-23AD-48C3-8EA2-790259893200}"/>
                    </a:ext>
                  </a:extLst>
                </p:cNvPr>
                <p:cNvSpPr/>
                <p:nvPr/>
              </p:nvSpPr>
              <p:spPr>
                <a:xfrm>
                  <a:off x="5178775" y="4894975"/>
                  <a:ext cx="211000" cy="1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0" h="4538" extrusionOk="0">
                      <a:moveTo>
                        <a:pt x="6738" y="1"/>
                      </a:moveTo>
                      <a:cubicBezTo>
                        <a:pt x="4737" y="1635"/>
                        <a:pt x="2335" y="3070"/>
                        <a:pt x="0" y="4537"/>
                      </a:cubicBezTo>
                      <a:lnTo>
                        <a:pt x="1768" y="4537"/>
                      </a:lnTo>
                      <a:cubicBezTo>
                        <a:pt x="4203" y="3136"/>
                        <a:pt x="6305" y="1535"/>
                        <a:pt x="84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61" name="Google Shape;1969;p23">
                  <a:extLst>
                    <a:ext uri="{FF2B5EF4-FFF2-40B4-BE49-F238E27FC236}">
                      <a16:creationId xmlns:a16="http://schemas.microsoft.com/office/drawing/2014/main" id="{A1CAEFBC-C778-46A8-B18F-A568789C0DA4}"/>
                    </a:ext>
                  </a:extLst>
                </p:cNvPr>
                <p:cNvSpPr/>
                <p:nvPr/>
              </p:nvSpPr>
              <p:spPr>
                <a:xfrm>
                  <a:off x="5013650" y="4894975"/>
                  <a:ext cx="216000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0" h="4571" extrusionOk="0">
                      <a:moveTo>
                        <a:pt x="6805" y="1"/>
                      </a:moveTo>
                      <a:cubicBezTo>
                        <a:pt x="4771" y="1669"/>
                        <a:pt x="2369" y="3070"/>
                        <a:pt x="0" y="4571"/>
                      </a:cubicBezTo>
                      <a:cubicBezTo>
                        <a:pt x="668" y="4571"/>
                        <a:pt x="1301" y="4537"/>
                        <a:pt x="1969" y="4537"/>
                      </a:cubicBezTo>
                      <a:cubicBezTo>
                        <a:pt x="4404" y="3170"/>
                        <a:pt x="6505" y="1535"/>
                        <a:pt x="86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62" name="Google Shape;1970;p23">
                  <a:extLst>
                    <a:ext uri="{FF2B5EF4-FFF2-40B4-BE49-F238E27FC236}">
                      <a16:creationId xmlns:a16="http://schemas.microsoft.com/office/drawing/2014/main" id="{A5259F75-26B9-4B87-8EB7-7F4D1186D1AB}"/>
                    </a:ext>
                  </a:extLst>
                </p:cNvPr>
                <p:cNvSpPr/>
                <p:nvPr/>
              </p:nvSpPr>
              <p:spPr>
                <a:xfrm>
                  <a:off x="-49125" y="3425600"/>
                  <a:ext cx="75900" cy="6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2469" extrusionOk="0">
                      <a:moveTo>
                        <a:pt x="434" y="0"/>
                      </a:moveTo>
                      <a:cubicBezTo>
                        <a:pt x="300" y="67"/>
                        <a:pt x="134" y="167"/>
                        <a:pt x="0" y="267"/>
                      </a:cubicBezTo>
                      <a:cubicBezTo>
                        <a:pt x="67" y="267"/>
                        <a:pt x="100" y="267"/>
                        <a:pt x="167" y="301"/>
                      </a:cubicBezTo>
                      <a:cubicBezTo>
                        <a:pt x="734" y="734"/>
                        <a:pt x="1334" y="1168"/>
                        <a:pt x="1902" y="1635"/>
                      </a:cubicBezTo>
                      <a:cubicBezTo>
                        <a:pt x="2268" y="1902"/>
                        <a:pt x="2702" y="2169"/>
                        <a:pt x="3036" y="2469"/>
                      </a:cubicBezTo>
                      <a:lnTo>
                        <a:pt x="3036" y="2169"/>
                      </a:lnTo>
                      <a:cubicBezTo>
                        <a:pt x="2602" y="1868"/>
                        <a:pt x="2235" y="1502"/>
                        <a:pt x="1868" y="1201"/>
                      </a:cubicBezTo>
                      <a:cubicBezTo>
                        <a:pt x="1401" y="801"/>
                        <a:pt x="901" y="401"/>
                        <a:pt x="43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63" name="Google Shape;1971;p23">
                  <a:extLst>
                    <a:ext uri="{FF2B5EF4-FFF2-40B4-BE49-F238E27FC236}">
                      <a16:creationId xmlns:a16="http://schemas.microsoft.com/office/drawing/2014/main" id="{7F819E77-0D54-4E48-BBAC-453C77134416}"/>
                    </a:ext>
                  </a:extLst>
                </p:cNvPr>
                <p:cNvSpPr/>
                <p:nvPr/>
              </p:nvSpPr>
              <p:spPr>
                <a:xfrm>
                  <a:off x="-193400" y="3490650"/>
                  <a:ext cx="28375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234" extrusionOk="0">
                      <a:moveTo>
                        <a:pt x="701" y="0"/>
                      </a:moveTo>
                      <a:cubicBezTo>
                        <a:pt x="467" y="67"/>
                        <a:pt x="234" y="167"/>
                        <a:pt x="0" y="234"/>
                      </a:cubicBezTo>
                      <a:lnTo>
                        <a:pt x="1135" y="234"/>
                      </a:lnTo>
                      <a:cubicBezTo>
                        <a:pt x="1001" y="134"/>
                        <a:pt x="834" y="67"/>
                        <a:pt x="70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64" name="Google Shape;1972;p23">
                  <a:extLst>
                    <a:ext uri="{FF2B5EF4-FFF2-40B4-BE49-F238E27FC236}">
                      <a16:creationId xmlns:a16="http://schemas.microsoft.com/office/drawing/2014/main" id="{3BB5AB3E-A511-49A0-9587-CEFB086DE899}"/>
                    </a:ext>
                  </a:extLst>
                </p:cNvPr>
                <p:cNvSpPr/>
                <p:nvPr/>
              </p:nvSpPr>
              <p:spPr>
                <a:xfrm>
                  <a:off x="-169225" y="3482300"/>
                  <a:ext cx="3505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2" h="568" extrusionOk="0">
                      <a:moveTo>
                        <a:pt x="568" y="1"/>
                      </a:moveTo>
                      <a:cubicBezTo>
                        <a:pt x="401" y="101"/>
                        <a:pt x="201" y="168"/>
                        <a:pt x="1" y="234"/>
                      </a:cubicBezTo>
                      <a:cubicBezTo>
                        <a:pt x="134" y="301"/>
                        <a:pt x="268" y="368"/>
                        <a:pt x="401" y="434"/>
                      </a:cubicBezTo>
                      <a:cubicBezTo>
                        <a:pt x="501" y="468"/>
                        <a:pt x="601" y="535"/>
                        <a:pt x="701" y="568"/>
                      </a:cubicBezTo>
                      <a:lnTo>
                        <a:pt x="1402" y="568"/>
                      </a:lnTo>
                      <a:cubicBezTo>
                        <a:pt x="1302" y="501"/>
                        <a:pt x="1202" y="434"/>
                        <a:pt x="1102" y="368"/>
                      </a:cubicBezTo>
                      <a:cubicBezTo>
                        <a:pt x="935" y="268"/>
                        <a:pt x="735" y="134"/>
                        <a:pt x="5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65" name="Google Shape;1973;p23">
                  <a:extLst>
                    <a:ext uri="{FF2B5EF4-FFF2-40B4-BE49-F238E27FC236}">
                      <a16:creationId xmlns:a16="http://schemas.microsoft.com/office/drawing/2014/main" id="{9AF6E958-114B-4203-9D78-0C1665192EFD}"/>
                    </a:ext>
                  </a:extLst>
                </p:cNvPr>
                <p:cNvSpPr/>
                <p:nvPr/>
              </p:nvSpPr>
              <p:spPr>
                <a:xfrm>
                  <a:off x="-135025" y="3468975"/>
                  <a:ext cx="52550" cy="2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101" extrusionOk="0">
                      <a:moveTo>
                        <a:pt x="501" y="0"/>
                      </a:moveTo>
                      <a:cubicBezTo>
                        <a:pt x="334" y="67"/>
                        <a:pt x="167" y="167"/>
                        <a:pt x="0" y="234"/>
                      </a:cubicBezTo>
                      <a:cubicBezTo>
                        <a:pt x="234" y="367"/>
                        <a:pt x="467" y="500"/>
                        <a:pt x="701" y="667"/>
                      </a:cubicBezTo>
                      <a:cubicBezTo>
                        <a:pt x="901" y="801"/>
                        <a:pt x="1168" y="967"/>
                        <a:pt x="1368" y="1101"/>
                      </a:cubicBezTo>
                      <a:lnTo>
                        <a:pt x="2102" y="1101"/>
                      </a:lnTo>
                      <a:cubicBezTo>
                        <a:pt x="1802" y="967"/>
                        <a:pt x="1568" y="767"/>
                        <a:pt x="1335" y="600"/>
                      </a:cubicBezTo>
                      <a:cubicBezTo>
                        <a:pt x="1068" y="400"/>
                        <a:pt x="768" y="200"/>
                        <a:pt x="50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66" name="Google Shape;1974;p23">
                  <a:extLst>
                    <a:ext uri="{FF2B5EF4-FFF2-40B4-BE49-F238E27FC236}">
                      <a16:creationId xmlns:a16="http://schemas.microsoft.com/office/drawing/2014/main" id="{2143BDD8-8EA1-466A-BC6F-6DACFCCFAA00}"/>
                    </a:ext>
                  </a:extLst>
                </p:cNvPr>
                <p:cNvSpPr/>
                <p:nvPr/>
              </p:nvSpPr>
              <p:spPr>
                <a:xfrm>
                  <a:off x="-67475" y="3434775"/>
                  <a:ext cx="87575" cy="6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3" h="2469" extrusionOk="0">
                      <a:moveTo>
                        <a:pt x="534" y="0"/>
                      </a:moveTo>
                      <a:cubicBezTo>
                        <a:pt x="334" y="100"/>
                        <a:pt x="167" y="201"/>
                        <a:pt x="0" y="301"/>
                      </a:cubicBezTo>
                      <a:cubicBezTo>
                        <a:pt x="567" y="701"/>
                        <a:pt x="1134" y="1068"/>
                        <a:pt x="1702" y="1468"/>
                      </a:cubicBezTo>
                      <a:cubicBezTo>
                        <a:pt x="2169" y="1768"/>
                        <a:pt x="2769" y="2102"/>
                        <a:pt x="3136" y="2469"/>
                      </a:cubicBezTo>
                      <a:lnTo>
                        <a:pt x="3503" y="2469"/>
                      </a:lnTo>
                      <a:cubicBezTo>
                        <a:pt x="3069" y="2169"/>
                        <a:pt x="2702" y="1802"/>
                        <a:pt x="2302" y="1501"/>
                      </a:cubicBezTo>
                      <a:cubicBezTo>
                        <a:pt x="1702" y="1001"/>
                        <a:pt x="1134" y="534"/>
                        <a:pt x="534" y="34"/>
                      </a:cubicBezTo>
                      <a:cubicBezTo>
                        <a:pt x="534" y="34"/>
                        <a:pt x="534" y="34"/>
                        <a:pt x="53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67" name="Google Shape;1975;p23">
                  <a:extLst>
                    <a:ext uri="{FF2B5EF4-FFF2-40B4-BE49-F238E27FC236}">
                      <a16:creationId xmlns:a16="http://schemas.microsoft.com/office/drawing/2014/main" id="{447F1AF3-A583-44DF-84D8-C4B36A2E9F74}"/>
                    </a:ext>
                  </a:extLst>
                </p:cNvPr>
                <p:cNvSpPr/>
                <p:nvPr/>
              </p:nvSpPr>
              <p:spPr>
                <a:xfrm>
                  <a:off x="-82500" y="3445625"/>
                  <a:ext cx="77575" cy="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2035" extrusionOk="0">
                      <a:moveTo>
                        <a:pt x="368" y="0"/>
                      </a:moveTo>
                      <a:cubicBezTo>
                        <a:pt x="234" y="33"/>
                        <a:pt x="134" y="100"/>
                        <a:pt x="1" y="167"/>
                      </a:cubicBezTo>
                      <a:cubicBezTo>
                        <a:pt x="34" y="167"/>
                        <a:pt x="68" y="200"/>
                        <a:pt x="101" y="200"/>
                      </a:cubicBezTo>
                      <a:cubicBezTo>
                        <a:pt x="935" y="801"/>
                        <a:pt x="1902" y="1401"/>
                        <a:pt x="2669" y="2035"/>
                      </a:cubicBezTo>
                      <a:lnTo>
                        <a:pt x="3103" y="2035"/>
                      </a:lnTo>
                      <a:cubicBezTo>
                        <a:pt x="2669" y="1768"/>
                        <a:pt x="2336" y="1468"/>
                        <a:pt x="1936" y="1168"/>
                      </a:cubicBezTo>
                      <a:lnTo>
                        <a:pt x="36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68" name="Google Shape;1976;p23">
                  <a:extLst>
                    <a:ext uri="{FF2B5EF4-FFF2-40B4-BE49-F238E27FC236}">
                      <a16:creationId xmlns:a16="http://schemas.microsoft.com/office/drawing/2014/main" id="{24AFA84C-8AD1-4A99-9DBA-31B04E1D7C4A}"/>
                    </a:ext>
                  </a:extLst>
                </p:cNvPr>
                <p:cNvSpPr/>
                <p:nvPr/>
              </p:nvSpPr>
              <p:spPr>
                <a:xfrm>
                  <a:off x="-117525" y="3452275"/>
                  <a:ext cx="85925" cy="4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7" h="1769" extrusionOk="0">
                      <a:moveTo>
                        <a:pt x="1235" y="1"/>
                      </a:moveTo>
                      <a:cubicBezTo>
                        <a:pt x="1102" y="68"/>
                        <a:pt x="968" y="134"/>
                        <a:pt x="835" y="201"/>
                      </a:cubicBezTo>
                      <a:cubicBezTo>
                        <a:pt x="1168" y="435"/>
                        <a:pt x="1502" y="668"/>
                        <a:pt x="1869" y="902"/>
                      </a:cubicBezTo>
                      <a:cubicBezTo>
                        <a:pt x="2236" y="1135"/>
                        <a:pt x="2736" y="1369"/>
                        <a:pt x="2970" y="1635"/>
                      </a:cubicBezTo>
                      <a:cubicBezTo>
                        <a:pt x="3024" y="1690"/>
                        <a:pt x="2945" y="1744"/>
                        <a:pt x="2842" y="1744"/>
                      </a:cubicBezTo>
                      <a:cubicBezTo>
                        <a:pt x="2819" y="1744"/>
                        <a:pt x="2794" y="1742"/>
                        <a:pt x="2770" y="1736"/>
                      </a:cubicBezTo>
                      <a:cubicBezTo>
                        <a:pt x="2236" y="1602"/>
                        <a:pt x="1802" y="1235"/>
                        <a:pt x="1435" y="1002"/>
                      </a:cubicBezTo>
                      <a:cubicBezTo>
                        <a:pt x="1102" y="768"/>
                        <a:pt x="835" y="568"/>
                        <a:pt x="535" y="334"/>
                      </a:cubicBezTo>
                      <a:cubicBezTo>
                        <a:pt x="368" y="401"/>
                        <a:pt x="168" y="501"/>
                        <a:pt x="1" y="601"/>
                      </a:cubicBezTo>
                      <a:cubicBezTo>
                        <a:pt x="301" y="768"/>
                        <a:pt x="635" y="968"/>
                        <a:pt x="935" y="1168"/>
                      </a:cubicBezTo>
                      <a:cubicBezTo>
                        <a:pt x="1235" y="1369"/>
                        <a:pt x="1635" y="1535"/>
                        <a:pt x="1836" y="1769"/>
                      </a:cubicBezTo>
                      <a:lnTo>
                        <a:pt x="3437" y="1769"/>
                      </a:lnTo>
                      <a:cubicBezTo>
                        <a:pt x="2636" y="1235"/>
                        <a:pt x="1969" y="601"/>
                        <a:pt x="123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69" name="Google Shape;1977;p23">
                  <a:extLst>
                    <a:ext uri="{FF2B5EF4-FFF2-40B4-BE49-F238E27FC236}">
                      <a16:creationId xmlns:a16="http://schemas.microsoft.com/office/drawing/2014/main" id="{7FFD372F-37B9-4598-86E6-8D37FE08AEBA}"/>
                    </a:ext>
                  </a:extLst>
                </p:cNvPr>
                <p:cNvSpPr/>
                <p:nvPr/>
              </p:nvSpPr>
              <p:spPr>
                <a:xfrm>
                  <a:off x="-147525" y="3476475"/>
                  <a:ext cx="35025" cy="2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" h="801" extrusionOk="0">
                      <a:moveTo>
                        <a:pt x="267" y="0"/>
                      </a:moveTo>
                      <a:cubicBezTo>
                        <a:pt x="200" y="67"/>
                        <a:pt x="100" y="100"/>
                        <a:pt x="0" y="134"/>
                      </a:cubicBezTo>
                      <a:cubicBezTo>
                        <a:pt x="200" y="234"/>
                        <a:pt x="367" y="334"/>
                        <a:pt x="534" y="434"/>
                      </a:cubicBezTo>
                      <a:cubicBezTo>
                        <a:pt x="734" y="567"/>
                        <a:pt x="967" y="667"/>
                        <a:pt x="1134" y="801"/>
                      </a:cubicBezTo>
                      <a:lnTo>
                        <a:pt x="1401" y="801"/>
                      </a:lnTo>
                      <a:cubicBezTo>
                        <a:pt x="1268" y="701"/>
                        <a:pt x="1101" y="601"/>
                        <a:pt x="967" y="501"/>
                      </a:cubicBezTo>
                      <a:cubicBezTo>
                        <a:pt x="734" y="334"/>
                        <a:pt x="500" y="167"/>
                        <a:pt x="26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70" name="Google Shape;1978;p23">
                  <a:extLst>
                    <a:ext uri="{FF2B5EF4-FFF2-40B4-BE49-F238E27FC236}">
                      <a16:creationId xmlns:a16="http://schemas.microsoft.com/office/drawing/2014/main" id="{746B48F3-0613-4597-920E-502F018C30F4}"/>
                    </a:ext>
                  </a:extLst>
                </p:cNvPr>
                <p:cNvSpPr/>
                <p:nvPr/>
              </p:nvSpPr>
              <p:spPr>
                <a:xfrm>
                  <a:off x="1843875" y="3486475"/>
                  <a:ext cx="262725" cy="1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01" extrusionOk="0">
                      <a:moveTo>
                        <a:pt x="1" y="1"/>
                      </a:moveTo>
                      <a:cubicBezTo>
                        <a:pt x="1" y="134"/>
                        <a:pt x="34" y="267"/>
                        <a:pt x="34" y="401"/>
                      </a:cubicBezTo>
                      <a:lnTo>
                        <a:pt x="10508" y="401"/>
                      </a:lnTo>
                      <a:cubicBezTo>
                        <a:pt x="7006" y="334"/>
                        <a:pt x="3470" y="267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71" name="Google Shape;1979;p23">
                  <a:extLst>
                    <a:ext uri="{FF2B5EF4-FFF2-40B4-BE49-F238E27FC236}">
                      <a16:creationId xmlns:a16="http://schemas.microsoft.com/office/drawing/2014/main" id="{74AFE151-6D21-4FCB-B4A1-DB1773C2B504}"/>
                    </a:ext>
                  </a:extLst>
                </p:cNvPr>
                <p:cNvSpPr/>
                <p:nvPr/>
              </p:nvSpPr>
              <p:spPr>
                <a:xfrm>
                  <a:off x="1825550" y="3553200"/>
                  <a:ext cx="17525" cy="79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31723" extrusionOk="0">
                      <a:moveTo>
                        <a:pt x="200" y="0"/>
                      </a:moveTo>
                      <a:cubicBezTo>
                        <a:pt x="200" y="267"/>
                        <a:pt x="200" y="501"/>
                        <a:pt x="200" y="734"/>
                      </a:cubicBezTo>
                      <a:lnTo>
                        <a:pt x="133" y="5337"/>
                      </a:lnTo>
                      <a:cubicBezTo>
                        <a:pt x="100" y="9540"/>
                        <a:pt x="67" y="13777"/>
                        <a:pt x="67" y="18013"/>
                      </a:cubicBezTo>
                      <a:cubicBezTo>
                        <a:pt x="33" y="21749"/>
                        <a:pt x="33" y="25485"/>
                        <a:pt x="0" y="29221"/>
                      </a:cubicBezTo>
                      <a:cubicBezTo>
                        <a:pt x="67" y="30055"/>
                        <a:pt x="133" y="30889"/>
                        <a:pt x="200" y="31723"/>
                      </a:cubicBezTo>
                      <a:cubicBezTo>
                        <a:pt x="200" y="31456"/>
                        <a:pt x="234" y="31156"/>
                        <a:pt x="234" y="30889"/>
                      </a:cubicBezTo>
                      <a:cubicBezTo>
                        <a:pt x="467" y="26753"/>
                        <a:pt x="600" y="22583"/>
                        <a:pt x="634" y="18447"/>
                      </a:cubicBezTo>
                      <a:cubicBezTo>
                        <a:pt x="701" y="12276"/>
                        <a:pt x="567" y="6138"/>
                        <a:pt x="2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72" name="Google Shape;1980;p23">
                  <a:extLst>
                    <a:ext uri="{FF2B5EF4-FFF2-40B4-BE49-F238E27FC236}">
                      <a16:creationId xmlns:a16="http://schemas.microsoft.com/office/drawing/2014/main" id="{C4D6B35B-6E68-451B-9ECC-58F5E6094CC8}"/>
                    </a:ext>
                  </a:extLst>
                </p:cNvPr>
                <p:cNvSpPr/>
                <p:nvPr/>
              </p:nvSpPr>
              <p:spPr>
                <a:xfrm>
                  <a:off x="1400225" y="4567250"/>
                  <a:ext cx="238525" cy="3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1" h="1502" extrusionOk="0">
                      <a:moveTo>
                        <a:pt x="535" y="1"/>
                      </a:moveTo>
                      <a:cubicBezTo>
                        <a:pt x="368" y="34"/>
                        <a:pt x="201" y="67"/>
                        <a:pt x="1" y="134"/>
                      </a:cubicBezTo>
                      <a:cubicBezTo>
                        <a:pt x="568" y="201"/>
                        <a:pt x="1102" y="301"/>
                        <a:pt x="1635" y="367"/>
                      </a:cubicBezTo>
                      <a:cubicBezTo>
                        <a:pt x="1769" y="334"/>
                        <a:pt x="1869" y="334"/>
                        <a:pt x="2002" y="301"/>
                      </a:cubicBezTo>
                      <a:cubicBezTo>
                        <a:pt x="2035" y="290"/>
                        <a:pt x="2067" y="285"/>
                        <a:pt x="2098" y="285"/>
                      </a:cubicBezTo>
                      <a:cubicBezTo>
                        <a:pt x="2258" y="285"/>
                        <a:pt x="2376" y="412"/>
                        <a:pt x="2236" y="468"/>
                      </a:cubicBezTo>
                      <a:cubicBezTo>
                        <a:pt x="4671" y="834"/>
                        <a:pt x="7106" y="1168"/>
                        <a:pt x="9541" y="1502"/>
                      </a:cubicBezTo>
                      <a:lnTo>
                        <a:pt x="535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73" name="Google Shape;1981;p23">
                  <a:extLst>
                    <a:ext uri="{FF2B5EF4-FFF2-40B4-BE49-F238E27FC236}">
                      <a16:creationId xmlns:a16="http://schemas.microsoft.com/office/drawing/2014/main" id="{FC16F9F1-03F1-4F5B-8D23-9B84C584222C}"/>
                    </a:ext>
                  </a:extLst>
                </p:cNvPr>
                <p:cNvSpPr/>
                <p:nvPr/>
              </p:nvSpPr>
              <p:spPr>
                <a:xfrm>
                  <a:off x="1345200" y="4557250"/>
                  <a:ext cx="54225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434" extrusionOk="0">
                      <a:moveTo>
                        <a:pt x="567" y="0"/>
                      </a:moveTo>
                      <a:cubicBezTo>
                        <a:pt x="367" y="67"/>
                        <a:pt x="167" y="100"/>
                        <a:pt x="0" y="167"/>
                      </a:cubicBezTo>
                      <a:cubicBezTo>
                        <a:pt x="234" y="200"/>
                        <a:pt x="467" y="234"/>
                        <a:pt x="701" y="267"/>
                      </a:cubicBezTo>
                      <a:cubicBezTo>
                        <a:pt x="1001" y="334"/>
                        <a:pt x="1301" y="367"/>
                        <a:pt x="1601" y="434"/>
                      </a:cubicBezTo>
                      <a:cubicBezTo>
                        <a:pt x="1802" y="367"/>
                        <a:pt x="1968" y="334"/>
                        <a:pt x="2169" y="267"/>
                      </a:cubicBezTo>
                      <a:lnTo>
                        <a:pt x="56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74" name="Google Shape;1982;p23">
                  <a:extLst>
                    <a:ext uri="{FF2B5EF4-FFF2-40B4-BE49-F238E27FC236}">
                      <a16:creationId xmlns:a16="http://schemas.microsoft.com/office/drawing/2014/main" id="{BA6318D5-2B28-45A7-ABD6-2713F908195E}"/>
                    </a:ext>
                  </a:extLst>
                </p:cNvPr>
                <p:cNvSpPr/>
                <p:nvPr/>
              </p:nvSpPr>
              <p:spPr>
                <a:xfrm>
                  <a:off x="1211775" y="4534725"/>
                  <a:ext cx="42550" cy="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" h="335" extrusionOk="0">
                      <a:moveTo>
                        <a:pt x="467" y="1"/>
                      </a:moveTo>
                      <a:cubicBezTo>
                        <a:pt x="300" y="34"/>
                        <a:pt x="134" y="67"/>
                        <a:pt x="0" y="101"/>
                      </a:cubicBezTo>
                      <a:cubicBezTo>
                        <a:pt x="367" y="167"/>
                        <a:pt x="767" y="267"/>
                        <a:pt x="1168" y="334"/>
                      </a:cubicBezTo>
                      <a:cubicBezTo>
                        <a:pt x="1334" y="267"/>
                        <a:pt x="1535" y="234"/>
                        <a:pt x="1701" y="201"/>
                      </a:cubicBezTo>
                      <a:lnTo>
                        <a:pt x="46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75" name="Google Shape;1983;p23">
                  <a:extLst>
                    <a:ext uri="{FF2B5EF4-FFF2-40B4-BE49-F238E27FC236}">
                      <a16:creationId xmlns:a16="http://schemas.microsoft.com/office/drawing/2014/main" id="{F023EBE4-9EB6-4CCE-8A7E-276B6CCA4152}"/>
                    </a:ext>
                  </a:extLst>
                </p:cNvPr>
                <p:cNvSpPr/>
                <p:nvPr/>
              </p:nvSpPr>
              <p:spPr>
                <a:xfrm>
                  <a:off x="6075" y="3397375"/>
                  <a:ext cx="19875" cy="1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" h="56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232" y="165"/>
                        <a:pt x="463" y="331"/>
                        <a:pt x="694" y="496"/>
                      </a:cubicBezTo>
                      <a:cubicBezTo>
                        <a:pt x="728" y="496"/>
                        <a:pt x="761" y="529"/>
                        <a:pt x="794" y="562"/>
                      </a:cubicBezTo>
                      <a:lnTo>
                        <a:pt x="794" y="462"/>
                      </a:lnTo>
                      <a:cubicBezTo>
                        <a:pt x="464" y="330"/>
                        <a:pt x="232" y="16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76" name="Google Shape;1984;p23">
                  <a:extLst>
                    <a:ext uri="{FF2B5EF4-FFF2-40B4-BE49-F238E27FC236}">
                      <a16:creationId xmlns:a16="http://schemas.microsoft.com/office/drawing/2014/main" id="{7ACE65BC-FC4F-4082-A9BF-D8B8240A7E77}"/>
                    </a:ext>
                  </a:extLst>
                </p:cNvPr>
                <p:cNvSpPr/>
                <p:nvPr/>
              </p:nvSpPr>
              <p:spPr>
                <a:xfrm>
                  <a:off x="65125" y="4616450"/>
                  <a:ext cx="7172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9" h="835" extrusionOk="0">
                      <a:moveTo>
                        <a:pt x="2869" y="1"/>
                      </a:moveTo>
                      <a:lnTo>
                        <a:pt x="0" y="501"/>
                      </a:lnTo>
                      <a:cubicBezTo>
                        <a:pt x="0" y="601"/>
                        <a:pt x="0" y="734"/>
                        <a:pt x="0" y="835"/>
                      </a:cubicBezTo>
                      <a:cubicBezTo>
                        <a:pt x="901" y="534"/>
                        <a:pt x="1868" y="234"/>
                        <a:pt x="286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77" name="Google Shape;1985;p23">
                  <a:extLst>
                    <a:ext uri="{FF2B5EF4-FFF2-40B4-BE49-F238E27FC236}">
                      <a16:creationId xmlns:a16="http://schemas.microsoft.com/office/drawing/2014/main" id="{548966F8-62D0-4FA0-AEAD-B6D0C1BB63A5}"/>
                    </a:ext>
                  </a:extLst>
                </p:cNvPr>
                <p:cNvSpPr/>
                <p:nvPr/>
              </p:nvSpPr>
              <p:spPr>
                <a:xfrm>
                  <a:off x="15075" y="3382225"/>
                  <a:ext cx="10875" cy="1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602" extrusionOk="0">
                      <a:moveTo>
                        <a:pt x="434" y="1"/>
                      </a:moveTo>
                      <a:cubicBezTo>
                        <a:pt x="301" y="134"/>
                        <a:pt x="167" y="234"/>
                        <a:pt x="1" y="334"/>
                      </a:cubicBezTo>
                      <a:cubicBezTo>
                        <a:pt x="34" y="334"/>
                        <a:pt x="34" y="334"/>
                        <a:pt x="34" y="368"/>
                      </a:cubicBezTo>
                      <a:cubicBezTo>
                        <a:pt x="167" y="435"/>
                        <a:pt x="334" y="535"/>
                        <a:pt x="434" y="601"/>
                      </a:cubicBezTo>
                      <a:cubicBezTo>
                        <a:pt x="434" y="401"/>
                        <a:pt x="434" y="201"/>
                        <a:pt x="43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78" name="Google Shape;1986;p23">
                  <a:extLst>
                    <a:ext uri="{FF2B5EF4-FFF2-40B4-BE49-F238E27FC236}">
                      <a16:creationId xmlns:a16="http://schemas.microsoft.com/office/drawing/2014/main" id="{05BDE2E0-1341-4EFE-B791-F7724A00EC2C}"/>
                    </a:ext>
                  </a:extLst>
                </p:cNvPr>
                <p:cNvSpPr/>
                <p:nvPr/>
              </p:nvSpPr>
              <p:spPr>
                <a:xfrm>
                  <a:off x="-16600" y="3406425"/>
                  <a:ext cx="43375" cy="3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" h="1502" extrusionOk="0">
                      <a:moveTo>
                        <a:pt x="367" y="0"/>
                      </a:moveTo>
                      <a:cubicBezTo>
                        <a:pt x="234" y="67"/>
                        <a:pt x="134" y="134"/>
                        <a:pt x="0" y="234"/>
                      </a:cubicBezTo>
                      <a:cubicBezTo>
                        <a:pt x="567" y="634"/>
                        <a:pt x="1201" y="1068"/>
                        <a:pt x="1735" y="1501"/>
                      </a:cubicBezTo>
                      <a:cubicBezTo>
                        <a:pt x="1735" y="1401"/>
                        <a:pt x="1735" y="1335"/>
                        <a:pt x="1735" y="1268"/>
                      </a:cubicBezTo>
                      <a:cubicBezTo>
                        <a:pt x="1601" y="1134"/>
                        <a:pt x="1468" y="1001"/>
                        <a:pt x="1334" y="901"/>
                      </a:cubicBezTo>
                      <a:cubicBezTo>
                        <a:pt x="1001" y="601"/>
                        <a:pt x="667" y="300"/>
                        <a:pt x="36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79" name="Google Shape;1987;p23">
                  <a:extLst>
                    <a:ext uri="{FF2B5EF4-FFF2-40B4-BE49-F238E27FC236}">
                      <a16:creationId xmlns:a16="http://schemas.microsoft.com/office/drawing/2014/main" id="{13F678E1-7F54-47EF-8D7E-E5A62592F832}"/>
                    </a:ext>
                  </a:extLst>
                </p:cNvPr>
                <p:cNvSpPr/>
                <p:nvPr/>
              </p:nvSpPr>
              <p:spPr>
                <a:xfrm>
                  <a:off x="1299325" y="4549750"/>
                  <a:ext cx="45050" cy="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" h="367" extrusionOk="0">
                      <a:moveTo>
                        <a:pt x="601" y="0"/>
                      </a:moveTo>
                      <a:cubicBezTo>
                        <a:pt x="401" y="67"/>
                        <a:pt x="201" y="100"/>
                        <a:pt x="1" y="133"/>
                      </a:cubicBezTo>
                      <a:cubicBezTo>
                        <a:pt x="434" y="234"/>
                        <a:pt x="835" y="300"/>
                        <a:pt x="1235" y="367"/>
                      </a:cubicBezTo>
                      <a:lnTo>
                        <a:pt x="1802" y="200"/>
                      </a:lnTo>
                      <a:lnTo>
                        <a:pt x="60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80" name="Google Shape;1988;p23">
                  <a:extLst>
                    <a:ext uri="{FF2B5EF4-FFF2-40B4-BE49-F238E27FC236}">
                      <a16:creationId xmlns:a16="http://schemas.microsoft.com/office/drawing/2014/main" id="{F17FE4EA-2864-4F20-934E-DBA791DDF5C2}"/>
                    </a:ext>
                  </a:extLst>
                </p:cNvPr>
                <p:cNvSpPr/>
                <p:nvPr/>
              </p:nvSpPr>
              <p:spPr>
                <a:xfrm>
                  <a:off x="-3275" y="3400575"/>
                  <a:ext cx="30050" cy="2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2" h="1035" extrusionOk="0">
                      <a:moveTo>
                        <a:pt x="168" y="1"/>
                      </a:moveTo>
                      <a:cubicBezTo>
                        <a:pt x="101" y="34"/>
                        <a:pt x="34" y="101"/>
                        <a:pt x="1" y="134"/>
                      </a:cubicBezTo>
                      <a:cubicBezTo>
                        <a:pt x="368" y="434"/>
                        <a:pt x="768" y="701"/>
                        <a:pt x="1135" y="1001"/>
                      </a:cubicBezTo>
                      <a:cubicBezTo>
                        <a:pt x="1168" y="1035"/>
                        <a:pt x="1168" y="1035"/>
                        <a:pt x="1202" y="1035"/>
                      </a:cubicBezTo>
                      <a:lnTo>
                        <a:pt x="1202" y="835"/>
                      </a:lnTo>
                      <a:cubicBezTo>
                        <a:pt x="1002" y="735"/>
                        <a:pt x="868" y="601"/>
                        <a:pt x="735" y="501"/>
                      </a:cubicBezTo>
                      <a:cubicBezTo>
                        <a:pt x="568" y="334"/>
                        <a:pt x="368" y="168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81" name="Google Shape;1989;p23">
                  <a:extLst>
                    <a:ext uri="{FF2B5EF4-FFF2-40B4-BE49-F238E27FC236}">
                      <a16:creationId xmlns:a16="http://schemas.microsoft.com/office/drawing/2014/main" id="{E10B6B75-8B89-466A-96B1-BED8F1D1F593}"/>
                    </a:ext>
                  </a:extLst>
                </p:cNvPr>
                <p:cNvSpPr/>
                <p:nvPr/>
              </p:nvSpPr>
              <p:spPr>
                <a:xfrm>
                  <a:off x="953250" y="4488850"/>
                  <a:ext cx="16515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1169" extrusionOk="0">
                      <a:moveTo>
                        <a:pt x="0" y="1"/>
                      </a:moveTo>
                      <a:cubicBezTo>
                        <a:pt x="0" y="1"/>
                        <a:pt x="0" y="1"/>
                        <a:pt x="0" y="34"/>
                      </a:cubicBezTo>
                      <a:cubicBezTo>
                        <a:pt x="1535" y="301"/>
                        <a:pt x="3036" y="568"/>
                        <a:pt x="4570" y="868"/>
                      </a:cubicBezTo>
                      <a:cubicBezTo>
                        <a:pt x="4604" y="835"/>
                        <a:pt x="4637" y="835"/>
                        <a:pt x="4670" y="835"/>
                      </a:cubicBezTo>
                      <a:cubicBezTo>
                        <a:pt x="4709" y="819"/>
                        <a:pt x="4746" y="813"/>
                        <a:pt x="4780" y="813"/>
                      </a:cubicBezTo>
                      <a:cubicBezTo>
                        <a:pt x="4892" y="813"/>
                        <a:pt x="4971" y="884"/>
                        <a:pt x="4971" y="935"/>
                      </a:cubicBezTo>
                      <a:cubicBezTo>
                        <a:pt x="5404" y="1002"/>
                        <a:pt x="5871" y="1102"/>
                        <a:pt x="6305" y="1168"/>
                      </a:cubicBezTo>
                      <a:lnTo>
                        <a:pt x="6605" y="110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82" name="Google Shape;1990;p23">
                  <a:extLst>
                    <a:ext uri="{FF2B5EF4-FFF2-40B4-BE49-F238E27FC236}">
                      <a16:creationId xmlns:a16="http://schemas.microsoft.com/office/drawing/2014/main" id="{4EB7CB47-88DB-40CA-A2EA-102D746E653A}"/>
                    </a:ext>
                  </a:extLst>
                </p:cNvPr>
                <p:cNvSpPr/>
                <p:nvPr/>
              </p:nvSpPr>
              <p:spPr>
                <a:xfrm>
                  <a:off x="-30775" y="3415600"/>
                  <a:ext cx="57550" cy="5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2" h="2002" extrusionOk="0">
                      <a:moveTo>
                        <a:pt x="334" y="0"/>
                      </a:moveTo>
                      <a:lnTo>
                        <a:pt x="0" y="200"/>
                      </a:lnTo>
                      <a:cubicBezTo>
                        <a:pt x="534" y="634"/>
                        <a:pt x="1034" y="1034"/>
                        <a:pt x="1568" y="1435"/>
                      </a:cubicBezTo>
                      <a:cubicBezTo>
                        <a:pt x="1801" y="1635"/>
                        <a:pt x="2068" y="1801"/>
                        <a:pt x="2302" y="2002"/>
                      </a:cubicBezTo>
                      <a:lnTo>
                        <a:pt x="2302" y="1701"/>
                      </a:lnTo>
                      <a:cubicBezTo>
                        <a:pt x="1568" y="1201"/>
                        <a:pt x="967" y="567"/>
                        <a:pt x="33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83" name="Google Shape;1991;p23">
                  <a:extLst>
                    <a:ext uri="{FF2B5EF4-FFF2-40B4-BE49-F238E27FC236}">
                      <a16:creationId xmlns:a16="http://schemas.microsoft.com/office/drawing/2014/main" id="{EBD03C72-3589-40EF-9388-8C6A055F3FF5}"/>
                    </a:ext>
                  </a:extLst>
                </p:cNvPr>
                <p:cNvSpPr/>
                <p:nvPr/>
              </p:nvSpPr>
              <p:spPr>
                <a:xfrm>
                  <a:off x="1255125" y="4542225"/>
                  <a:ext cx="44225" cy="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368" extrusionOk="0">
                      <a:moveTo>
                        <a:pt x="534" y="1"/>
                      </a:moveTo>
                      <a:cubicBezTo>
                        <a:pt x="368" y="34"/>
                        <a:pt x="201" y="101"/>
                        <a:pt x="1" y="134"/>
                      </a:cubicBezTo>
                      <a:cubicBezTo>
                        <a:pt x="401" y="201"/>
                        <a:pt x="801" y="268"/>
                        <a:pt x="1202" y="368"/>
                      </a:cubicBezTo>
                      <a:cubicBezTo>
                        <a:pt x="1402" y="301"/>
                        <a:pt x="1569" y="268"/>
                        <a:pt x="1769" y="201"/>
                      </a:cubicBezTo>
                      <a:lnTo>
                        <a:pt x="53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84" name="Google Shape;1992;p23">
                  <a:extLst>
                    <a:ext uri="{FF2B5EF4-FFF2-40B4-BE49-F238E27FC236}">
                      <a16:creationId xmlns:a16="http://schemas.microsoft.com/office/drawing/2014/main" id="{CB08C0B3-84AC-48AE-BE45-704C2D9F3D41}"/>
                    </a:ext>
                  </a:extLst>
                </p:cNvPr>
                <p:cNvSpPr/>
                <p:nvPr/>
              </p:nvSpPr>
              <p:spPr>
                <a:xfrm>
                  <a:off x="1124200" y="4518050"/>
                  <a:ext cx="39225" cy="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9" h="334" extrusionOk="0">
                      <a:moveTo>
                        <a:pt x="134" y="0"/>
                      </a:moveTo>
                      <a:cubicBezTo>
                        <a:pt x="134" y="34"/>
                        <a:pt x="134" y="101"/>
                        <a:pt x="34" y="101"/>
                      </a:cubicBezTo>
                      <a:cubicBezTo>
                        <a:pt x="34" y="101"/>
                        <a:pt x="1" y="134"/>
                        <a:pt x="1" y="134"/>
                      </a:cubicBezTo>
                      <a:cubicBezTo>
                        <a:pt x="401" y="201"/>
                        <a:pt x="801" y="267"/>
                        <a:pt x="1202" y="334"/>
                      </a:cubicBezTo>
                      <a:cubicBezTo>
                        <a:pt x="1302" y="301"/>
                        <a:pt x="1435" y="267"/>
                        <a:pt x="1568" y="234"/>
                      </a:cubicBez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85" name="Google Shape;1993;p23">
                  <a:extLst>
                    <a:ext uri="{FF2B5EF4-FFF2-40B4-BE49-F238E27FC236}">
                      <a16:creationId xmlns:a16="http://schemas.microsoft.com/office/drawing/2014/main" id="{F020B331-D231-45A5-994B-A12D0F9E2127}"/>
                    </a:ext>
                  </a:extLst>
                </p:cNvPr>
                <p:cNvSpPr/>
                <p:nvPr/>
              </p:nvSpPr>
              <p:spPr>
                <a:xfrm>
                  <a:off x="1167575" y="4526400"/>
                  <a:ext cx="40875" cy="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334" extrusionOk="0">
                      <a:moveTo>
                        <a:pt x="367" y="0"/>
                      </a:moveTo>
                      <a:cubicBezTo>
                        <a:pt x="334" y="33"/>
                        <a:pt x="334" y="33"/>
                        <a:pt x="267" y="33"/>
                      </a:cubicBezTo>
                      <a:cubicBezTo>
                        <a:pt x="200" y="67"/>
                        <a:pt x="100" y="100"/>
                        <a:pt x="0" y="100"/>
                      </a:cubicBezTo>
                      <a:cubicBezTo>
                        <a:pt x="401" y="200"/>
                        <a:pt x="801" y="267"/>
                        <a:pt x="1201" y="334"/>
                      </a:cubicBezTo>
                      <a:cubicBezTo>
                        <a:pt x="1335" y="300"/>
                        <a:pt x="1501" y="267"/>
                        <a:pt x="1635" y="234"/>
                      </a:cubicBezTo>
                      <a:lnTo>
                        <a:pt x="36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586" name="Google Shape;1994;p23">
                  <a:extLst>
                    <a:ext uri="{FF2B5EF4-FFF2-40B4-BE49-F238E27FC236}">
                      <a16:creationId xmlns:a16="http://schemas.microsoft.com/office/drawing/2014/main" id="{0F386E05-8AE4-4F0F-8747-699D367E74EF}"/>
                    </a:ext>
                  </a:extLst>
                </p:cNvPr>
                <p:cNvSpPr/>
                <p:nvPr/>
              </p:nvSpPr>
              <p:spPr>
                <a:xfrm>
                  <a:off x="1673775" y="3363050"/>
                  <a:ext cx="125925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7" h="168" extrusionOk="0">
                      <a:moveTo>
                        <a:pt x="0" y="1"/>
                      </a:moveTo>
                      <a:cubicBezTo>
                        <a:pt x="1668" y="67"/>
                        <a:pt x="3369" y="101"/>
                        <a:pt x="5037" y="167"/>
                      </a:cubicBezTo>
                      <a:lnTo>
                        <a:pt x="503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</p:grpSp>
          <p:grpSp>
            <p:nvGrpSpPr>
              <p:cNvPr id="1198" name="Google Shape;1995;p23">
                <a:extLst>
                  <a:ext uri="{FF2B5EF4-FFF2-40B4-BE49-F238E27FC236}">
                    <a16:creationId xmlns:a16="http://schemas.microsoft.com/office/drawing/2014/main" id="{FEB00CD0-FBA5-43CC-BB07-BDE94F788D27}"/>
                  </a:ext>
                </a:extLst>
              </p:cNvPr>
              <p:cNvGrpSpPr/>
              <p:nvPr/>
            </p:nvGrpSpPr>
            <p:grpSpPr>
              <a:xfrm flipH="1">
                <a:off x="4878519" y="3153163"/>
                <a:ext cx="3509885" cy="1274693"/>
                <a:chOff x="-466100" y="5457050"/>
                <a:chExt cx="10903650" cy="1516950"/>
              </a:xfrm>
            </p:grpSpPr>
            <p:sp>
              <p:nvSpPr>
                <p:cNvPr id="1202" name="Google Shape;1996;p23">
                  <a:extLst>
                    <a:ext uri="{FF2B5EF4-FFF2-40B4-BE49-F238E27FC236}">
                      <a16:creationId xmlns:a16="http://schemas.microsoft.com/office/drawing/2014/main" id="{1F0806A8-38D4-4278-9997-3056A47D853F}"/>
                    </a:ext>
                  </a:extLst>
                </p:cNvPr>
                <p:cNvSpPr/>
                <p:nvPr/>
              </p:nvSpPr>
              <p:spPr>
                <a:xfrm>
                  <a:off x="50950" y="5457050"/>
                  <a:ext cx="1748750" cy="125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50" h="50337" extrusionOk="0">
                      <a:moveTo>
                        <a:pt x="0" y="1"/>
                      </a:moveTo>
                      <a:cubicBezTo>
                        <a:pt x="167" y="16746"/>
                        <a:pt x="434" y="33525"/>
                        <a:pt x="567" y="50270"/>
                      </a:cubicBezTo>
                      <a:lnTo>
                        <a:pt x="10941" y="48502"/>
                      </a:lnTo>
                      <a:cubicBezTo>
                        <a:pt x="12909" y="48102"/>
                        <a:pt x="14877" y="47735"/>
                        <a:pt x="16845" y="47368"/>
                      </a:cubicBezTo>
                      <a:cubicBezTo>
                        <a:pt x="20481" y="46734"/>
                        <a:pt x="24184" y="46134"/>
                        <a:pt x="27920" y="45600"/>
                      </a:cubicBezTo>
                      <a:lnTo>
                        <a:pt x="34858" y="44432"/>
                      </a:lnTo>
                      <a:lnTo>
                        <a:pt x="50670" y="47134"/>
                      </a:lnTo>
                      <a:cubicBezTo>
                        <a:pt x="50670" y="47101"/>
                        <a:pt x="50703" y="47101"/>
                        <a:pt x="50703" y="47101"/>
                      </a:cubicBezTo>
                      <a:cubicBezTo>
                        <a:pt x="50728" y="47095"/>
                        <a:pt x="50754" y="47092"/>
                        <a:pt x="50779" y="47092"/>
                      </a:cubicBezTo>
                      <a:cubicBezTo>
                        <a:pt x="50884" y="47092"/>
                        <a:pt x="50976" y="47141"/>
                        <a:pt x="51003" y="47168"/>
                      </a:cubicBezTo>
                      <a:lnTo>
                        <a:pt x="52471" y="47435"/>
                      </a:lnTo>
                      <a:cubicBezTo>
                        <a:pt x="52538" y="47401"/>
                        <a:pt x="52638" y="47401"/>
                        <a:pt x="52704" y="47368"/>
                      </a:cubicBezTo>
                      <a:cubicBezTo>
                        <a:pt x="52732" y="47363"/>
                        <a:pt x="52758" y="47361"/>
                        <a:pt x="52784" y="47361"/>
                      </a:cubicBezTo>
                      <a:cubicBezTo>
                        <a:pt x="52946" y="47361"/>
                        <a:pt x="53062" y="47444"/>
                        <a:pt x="53005" y="47501"/>
                      </a:cubicBezTo>
                      <a:lnTo>
                        <a:pt x="69583" y="50337"/>
                      </a:lnTo>
                      <a:cubicBezTo>
                        <a:pt x="69550" y="41997"/>
                        <a:pt x="69650" y="33691"/>
                        <a:pt x="69716" y="25385"/>
                      </a:cubicBezTo>
                      <a:cubicBezTo>
                        <a:pt x="69750" y="21149"/>
                        <a:pt x="69817" y="16913"/>
                        <a:pt x="69850" y="12710"/>
                      </a:cubicBezTo>
                      <a:cubicBezTo>
                        <a:pt x="69883" y="9274"/>
                        <a:pt x="69750" y="5838"/>
                        <a:pt x="69950" y="2402"/>
                      </a:cubicBezTo>
                      <a:lnTo>
                        <a:pt x="69950" y="735"/>
                      </a:lnTo>
                      <a:cubicBezTo>
                        <a:pt x="58275" y="468"/>
                        <a:pt x="46567" y="234"/>
                        <a:pt x="34858" y="134"/>
                      </a:cubicBezTo>
                      <a:cubicBezTo>
                        <a:pt x="33044" y="118"/>
                        <a:pt x="31227" y="113"/>
                        <a:pt x="29407" y="113"/>
                      </a:cubicBezTo>
                      <a:cubicBezTo>
                        <a:pt x="24058" y="113"/>
                        <a:pt x="18689" y="163"/>
                        <a:pt x="13327" y="163"/>
                      </a:cubicBezTo>
                      <a:cubicBezTo>
                        <a:pt x="8875" y="163"/>
                        <a:pt x="4428" y="128"/>
                        <a:pt x="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03" name="Google Shape;1997;p23">
                  <a:extLst>
                    <a:ext uri="{FF2B5EF4-FFF2-40B4-BE49-F238E27FC236}">
                      <a16:creationId xmlns:a16="http://schemas.microsoft.com/office/drawing/2014/main" id="{9260F50C-2846-4B1E-AEA4-CC62B968153E}"/>
                    </a:ext>
                  </a:extLst>
                </p:cNvPr>
                <p:cNvSpPr/>
                <p:nvPr/>
              </p:nvSpPr>
              <p:spPr>
                <a:xfrm>
                  <a:off x="-466100" y="5596325"/>
                  <a:ext cx="10903650" cy="13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146" h="55107" extrusionOk="0">
                      <a:moveTo>
                        <a:pt x="92333" y="44999"/>
                      </a:moveTo>
                      <a:cubicBezTo>
                        <a:pt x="92367" y="44999"/>
                        <a:pt x="92367" y="45033"/>
                        <a:pt x="92333" y="45033"/>
                      </a:cubicBezTo>
                      <a:cubicBezTo>
                        <a:pt x="92300" y="45033"/>
                        <a:pt x="92300" y="44999"/>
                        <a:pt x="92333" y="44999"/>
                      </a:cubicBezTo>
                      <a:close/>
                      <a:moveTo>
                        <a:pt x="92433" y="0"/>
                      </a:moveTo>
                      <a:cubicBezTo>
                        <a:pt x="92867" y="6805"/>
                        <a:pt x="93067" y="13610"/>
                        <a:pt x="93000" y="20382"/>
                      </a:cubicBezTo>
                      <a:cubicBezTo>
                        <a:pt x="92934" y="27253"/>
                        <a:pt x="93034" y="34225"/>
                        <a:pt x="92166" y="41096"/>
                      </a:cubicBezTo>
                      <a:cubicBezTo>
                        <a:pt x="92200" y="42597"/>
                        <a:pt x="92200" y="44099"/>
                        <a:pt x="92166" y="45600"/>
                      </a:cubicBezTo>
                      <a:cubicBezTo>
                        <a:pt x="92166" y="45683"/>
                        <a:pt x="92050" y="45725"/>
                        <a:pt x="91929" y="45725"/>
                      </a:cubicBezTo>
                      <a:cubicBezTo>
                        <a:pt x="91808" y="45725"/>
                        <a:pt x="91683" y="45683"/>
                        <a:pt x="91666" y="45600"/>
                      </a:cubicBezTo>
                      <a:cubicBezTo>
                        <a:pt x="91599" y="45633"/>
                        <a:pt x="91533" y="45633"/>
                        <a:pt x="91466" y="45666"/>
                      </a:cubicBezTo>
                      <a:cubicBezTo>
                        <a:pt x="91421" y="45696"/>
                        <a:pt x="91342" y="45713"/>
                        <a:pt x="91266" y="45713"/>
                      </a:cubicBezTo>
                      <a:cubicBezTo>
                        <a:pt x="91173" y="45713"/>
                        <a:pt x="91084" y="45688"/>
                        <a:pt x="91066" y="45633"/>
                      </a:cubicBezTo>
                      <a:cubicBezTo>
                        <a:pt x="90765" y="45600"/>
                        <a:pt x="90499" y="45566"/>
                        <a:pt x="90198" y="45533"/>
                      </a:cubicBezTo>
                      <a:cubicBezTo>
                        <a:pt x="88931" y="45866"/>
                        <a:pt x="87663" y="46200"/>
                        <a:pt x="86329" y="46467"/>
                      </a:cubicBezTo>
                      <a:cubicBezTo>
                        <a:pt x="86315" y="46472"/>
                        <a:pt x="86302" y="46474"/>
                        <a:pt x="86289" y="46474"/>
                      </a:cubicBezTo>
                      <a:cubicBezTo>
                        <a:pt x="86213" y="46474"/>
                        <a:pt x="86176" y="46396"/>
                        <a:pt x="86262" y="46367"/>
                      </a:cubicBezTo>
                      <a:cubicBezTo>
                        <a:pt x="87330" y="46033"/>
                        <a:pt x="88430" y="45733"/>
                        <a:pt x="89531" y="45466"/>
                      </a:cubicBezTo>
                      <a:cubicBezTo>
                        <a:pt x="88997" y="45399"/>
                        <a:pt x="88464" y="45333"/>
                        <a:pt x="87930" y="45266"/>
                      </a:cubicBezTo>
                      <a:cubicBezTo>
                        <a:pt x="86763" y="45566"/>
                        <a:pt x="85562" y="45866"/>
                        <a:pt x="84361" y="46133"/>
                      </a:cubicBezTo>
                      <a:cubicBezTo>
                        <a:pt x="84227" y="46133"/>
                        <a:pt x="84194" y="46067"/>
                        <a:pt x="84261" y="46033"/>
                      </a:cubicBezTo>
                      <a:cubicBezTo>
                        <a:pt x="85261" y="45733"/>
                        <a:pt x="86262" y="45466"/>
                        <a:pt x="87263" y="45199"/>
                      </a:cubicBezTo>
                      <a:cubicBezTo>
                        <a:pt x="86729" y="45133"/>
                        <a:pt x="86229" y="45066"/>
                        <a:pt x="85695" y="44999"/>
                      </a:cubicBezTo>
                      <a:cubicBezTo>
                        <a:pt x="84594" y="45266"/>
                        <a:pt x="83494" y="45566"/>
                        <a:pt x="82359" y="45800"/>
                      </a:cubicBezTo>
                      <a:cubicBezTo>
                        <a:pt x="82259" y="45800"/>
                        <a:pt x="82193" y="45700"/>
                        <a:pt x="82293" y="45666"/>
                      </a:cubicBezTo>
                      <a:cubicBezTo>
                        <a:pt x="83193" y="45399"/>
                        <a:pt x="84127" y="45133"/>
                        <a:pt x="85061" y="44899"/>
                      </a:cubicBezTo>
                      <a:cubicBezTo>
                        <a:pt x="84561" y="44832"/>
                        <a:pt x="84061" y="44766"/>
                        <a:pt x="83527" y="44699"/>
                      </a:cubicBezTo>
                      <a:cubicBezTo>
                        <a:pt x="82493" y="44966"/>
                        <a:pt x="81459" y="45233"/>
                        <a:pt x="80358" y="45433"/>
                      </a:cubicBezTo>
                      <a:cubicBezTo>
                        <a:pt x="80344" y="45437"/>
                        <a:pt x="80331" y="45440"/>
                        <a:pt x="80318" y="45440"/>
                      </a:cubicBezTo>
                      <a:cubicBezTo>
                        <a:pt x="80243" y="45440"/>
                        <a:pt x="80205" y="45361"/>
                        <a:pt x="80291" y="45333"/>
                      </a:cubicBezTo>
                      <a:cubicBezTo>
                        <a:pt x="81159" y="45066"/>
                        <a:pt x="82026" y="44832"/>
                        <a:pt x="82893" y="44599"/>
                      </a:cubicBezTo>
                      <a:cubicBezTo>
                        <a:pt x="82426" y="44532"/>
                        <a:pt x="81959" y="44465"/>
                        <a:pt x="81459" y="44399"/>
                      </a:cubicBezTo>
                      <a:cubicBezTo>
                        <a:pt x="80458" y="44666"/>
                        <a:pt x="79424" y="44932"/>
                        <a:pt x="78390" y="45133"/>
                      </a:cubicBezTo>
                      <a:cubicBezTo>
                        <a:pt x="78371" y="45137"/>
                        <a:pt x="78354" y="45139"/>
                        <a:pt x="78338" y="45139"/>
                      </a:cubicBezTo>
                      <a:cubicBezTo>
                        <a:pt x="78241" y="45139"/>
                        <a:pt x="78204" y="45061"/>
                        <a:pt x="78290" y="45033"/>
                      </a:cubicBezTo>
                      <a:cubicBezTo>
                        <a:pt x="79124" y="44766"/>
                        <a:pt x="79991" y="44532"/>
                        <a:pt x="80858" y="44299"/>
                      </a:cubicBezTo>
                      <a:cubicBezTo>
                        <a:pt x="80391" y="44232"/>
                        <a:pt x="79924" y="44165"/>
                        <a:pt x="79457" y="44099"/>
                      </a:cubicBezTo>
                      <a:cubicBezTo>
                        <a:pt x="78457" y="44365"/>
                        <a:pt x="77423" y="44599"/>
                        <a:pt x="76388" y="44799"/>
                      </a:cubicBezTo>
                      <a:cubicBezTo>
                        <a:pt x="76375" y="44804"/>
                        <a:pt x="76361" y="44806"/>
                        <a:pt x="76349" y="44806"/>
                      </a:cubicBezTo>
                      <a:cubicBezTo>
                        <a:pt x="76273" y="44806"/>
                        <a:pt x="76236" y="44728"/>
                        <a:pt x="76322" y="44699"/>
                      </a:cubicBezTo>
                      <a:cubicBezTo>
                        <a:pt x="77122" y="44465"/>
                        <a:pt x="77990" y="44232"/>
                        <a:pt x="78857" y="43998"/>
                      </a:cubicBezTo>
                      <a:cubicBezTo>
                        <a:pt x="78390" y="43932"/>
                        <a:pt x="77923" y="43865"/>
                        <a:pt x="77456" y="43765"/>
                      </a:cubicBezTo>
                      <a:cubicBezTo>
                        <a:pt x="76455" y="44032"/>
                        <a:pt x="75454" y="44265"/>
                        <a:pt x="74387" y="44499"/>
                      </a:cubicBezTo>
                      <a:cubicBezTo>
                        <a:pt x="74373" y="44503"/>
                        <a:pt x="74360" y="44506"/>
                        <a:pt x="74347" y="44506"/>
                      </a:cubicBezTo>
                      <a:cubicBezTo>
                        <a:pt x="74272" y="44506"/>
                        <a:pt x="74234" y="44427"/>
                        <a:pt x="74320" y="44399"/>
                      </a:cubicBezTo>
                      <a:cubicBezTo>
                        <a:pt x="75154" y="44132"/>
                        <a:pt x="76022" y="43898"/>
                        <a:pt x="76855" y="43665"/>
                      </a:cubicBezTo>
                      <a:cubicBezTo>
                        <a:pt x="76322" y="43598"/>
                        <a:pt x="75788" y="43498"/>
                        <a:pt x="75254" y="43398"/>
                      </a:cubicBezTo>
                      <a:cubicBezTo>
                        <a:pt x="74454" y="43598"/>
                        <a:pt x="73620" y="43798"/>
                        <a:pt x="72786" y="43998"/>
                      </a:cubicBezTo>
                      <a:cubicBezTo>
                        <a:pt x="72686" y="43998"/>
                        <a:pt x="72619" y="43898"/>
                        <a:pt x="72719" y="43898"/>
                      </a:cubicBezTo>
                      <a:cubicBezTo>
                        <a:pt x="73353" y="43665"/>
                        <a:pt x="74020" y="43498"/>
                        <a:pt x="74687" y="43298"/>
                      </a:cubicBezTo>
                      <a:lnTo>
                        <a:pt x="73086" y="43031"/>
                      </a:lnTo>
                      <a:cubicBezTo>
                        <a:pt x="72452" y="43198"/>
                        <a:pt x="71819" y="43331"/>
                        <a:pt x="71185" y="43465"/>
                      </a:cubicBezTo>
                      <a:cubicBezTo>
                        <a:pt x="71166" y="43469"/>
                        <a:pt x="71149" y="43471"/>
                        <a:pt x="71133" y="43471"/>
                      </a:cubicBezTo>
                      <a:cubicBezTo>
                        <a:pt x="71036" y="43471"/>
                        <a:pt x="70999" y="43393"/>
                        <a:pt x="71085" y="43365"/>
                      </a:cubicBezTo>
                      <a:cubicBezTo>
                        <a:pt x="71585" y="43231"/>
                        <a:pt x="72052" y="43064"/>
                        <a:pt x="72552" y="42931"/>
                      </a:cubicBezTo>
                      <a:cubicBezTo>
                        <a:pt x="72486" y="42931"/>
                        <a:pt x="72419" y="42931"/>
                        <a:pt x="72386" y="42898"/>
                      </a:cubicBezTo>
                      <a:cubicBezTo>
                        <a:pt x="71885" y="42831"/>
                        <a:pt x="71418" y="42731"/>
                        <a:pt x="70918" y="42664"/>
                      </a:cubicBezTo>
                      <a:cubicBezTo>
                        <a:pt x="70451" y="42764"/>
                        <a:pt x="70017" y="42864"/>
                        <a:pt x="69550" y="42964"/>
                      </a:cubicBezTo>
                      <a:cubicBezTo>
                        <a:pt x="69532" y="42969"/>
                        <a:pt x="69514" y="42971"/>
                        <a:pt x="69499" y="42971"/>
                      </a:cubicBezTo>
                      <a:cubicBezTo>
                        <a:pt x="69401" y="42971"/>
                        <a:pt x="69364" y="42893"/>
                        <a:pt x="69450" y="42864"/>
                      </a:cubicBezTo>
                      <a:cubicBezTo>
                        <a:pt x="69784" y="42764"/>
                        <a:pt x="70117" y="42664"/>
                        <a:pt x="70418" y="42564"/>
                      </a:cubicBezTo>
                      <a:cubicBezTo>
                        <a:pt x="70017" y="42497"/>
                        <a:pt x="69584" y="42431"/>
                        <a:pt x="69150" y="42331"/>
                      </a:cubicBezTo>
                      <a:cubicBezTo>
                        <a:pt x="68616" y="42464"/>
                        <a:pt x="68083" y="42597"/>
                        <a:pt x="67549" y="42698"/>
                      </a:cubicBezTo>
                      <a:cubicBezTo>
                        <a:pt x="67535" y="42702"/>
                        <a:pt x="67522" y="42704"/>
                        <a:pt x="67509" y="42704"/>
                      </a:cubicBezTo>
                      <a:cubicBezTo>
                        <a:pt x="67433" y="42704"/>
                        <a:pt x="67396" y="42626"/>
                        <a:pt x="67482" y="42597"/>
                      </a:cubicBezTo>
                      <a:cubicBezTo>
                        <a:pt x="67849" y="42464"/>
                        <a:pt x="68249" y="42364"/>
                        <a:pt x="68650" y="42264"/>
                      </a:cubicBezTo>
                      <a:lnTo>
                        <a:pt x="67382" y="42030"/>
                      </a:lnTo>
                      <a:cubicBezTo>
                        <a:pt x="66782" y="42164"/>
                        <a:pt x="66181" y="42297"/>
                        <a:pt x="65547" y="42431"/>
                      </a:cubicBezTo>
                      <a:cubicBezTo>
                        <a:pt x="65533" y="42435"/>
                        <a:pt x="65520" y="42437"/>
                        <a:pt x="65508" y="42437"/>
                      </a:cubicBezTo>
                      <a:cubicBezTo>
                        <a:pt x="65432" y="42437"/>
                        <a:pt x="65395" y="42359"/>
                        <a:pt x="65481" y="42331"/>
                      </a:cubicBezTo>
                      <a:cubicBezTo>
                        <a:pt x="65948" y="42197"/>
                        <a:pt x="66415" y="42064"/>
                        <a:pt x="66882" y="41930"/>
                      </a:cubicBezTo>
                      <a:cubicBezTo>
                        <a:pt x="66448" y="41864"/>
                        <a:pt x="66048" y="41764"/>
                        <a:pt x="65647" y="41697"/>
                      </a:cubicBezTo>
                      <a:cubicBezTo>
                        <a:pt x="64947" y="41864"/>
                        <a:pt x="64280" y="42030"/>
                        <a:pt x="63579" y="42164"/>
                      </a:cubicBezTo>
                      <a:cubicBezTo>
                        <a:pt x="63561" y="42168"/>
                        <a:pt x="63543" y="42171"/>
                        <a:pt x="63528" y="42171"/>
                      </a:cubicBezTo>
                      <a:cubicBezTo>
                        <a:pt x="63431" y="42171"/>
                        <a:pt x="63393" y="42092"/>
                        <a:pt x="63479" y="42064"/>
                      </a:cubicBezTo>
                      <a:cubicBezTo>
                        <a:pt x="64013" y="41897"/>
                        <a:pt x="64580" y="41764"/>
                        <a:pt x="65114" y="41597"/>
                      </a:cubicBezTo>
                      <a:cubicBezTo>
                        <a:pt x="64713" y="41530"/>
                        <a:pt x="64313" y="41463"/>
                        <a:pt x="63946" y="41363"/>
                      </a:cubicBezTo>
                      <a:cubicBezTo>
                        <a:pt x="63146" y="41563"/>
                        <a:pt x="62378" y="41764"/>
                        <a:pt x="61578" y="41897"/>
                      </a:cubicBezTo>
                      <a:cubicBezTo>
                        <a:pt x="61564" y="41902"/>
                        <a:pt x="61551" y="41904"/>
                        <a:pt x="61538" y="41904"/>
                      </a:cubicBezTo>
                      <a:cubicBezTo>
                        <a:pt x="61462" y="41904"/>
                        <a:pt x="61425" y="41826"/>
                        <a:pt x="61511" y="41797"/>
                      </a:cubicBezTo>
                      <a:cubicBezTo>
                        <a:pt x="62112" y="41630"/>
                        <a:pt x="62745" y="41430"/>
                        <a:pt x="63379" y="41263"/>
                      </a:cubicBezTo>
                      <a:cubicBezTo>
                        <a:pt x="63012" y="41196"/>
                        <a:pt x="62645" y="41096"/>
                        <a:pt x="62245" y="41030"/>
                      </a:cubicBezTo>
                      <a:cubicBezTo>
                        <a:pt x="61378" y="41263"/>
                        <a:pt x="60510" y="41463"/>
                        <a:pt x="59610" y="41663"/>
                      </a:cubicBezTo>
                      <a:cubicBezTo>
                        <a:pt x="59476" y="41663"/>
                        <a:pt x="59410" y="41563"/>
                        <a:pt x="59510" y="41530"/>
                      </a:cubicBezTo>
                      <a:cubicBezTo>
                        <a:pt x="60244" y="41330"/>
                        <a:pt x="60977" y="41130"/>
                        <a:pt x="61711" y="40930"/>
                      </a:cubicBezTo>
                      <a:cubicBezTo>
                        <a:pt x="61344" y="40830"/>
                        <a:pt x="60977" y="40763"/>
                        <a:pt x="60611" y="40696"/>
                      </a:cubicBezTo>
                      <a:cubicBezTo>
                        <a:pt x="59610" y="40930"/>
                        <a:pt x="58609" y="41196"/>
                        <a:pt x="57608" y="41397"/>
                      </a:cubicBezTo>
                      <a:cubicBezTo>
                        <a:pt x="57508" y="41397"/>
                        <a:pt x="57442" y="41330"/>
                        <a:pt x="57542" y="41297"/>
                      </a:cubicBezTo>
                      <a:cubicBezTo>
                        <a:pt x="58342" y="41030"/>
                        <a:pt x="59210" y="40796"/>
                        <a:pt x="60077" y="40563"/>
                      </a:cubicBezTo>
                      <a:cubicBezTo>
                        <a:pt x="59710" y="40496"/>
                        <a:pt x="59343" y="40396"/>
                        <a:pt x="58976" y="40329"/>
                      </a:cubicBezTo>
                      <a:cubicBezTo>
                        <a:pt x="57875" y="40629"/>
                        <a:pt x="56774" y="40896"/>
                        <a:pt x="55607" y="41130"/>
                      </a:cubicBezTo>
                      <a:cubicBezTo>
                        <a:pt x="55593" y="41134"/>
                        <a:pt x="55580" y="41136"/>
                        <a:pt x="55567" y="41136"/>
                      </a:cubicBezTo>
                      <a:cubicBezTo>
                        <a:pt x="55492" y="41136"/>
                        <a:pt x="55454" y="41058"/>
                        <a:pt x="55540" y="41030"/>
                      </a:cubicBezTo>
                      <a:cubicBezTo>
                        <a:pt x="56508" y="40729"/>
                        <a:pt x="57475" y="40463"/>
                        <a:pt x="58476" y="40196"/>
                      </a:cubicBezTo>
                      <a:cubicBezTo>
                        <a:pt x="58142" y="40129"/>
                        <a:pt x="57775" y="40029"/>
                        <a:pt x="57442" y="39962"/>
                      </a:cubicBezTo>
                      <a:cubicBezTo>
                        <a:pt x="56174" y="40296"/>
                        <a:pt x="54940" y="40596"/>
                        <a:pt x="53639" y="40863"/>
                      </a:cubicBezTo>
                      <a:cubicBezTo>
                        <a:pt x="53620" y="40868"/>
                        <a:pt x="53603" y="40870"/>
                        <a:pt x="53587" y="40870"/>
                      </a:cubicBezTo>
                      <a:cubicBezTo>
                        <a:pt x="53490" y="40870"/>
                        <a:pt x="53453" y="40792"/>
                        <a:pt x="53539" y="40763"/>
                      </a:cubicBezTo>
                      <a:cubicBezTo>
                        <a:pt x="54640" y="40429"/>
                        <a:pt x="55774" y="40129"/>
                        <a:pt x="56941" y="39829"/>
                      </a:cubicBezTo>
                      <a:cubicBezTo>
                        <a:pt x="56774" y="39795"/>
                        <a:pt x="56608" y="39762"/>
                        <a:pt x="56441" y="39729"/>
                      </a:cubicBezTo>
                      <a:lnTo>
                        <a:pt x="56408" y="39729"/>
                      </a:lnTo>
                      <a:cubicBezTo>
                        <a:pt x="50337" y="40496"/>
                        <a:pt x="44299" y="41330"/>
                        <a:pt x="38328" y="42364"/>
                      </a:cubicBezTo>
                      <a:cubicBezTo>
                        <a:pt x="35359" y="42898"/>
                        <a:pt x="32424" y="43465"/>
                        <a:pt x="29488" y="44065"/>
                      </a:cubicBezTo>
                      <a:cubicBezTo>
                        <a:pt x="26820" y="44632"/>
                        <a:pt x="24051" y="45433"/>
                        <a:pt x="21249" y="45766"/>
                      </a:cubicBezTo>
                      <a:cubicBezTo>
                        <a:pt x="21152" y="45892"/>
                        <a:pt x="20921" y="45953"/>
                        <a:pt x="20685" y="45953"/>
                      </a:cubicBezTo>
                      <a:cubicBezTo>
                        <a:pt x="20355" y="45953"/>
                        <a:pt x="20015" y="45833"/>
                        <a:pt x="20015" y="45600"/>
                      </a:cubicBezTo>
                      <a:cubicBezTo>
                        <a:pt x="20015" y="45500"/>
                        <a:pt x="20015" y="45366"/>
                        <a:pt x="19982" y="45266"/>
                      </a:cubicBezTo>
                      <a:cubicBezTo>
                        <a:pt x="18781" y="45666"/>
                        <a:pt x="17613" y="46133"/>
                        <a:pt x="16346" y="46500"/>
                      </a:cubicBezTo>
                      <a:cubicBezTo>
                        <a:pt x="16324" y="46504"/>
                        <a:pt x="16302" y="46506"/>
                        <a:pt x="16280" y="46506"/>
                      </a:cubicBezTo>
                      <a:cubicBezTo>
                        <a:pt x="16100" y="46506"/>
                        <a:pt x="15930" y="46393"/>
                        <a:pt x="16079" y="46333"/>
                      </a:cubicBezTo>
                      <a:cubicBezTo>
                        <a:pt x="17246" y="45833"/>
                        <a:pt x="18581" y="45399"/>
                        <a:pt x="19815" y="44966"/>
                      </a:cubicBezTo>
                      <a:cubicBezTo>
                        <a:pt x="19848" y="44966"/>
                        <a:pt x="19881" y="44932"/>
                        <a:pt x="19915" y="44932"/>
                      </a:cubicBezTo>
                      <a:lnTo>
                        <a:pt x="19915" y="43932"/>
                      </a:lnTo>
                      <a:cubicBezTo>
                        <a:pt x="18747" y="44332"/>
                        <a:pt x="17580" y="44799"/>
                        <a:pt x="16346" y="45133"/>
                      </a:cubicBezTo>
                      <a:cubicBezTo>
                        <a:pt x="16313" y="45143"/>
                        <a:pt x="16280" y="45148"/>
                        <a:pt x="16248" y="45148"/>
                      </a:cubicBezTo>
                      <a:cubicBezTo>
                        <a:pt x="16080" y="45148"/>
                        <a:pt x="15939" y="45022"/>
                        <a:pt x="16079" y="44966"/>
                      </a:cubicBezTo>
                      <a:cubicBezTo>
                        <a:pt x="17246" y="44465"/>
                        <a:pt x="18581" y="44065"/>
                        <a:pt x="19815" y="43598"/>
                      </a:cubicBezTo>
                      <a:lnTo>
                        <a:pt x="19915" y="43598"/>
                      </a:lnTo>
                      <a:lnTo>
                        <a:pt x="19915" y="42597"/>
                      </a:lnTo>
                      <a:cubicBezTo>
                        <a:pt x="18747" y="42998"/>
                        <a:pt x="17580" y="43431"/>
                        <a:pt x="16346" y="43765"/>
                      </a:cubicBezTo>
                      <a:cubicBezTo>
                        <a:pt x="16308" y="43777"/>
                        <a:pt x="16270" y="43783"/>
                        <a:pt x="16233" y="43783"/>
                      </a:cubicBezTo>
                      <a:cubicBezTo>
                        <a:pt x="16072" y="43783"/>
                        <a:pt x="15943" y="43680"/>
                        <a:pt x="16079" y="43598"/>
                      </a:cubicBezTo>
                      <a:cubicBezTo>
                        <a:pt x="17246" y="43098"/>
                        <a:pt x="18581" y="42698"/>
                        <a:pt x="19815" y="42264"/>
                      </a:cubicBezTo>
                      <a:cubicBezTo>
                        <a:pt x="19848" y="42231"/>
                        <a:pt x="19881" y="42231"/>
                        <a:pt x="19915" y="42231"/>
                      </a:cubicBezTo>
                      <a:lnTo>
                        <a:pt x="19915" y="41230"/>
                      </a:lnTo>
                      <a:cubicBezTo>
                        <a:pt x="18747" y="41630"/>
                        <a:pt x="17580" y="42064"/>
                        <a:pt x="16346" y="42431"/>
                      </a:cubicBezTo>
                      <a:cubicBezTo>
                        <a:pt x="16324" y="42434"/>
                        <a:pt x="16302" y="42436"/>
                        <a:pt x="16280" y="42436"/>
                      </a:cubicBezTo>
                      <a:cubicBezTo>
                        <a:pt x="16100" y="42436"/>
                        <a:pt x="15930" y="42323"/>
                        <a:pt x="16079" y="42264"/>
                      </a:cubicBezTo>
                      <a:cubicBezTo>
                        <a:pt x="17246" y="41764"/>
                        <a:pt x="18581" y="41330"/>
                        <a:pt x="19815" y="40896"/>
                      </a:cubicBezTo>
                      <a:cubicBezTo>
                        <a:pt x="19848" y="40896"/>
                        <a:pt x="19881" y="40896"/>
                        <a:pt x="19915" y="40863"/>
                      </a:cubicBezTo>
                      <a:lnTo>
                        <a:pt x="19915" y="39862"/>
                      </a:lnTo>
                      <a:cubicBezTo>
                        <a:pt x="18747" y="40296"/>
                        <a:pt x="17580" y="40729"/>
                        <a:pt x="16346" y="41063"/>
                      </a:cubicBezTo>
                      <a:cubicBezTo>
                        <a:pt x="16313" y="41074"/>
                        <a:pt x="16280" y="41078"/>
                        <a:pt x="16248" y="41078"/>
                      </a:cubicBezTo>
                      <a:cubicBezTo>
                        <a:pt x="16080" y="41078"/>
                        <a:pt x="15939" y="40952"/>
                        <a:pt x="16079" y="40896"/>
                      </a:cubicBezTo>
                      <a:cubicBezTo>
                        <a:pt x="17246" y="40396"/>
                        <a:pt x="18581" y="39996"/>
                        <a:pt x="19815" y="39529"/>
                      </a:cubicBezTo>
                      <a:lnTo>
                        <a:pt x="19915" y="39529"/>
                      </a:lnTo>
                      <a:lnTo>
                        <a:pt x="19915" y="38528"/>
                      </a:lnTo>
                      <a:cubicBezTo>
                        <a:pt x="18747" y="38928"/>
                        <a:pt x="17580" y="39362"/>
                        <a:pt x="16346" y="39729"/>
                      </a:cubicBezTo>
                      <a:cubicBezTo>
                        <a:pt x="16324" y="39732"/>
                        <a:pt x="16302" y="39734"/>
                        <a:pt x="16281" y="39734"/>
                      </a:cubicBezTo>
                      <a:cubicBezTo>
                        <a:pt x="16100" y="39734"/>
                        <a:pt x="15930" y="39618"/>
                        <a:pt x="16079" y="39529"/>
                      </a:cubicBezTo>
                      <a:cubicBezTo>
                        <a:pt x="17246" y="39062"/>
                        <a:pt x="18581" y="38628"/>
                        <a:pt x="19815" y="38194"/>
                      </a:cubicBezTo>
                      <a:cubicBezTo>
                        <a:pt x="19848" y="38161"/>
                        <a:pt x="19881" y="38161"/>
                        <a:pt x="19915" y="38161"/>
                      </a:cubicBezTo>
                      <a:lnTo>
                        <a:pt x="19915" y="37160"/>
                      </a:lnTo>
                      <a:cubicBezTo>
                        <a:pt x="18747" y="37561"/>
                        <a:pt x="17580" y="38028"/>
                        <a:pt x="16346" y="38361"/>
                      </a:cubicBezTo>
                      <a:cubicBezTo>
                        <a:pt x="16313" y="38372"/>
                        <a:pt x="16280" y="38377"/>
                        <a:pt x="16248" y="38377"/>
                      </a:cubicBezTo>
                      <a:cubicBezTo>
                        <a:pt x="16080" y="38377"/>
                        <a:pt x="15939" y="38250"/>
                        <a:pt x="16079" y="38194"/>
                      </a:cubicBezTo>
                      <a:cubicBezTo>
                        <a:pt x="17246" y="37694"/>
                        <a:pt x="18581" y="37260"/>
                        <a:pt x="19815" y="36827"/>
                      </a:cubicBezTo>
                      <a:lnTo>
                        <a:pt x="19915" y="36827"/>
                      </a:lnTo>
                      <a:lnTo>
                        <a:pt x="19915" y="35793"/>
                      </a:lnTo>
                      <a:cubicBezTo>
                        <a:pt x="18747" y="36226"/>
                        <a:pt x="17580" y="36660"/>
                        <a:pt x="16346" y="36993"/>
                      </a:cubicBezTo>
                      <a:cubicBezTo>
                        <a:pt x="16308" y="37006"/>
                        <a:pt x="16270" y="37011"/>
                        <a:pt x="16233" y="37011"/>
                      </a:cubicBezTo>
                      <a:cubicBezTo>
                        <a:pt x="16072" y="37011"/>
                        <a:pt x="15943" y="36908"/>
                        <a:pt x="16079" y="36827"/>
                      </a:cubicBezTo>
                      <a:cubicBezTo>
                        <a:pt x="17246" y="36326"/>
                        <a:pt x="18581" y="35926"/>
                        <a:pt x="19815" y="35492"/>
                      </a:cubicBezTo>
                      <a:cubicBezTo>
                        <a:pt x="19848" y="35459"/>
                        <a:pt x="19881" y="35459"/>
                        <a:pt x="19915" y="35459"/>
                      </a:cubicBezTo>
                      <a:lnTo>
                        <a:pt x="19915" y="34458"/>
                      </a:lnTo>
                      <a:cubicBezTo>
                        <a:pt x="18747" y="34859"/>
                        <a:pt x="17580" y="35292"/>
                        <a:pt x="16346" y="35659"/>
                      </a:cubicBezTo>
                      <a:cubicBezTo>
                        <a:pt x="16324" y="35663"/>
                        <a:pt x="16302" y="35664"/>
                        <a:pt x="16280" y="35664"/>
                      </a:cubicBezTo>
                      <a:cubicBezTo>
                        <a:pt x="16100" y="35664"/>
                        <a:pt x="15930" y="35552"/>
                        <a:pt x="16079" y="35492"/>
                      </a:cubicBezTo>
                      <a:cubicBezTo>
                        <a:pt x="17246" y="34992"/>
                        <a:pt x="18581" y="34558"/>
                        <a:pt x="19815" y="34125"/>
                      </a:cubicBezTo>
                      <a:cubicBezTo>
                        <a:pt x="19848" y="34125"/>
                        <a:pt x="19881" y="34091"/>
                        <a:pt x="19915" y="34091"/>
                      </a:cubicBezTo>
                      <a:lnTo>
                        <a:pt x="19915" y="33825"/>
                      </a:lnTo>
                      <a:cubicBezTo>
                        <a:pt x="19915" y="33591"/>
                        <a:pt x="19915" y="33324"/>
                        <a:pt x="19915" y="33091"/>
                      </a:cubicBezTo>
                      <a:cubicBezTo>
                        <a:pt x="18747" y="33491"/>
                        <a:pt x="17580" y="33958"/>
                        <a:pt x="16346" y="34292"/>
                      </a:cubicBezTo>
                      <a:cubicBezTo>
                        <a:pt x="16313" y="34302"/>
                        <a:pt x="16280" y="34307"/>
                        <a:pt x="16248" y="34307"/>
                      </a:cubicBezTo>
                      <a:cubicBezTo>
                        <a:pt x="16080" y="34307"/>
                        <a:pt x="15939" y="34181"/>
                        <a:pt x="16079" y="34125"/>
                      </a:cubicBezTo>
                      <a:cubicBezTo>
                        <a:pt x="17246" y="33624"/>
                        <a:pt x="18581" y="33224"/>
                        <a:pt x="19815" y="32757"/>
                      </a:cubicBezTo>
                      <a:lnTo>
                        <a:pt x="19915" y="32757"/>
                      </a:lnTo>
                      <a:cubicBezTo>
                        <a:pt x="19915" y="32424"/>
                        <a:pt x="19915" y="32090"/>
                        <a:pt x="19915" y="31756"/>
                      </a:cubicBezTo>
                      <a:cubicBezTo>
                        <a:pt x="18714" y="32157"/>
                        <a:pt x="17580" y="32590"/>
                        <a:pt x="16346" y="32924"/>
                      </a:cubicBezTo>
                      <a:cubicBezTo>
                        <a:pt x="16308" y="32936"/>
                        <a:pt x="16270" y="32942"/>
                        <a:pt x="16233" y="32942"/>
                      </a:cubicBezTo>
                      <a:cubicBezTo>
                        <a:pt x="16072" y="32942"/>
                        <a:pt x="15943" y="32838"/>
                        <a:pt x="16079" y="32757"/>
                      </a:cubicBezTo>
                      <a:cubicBezTo>
                        <a:pt x="17246" y="32257"/>
                        <a:pt x="18581" y="31856"/>
                        <a:pt x="19815" y="31423"/>
                      </a:cubicBezTo>
                      <a:cubicBezTo>
                        <a:pt x="19848" y="31389"/>
                        <a:pt x="19881" y="31389"/>
                        <a:pt x="19881" y="31389"/>
                      </a:cubicBezTo>
                      <a:cubicBezTo>
                        <a:pt x="19881" y="31056"/>
                        <a:pt x="19881" y="30722"/>
                        <a:pt x="19881" y="30389"/>
                      </a:cubicBezTo>
                      <a:cubicBezTo>
                        <a:pt x="18714" y="30789"/>
                        <a:pt x="17546" y="31256"/>
                        <a:pt x="16312" y="31590"/>
                      </a:cubicBezTo>
                      <a:cubicBezTo>
                        <a:pt x="16285" y="31600"/>
                        <a:pt x="16257" y="31605"/>
                        <a:pt x="16228" y="31605"/>
                      </a:cubicBezTo>
                      <a:cubicBezTo>
                        <a:pt x="16080" y="31605"/>
                        <a:pt x="15939" y="31479"/>
                        <a:pt x="16079" y="31423"/>
                      </a:cubicBezTo>
                      <a:cubicBezTo>
                        <a:pt x="17246" y="30922"/>
                        <a:pt x="18547" y="30489"/>
                        <a:pt x="19815" y="30055"/>
                      </a:cubicBezTo>
                      <a:lnTo>
                        <a:pt x="19881" y="30055"/>
                      </a:lnTo>
                      <a:cubicBezTo>
                        <a:pt x="19881" y="29722"/>
                        <a:pt x="19881" y="29388"/>
                        <a:pt x="19881" y="29054"/>
                      </a:cubicBezTo>
                      <a:cubicBezTo>
                        <a:pt x="18714" y="29455"/>
                        <a:pt x="17546" y="29888"/>
                        <a:pt x="16312" y="30222"/>
                      </a:cubicBezTo>
                      <a:cubicBezTo>
                        <a:pt x="16281" y="30234"/>
                        <a:pt x="16248" y="30240"/>
                        <a:pt x="16215" y="30240"/>
                      </a:cubicBezTo>
                      <a:cubicBezTo>
                        <a:pt x="16072" y="30240"/>
                        <a:pt x="15943" y="30137"/>
                        <a:pt x="16079" y="30055"/>
                      </a:cubicBezTo>
                      <a:cubicBezTo>
                        <a:pt x="17246" y="29555"/>
                        <a:pt x="18547" y="29155"/>
                        <a:pt x="19815" y="28721"/>
                      </a:cubicBezTo>
                      <a:cubicBezTo>
                        <a:pt x="19848" y="28688"/>
                        <a:pt x="19848" y="28688"/>
                        <a:pt x="19881" y="28688"/>
                      </a:cubicBezTo>
                      <a:cubicBezTo>
                        <a:pt x="19881" y="28354"/>
                        <a:pt x="19881" y="28020"/>
                        <a:pt x="19881" y="27687"/>
                      </a:cubicBezTo>
                      <a:cubicBezTo>
                        <a:pt x="18714" y="28087"/>
                        <a:pt x="17546" y="28521"/>
                        <a:pt x="16312" y="28888"/>
                      </a:cubicBezTo>
                      <a:cubicBezTo>
                        <a:pt x="16294" y="28891"/>
                        <a:pt x="16275" y="28893"/>
                        <a:pt x="16255" y="28893"/>
                      </a:cubicBezTo>
                      <a:cubicBezTo>
                        <a:pt x="16093" y="28893"/>
                        <a:pt x="15900" y="28780"/>
                        <a:pt x="16079" y="28721"/>
                      </a:cubicBezTo>
                      <a:cubicBezTo>
                        <a:pt x="17246" y="28221"/>
                        <a:pt x="18547" y="27787"/>
                        <a:pt x="19815" y="27353"/>
                      </a:cubicBezTo>
                      <a:lnTo>
                        <a:pt x="19881" y="27353"/>
                      </a:lnTo>
                      <a:cubicBezTo>
                        <a:pt x="19881" y="26986"/>
                        <a:pt x="19881" y="26686"/>
                        <a:pt x="19881" y="26353"/>
                      </a:cubicBezTo>
                      <a:cubicBezTo>
                        <a:pt x="18714" y="26753"/>
                        <a:pt x="17546" y="27186"/>
                        <a:pt x="16312" y="27520"/>
                      </a:cubicBezTo>
                      <a:cubicBezTo>
                        <a:pt x="16285" y="27531"/>
                        <a:pt x="16256" y="27535"/>
                        <a:pt x="16226" y="27535"/>
                      </a:cubicBezTo>
                      <a:cubicBezTo>
                        <a:pt x="16071" y="27535"/>
                        <a:pt x="15911" y="27409"/>
                        <a:pt x="16079" y="27353"/>
                      </a:cubicBezTo>
                      <a:cubicBezTo>
                        <a:pt x="17246" y="26853"/>
                        <a:pt x="18547" y="26453"/>
                        <a:pt x="19815" y="25986"/>
                      </a:cubicBezTo>
                      <a:lnTo>
                        <a:pt x="19848" y="25986"/>
                      </a:lnTo>
                      <a:cubicBezTo>
                        <a:pt x="19848" y="25652"/>
                        <a:pt x="19848" y="25318"/>
                        <a:pt x="19848" y="24985"/>
                      </a:cubicBezTo>
                      <a:cubicBezTo>
                        <a:pt x="18714" y="25385"/>
                        <a:pt x="17546" y="25819"/>
                        <a:pt x="16312" y="26186"/>
                      </a:cubicBezTo>
                      <a:cubicBezTo>
                        <a:pt x="16294" y="26189"/>
                        <a:pt x="16275" y="26191"/>
                        <a:pt x="16256" y="26191"/>
                      </a:cubicBezTo>
                      <a:cubicBezTo>
                        <a:pt x="16094" y="26191"/>
                        <a:pt x="15900" y="26075"/>
                        <a:pt x="16079" y="25986"/>
                      </a:cubicBezTo>
                      <a:cubicBezTo>
                        <a:pt x="17246" y="25485"/>
                        <a:pt x="18547" y="25085"/>
                        <a:pt x="19815" y="24651"/>
                      </a:cubicBezTo>
                      <a:lnTo>
                        <a:pt x="19848" y="24618"/>
                      </a:lnTo>
                      <a:cubicBezTo>
                        <a:pt x="19848" y="24284"/>
                        <a:pt x="19848" y="23984"/>
                        <a:pt x="19848" y="23651"/>
                      </a:cubicBezTo>
                      <a:cubicBezTo>
                        <a:pt x="18681" y="24051"/>
                        <a:pt x="17546" y="24485"/>
                        <a:pt x="16312" y="24818"/>
                      </a:cubicBezTo>
                      <a:cubicBezTo>
                        <a:pt x="16280" y="24829"/>
                        <a:pt x="16247" y="24834"/>
                        <a:pt x="16215" y="24834"/>
                      </a:cubicBezTo>
                      <a:cubicBezTo>
                        <a:pt x="16048" y="24834"/>
                        <a:pt x="15911" y="24707"/>
                        <a:pt x="16079" y="24651"/>
                      </a:cubicBezTo>
                      <a:cubicBezTo>
                        <a:pt x="17246" y="24151"/>
                        <a:pt x="18547" y="23717"/>
                        <a:pt x="19815" y="23284"/>
                      </a:cubicBezTo>
                      <a:lnTo>
                        <a:pt x="19848" y="23284"/>
                      </a:lnTo>
                      <a:cubicBezTo>
                        <a:pt x="19848" y="22950"/>
                        <a:pt x="19848" y="22617"/>
                        <a:pt x="19848" y="22283"/>
                      </a:cubicBezTo>
                      <a:cubicBezTo>
                        <a:pt x="18681" y="22683"/>
                        <a:pt x="17546" y="23117"/>
                        <a:pt x="16312" y="23450"/>
                      </a:cubicBezTo>
                      <a:cubicBezTo>
                        <a:pt x="16275" y="23463"/>
                        <a:pt x="16236" y="23468"/>
                        <a:pt x="16199" y="23468"/>
                      </a:cubicBezTo>
                      <a:cubicBezTo>
                        <a:pt x="16040" y="23468"/>
                        <a:pt x="15916" y="23365"/>
                        <a:pt x="16079" y="23284"/>
                      </a:cubicBezTo>
                      <a:cubicBezTo>
                        <a:pt x="17246" y="22783"/>
                        <a:pt x="18547" y="22383"/>
                        <a:pt x="19815" y="21949"/>
                      </a:cubicBezTo>
                      <a:cubicBezTo>
                        <a:pt x="19815" y="21916"/>
                        <a:pt x="19815" y="21916"/>
                        <a:pt x="19848" y="21916"/>
                      </a:cubicBezTo>
                      <a:cubicBezTo>
                        <a:pt x="19848" y="21582"/>
                        <a:pt x="19848" y="21249"/>
                        <a:pt x="19848" y="20915"/>
                      </a:cubicBezTo>
                      <a:cubicBezTo>
                        <a:pt x="18681" y="21349"/>
                        <a:pt x="17546" y="21749"/>
                        <a:pt x="16312" y="22116"/>
                      </a:cubicBezTo>
                      <a:cubicBezTo>
                        <a:pt x="16291" y="22120"/>
                        <a:pt x="16269" y="22121"/>
                        <a:pt x="16247" y="22121"/>
                      </a:cubicBezTo>
                      <a:cubicBezTo>
                        <a:pt x="16067" y="22121"/>
                        <a:pt x="15900" y="22009"/>
                        <a:pt x="16079" y="21949"/>
                      </a:cubicBezTo>
                      <a:cubicBezTo>
                        <a:pt x="17246" y="21449"/>
                        <a:pt x="18547" y="21015"/>
                        <a:pt x="19781" y="20582"/>
                      </a:cubicBezTo>
                      <a:lnTo>
                        <a:pt x="19815" y="20582"/>
                      </a:lnTo>
                      <a:cubicBezTo>
                        <a:pt x="19815" y="20248"/>
                        <a:pt x="19815" y="19915"/>
                        <a:pt x="19815" y="19581"/>
                      </a:cubicBezTo>
                      <a:cubicBezTo>
                        <a:pt x="18681" y="19981"/>
                        <a:pt x="17513" y="20415"/>
                        <a:pt x="16312" y="20749"/>
                      </a:cubicBezTo>
                      <a:cubicBezTo>
                        <a:pt x="16280" y="20759"/>
                        <a:pt x="16247" y="20764"/>
                        <a:pt x="16215" y="20764"/>
                      </a:cubicBezTo>
                      <a:cubicBezTo>
                        <a:pt x="16048" y="20764"/>
                        <a:pt x="15911" y="20638"/>
                        <a:pt x="16079" y="20582"/>
                      </a:cubicBezTo>
                      <a:cubicBezTo>
                        <a:pt x="17246" y="20081"/>
                        <a:pt x="18547" y="19648"/>
                        <a:pt x="19781" y="19214"/>
                      </a:cubicBezTo>
                      <a:lnTo>
                        <a:pt x="19815" y="19214"/>
                      </a:lnTo>
                      <a:cubicBezTo>
                        <a:pt x="19815" y="18880"/>
                        <a:pt x="19815" y="18547"/>
                        <a:pt x="19815" y="18213"/>
                      </a:cubicBezTo>
                      <a:cubicBezTo>
                        <a:pt x="18681" y="18614"/>
                        <a:pt x="17513" y="19047"/>
                        <a:pt x="16312" y="19381"/>
                      </a:cubicBezTo>
                      <a:cubicBezTo>
                        <a:pt x="16275" y="19393"/>
                        <a:pt x="16236" y="19399"/>
                        <a:pt x="16199" y="19399"/>
                      </a:cubicBezTo>
                      <a:cubicBezTo>
                        <a:pt x="16040" y="19399"/>
                        <a:pt x="15916" y="19295"/>
                        <a:pt x="16079" y="19214"/>
                      </a:cubicBezTo>
                      <a:cubicBezTo>
                        <a:pt x="17246" y="18714"/>
                        <a:pt x="18547" y="18313"/>
                        <a:pt x="19781" y="17880"/>
                      </a:cubicBezTo>
                      <a:lnTo>
                        <a:pt x="19815" y="17880"/>
                      </a:lnTo>
                      <a:cubicBezTo>
                        <a:pt x="19815" y="17546"/>
                        <a:pt x="19815" y="17213"/>
                        <a:pt x="19815" y="16879"/>
                      </a:cubicBezTo>
                      <a:cubicBezTo>
                        <a:pt x="18647" y="17279"/>
                        <a:pt x="17513" y="17713"/>
                        <a:pt x="16312" y="18047"/>
                      </a:cubicBezTo>
                      <a:cubicBezTo>
                        <a:pt x="16291" y="18050"/>
                        <a:pt x="16269" y="18052"/>
                        <a:pt x="16247" y="18052"/>
                      </a:cubicBezTo>
                      <a:cubicBezTo>
                        <a:pt x="16067" y="18052"/>
                        <a:pt x="15900" y="17939"/>
                        <a:pt x="16079" y="17880"/>
                      </a:cubicBezTo>
                      <a:cubicBezTo>
                        <a:pt x="17246" y="17379"/>
                        <a:pt x="18547" y="16946"/>
                        <a:pt x="19781" y="16512"/>
                      </a:cubicBezTo>
                      <a:lnTo>
                        <a:pt x="19815" y="16512"/>
                      </a:lnTo>
                      <a:cubicBezTo>
                        <a:pt x="19815" y="16179"/>
                        <a:pt x="19815" y="15845"/>
                        <a:pt x="19815" y="15511"/>
                      </a:cubicBezTo>
                      <a:cubicBezTo>
                        <a:pt x="18647" y="15912"/>
                        <a:pt x="17513" y="16345"/>
                        <a:pt x="16312" y="16679"/>
                      </a:cubicBezTo>
                      <a:cubicBezTo>
                        <a:pt x="16280" y="16690"/>
                        <a:pt x="16247" y="16694"/>
                        <a:pt x="16215" y="16694"/>
                      </a:cubicBezTo>
                      <a:cubicBezTo>
                        <a:pt x="16048" y="16694"/>
                        <a:pt x="15911" y="16568"/>
                        <a:pt x="16079" y="16512"/>
                      </a:cubicBezTo>
                      <a:cubicBezTo>
                        <a:pt x="17246" y="16012"/>
                        <a:pt x="18547" y="15611"/>
                        <a:pt x="19781" y="15144"/>
                      </a:cubicBezTo>
                      <a:cubicBezTo>
                        <a:pt x="19781" y="14844"/>
                        <a:pt x="19781" y="14511"/>
                        <a:pt x="19781" y="14177"/>
                      </a:cubicBezTo>
                      <a:cubicBezTo>
                        <a:pt x="18647" y="14577"/>
                        <a:pt x="17513" y="14978"/>
                        <a:pt x="16312" y="15345"/>
                      </a:cubicBezTo>
                      <a:cubicBezTo>
                        <a:pt x="16291" y="15348"/>
                        <a:pt x="16269" y="15350"/>
                        <a:pt x="16248" y="15350"/>
                      </a:cubicBezTo>
                      <a:cubicBezTo>
                        <a:pt x="16067" y="15350"/>
                        <a:pt x="15900" y="15234"/>
                        <a:pt x="16079" y="15144"/>
                      </a:cubicBezTo>
                      <a:cubicBezTo>
                        <a:pt x="17246" y="14644"/>
                        <a:pt x="18547" y="14244"/>
                        <a:pt x="19781" y="13810"/>
                      </a:cubicBezTo>
                      <a:cubicBezTo>
                        <a:pt x="19781" y="13477"/>
                        <a:pt x="19781" y="13143"/>
                        <a:pt x="19781" y="12809"/>
                      </a:cubicBezTo>
                      <a:cubicBezTo>
                        <a:pt x="18647" y="13210"/>
                        <a:pt x="17513" y="13643"/>
                        <a:pt x="16312" y="13977"/>
                      </a:cubicBezTo>
                      <a:cubicBezTo>
                        <a:pt x="16280" y="13988"/>
                        <a:pt x="16247" y="13992"/>
                        <a:pt x="16215" y="13992"/>
                      </a:cubicBezTo>
                      <a:cubicBezTo>
                        <a:pt x="16047" y="13992"/>
                        <a:pt x="15906" y="13866"/>
                        <a:pt x="16045" y="13810"/>
                      </a:cubicBezTo>
                      <a:cubicBezTo>
                        <a:pt x="17246" y="13310"/>
                        <a:pt x="18547" y="12876"/>
                        <a:pt x="19781" y="12443"/>
                      </a:cubicBezTo>
                      <a:cubicBezTo>
                        <a:pt x="19781" y="12109"/>
                        <a:pt x="19781" y="11809"/>
                        <a:pt x="19781" y="11475"/>
                      </a:cubicBezTo>
                      <a:cubicBezTo>
                        <a:pt x="18647" y="11875"/>
                        <a:pt x="17513" y="12276"/>
                        <a:pt x="16312" y="12609"/>
                      </a:cubicBezTo>
                      <a:cubicBezTo>
                        <a:pt x="16275" y="12622"/>
                        <a:pt x="16236" y="12627"/>
                        <a:pt x="16199" y="12627"/>
                      </a:cubicBezTo>
                      <a:cubicBezTo>
                        <a:pt x="16039" y="12627"/>
                        <a:pt x="15910" y="12524"/>
                        <a:pt x="16045" y="12443"/>
                      </a:cubicBezTo>
                      <a:cubicBezTo>
                        <a:pt x="17213" y="11942"/>
                        <a:pt x="18514" y="11542"/>
                        <a:pt x="19781" y="11108"/>
                      </a:cubicBezTo>
                      <a:cubicBezTo>
                        <a:pt x="19781" y="10775"/>
                        <a:pt x="19781" y="10441"/>
                        <a:pt x="19781" y="10108"/>
                      </a:cubicBezTo>
                      <a:cubicBezTo>
                        <a:pt x="18647" y="10508"/>
                        <a:pt x="17513" y="10941"/>
                        <a:pt x="16312" y="11275"/>
                      </a:cubicBezTo>
                      <a:cubicBezTo>
                        <a:pt x="16291" y="11279"/>
                        <a:pt x="16269" y="11280"/>
                        <a:pt x="16247" y="11280"/>
                      </a:cubicBezTo>
                      <a:cubicBezTo>
                        <a:pt x="16066" y="11280"/>
                        <a:pt x="15897" y="11168"/>
                        <a:pt x="16045" y="11108"/>
                      </a:cubicBezTo>
                      <a:cubicBezTo>
                        <a:pt x="17213" y="10608"/>
                        <a:pt x="18514" y="10174"/>
                        <a:pt x="19781" y="9741"/>
                      </a:cubicBezTo>
                      <a:cubicBezTo>
                        <a:pt x="19781" y="9407"/>
                        <a:pt x="19748" y="9073"/>
                        <a:pt x="19748" y="8740"/>
                      </a:cubicBezTo>
                      <a:cubicBezTo>
                        <a:pt x="18614" y="9140"/>
                        <a:pt x="17513" y="9574"/>
                        <a:pt x="16312" y="9907"/>
                      </a:cubicBezTo>
                      <a:cubicBezTo>
                        <a:pt x="16280" y="9918"/>
                        <a:pt x="16247" y="9923"/>
                        <a:pt x="16215" y="9923"/>
                      </a:cubicBezTo>
                      <a:cubicBezTo>
                        <a:pt x="16047" y="9923"/>
                        <a:pt x="15906" y="9797"/>
                        <a:pt x="16045" y="9741"/>
                      </a:cubicBezTo>
                      <a:cubicBezTo>
                        <a:pt x="17213" y="9240"/>
                        <a:pt x="18514" y="8840"/>
                        <a:pt x="19748" y="8406"/>
                      </a:cubicBezTo>
                      <a:cubicBezTo>
                        <a:pt x="19748" y="8073"/>
                        <a:pt x="19748" y="7739"/>
                        <a:pt x="19748" y="7406"/>
                      </a:cubicBezTo>
                      <a:cubicBezTo>
                        <a:pt x="18614" y="7806"/>
                        <a:pt x="17513" y="8206"/>
                        <a:pt x="16312" y="8540"/>
                      </a:cubicBezTo>
                      <a:cubicBezTo>
                        <a:pt x="16275" y="8552"/>
                        <a:pt x="16236" y="8558"/>
                        <a:pt x="16199" y="8558"/>
                      </a:cubicBezTo>
                      <a:cubicBezTo>
                        <a:pt x="16039" y="8558"/>
                        <a:pt x="15910" y="8454"/>
                        <a:pt x="16045" y="8373"/>
                      </a:cubicBezTo>
                      <a:cubicBezTo>
                        <a:pt x="17213" y="7873"/>
                        <a:pt x="18514" y="7472"/>
                        <a:pt x="19748" y="7039"/>
                      </a:cubicBezTo>
                      <a:cubicBezTo>
                        <a:pt x="19748" y="6705"/>
                        <a:pt x="19748" y="6372"/>
                        <a:pt x="19748" y="6038"/>
                      </a:cubicBezTo>
                      <a:cubicBezTo>
                        <a:pt x="18614" y="6438"/>
                        <a:pt x="17480" y="6872"/>
                        <a:pt x="16312" y="7205"/>
                      </a:cubicBezTo>
                      <a:cubicBezTo>
                        <a:pt x="16280" y="7216"/>
                        <a:pt x="16247" y="7221"/>
                        <a:pt x="16215" y="7221"/>
                      </a:cubicBezTo>
                      <a:cubicBezTo>
                        <a:pt x="16047" y="7221"/>
                        <a:pt x="15906" y="7095"/>
                        <a:pt x="16045" y="7039"/>
                      </a:cubicBezTo>
                      <a:cubicBezTo>
                        <a:pt x="17213" y="6538"/>
                        <a:pt x="18514" y="6138"/>
                        <a:pt x="19748" y="5704"/>
                      </a:cubicBezTo>
                      <a:cubicBezTo>
                        <a:pt x="19748" y="5371"/>
                        <a:pt x="19748" y="5037"/>
                        <a:pt x="19748" y="4704"/>
                      </a:cubicBezTo>
                      <a:cubicBezTo>
                        <a:pt x="18614" y="5104"/>
                        <a:pt x="17480" y="5504"/>
                        <a:pt x="16312" y="5838"/>
                      </a:cubicBezTo>
                      <a:cubicBezTo>
                        <a:pt x="16275" y="5850"/>
                        <a:pt x="16236" y="5856"/>
                        <a:pt x="16199" y="5856"/>
                      </a:cubicBezTo>
                      <a:cubicBezTo>
                        <a:pt x="16039" y="5856"/>
                        <a:pt x="15910" y="5752"/>
                        <a:pt x="16045" y="5671"/>
                      </a:cubicBezTo>
                      <a:cubicBezTo>
                        <a:pt x="17213" y="5204"/>
                        <a:pt x="18514" y="4770"/>
                        <a:pt x="19748" y="4337"/>
                      </a:cubicBezTo>
                      <a:cubicBezTo>
                        <a:pt x="19748" y="4003"/>
                        <a:pt x="19748" y="3670"/>
                        <a:pt x="19748" y="3369"/>
                      </a:cubicBezTo>
                      <a:cubicBezTo>
                        <a:pt x="18614" y="3736"/>
                        <a:pt x="17480" y="4170"/>
                        <a:pt x="16312" y="4504"/>
                      </a:cubicBezTo>
                      <a:cubicBezTo>
                        <a:pt x="16280" y="4514"/>
                        <a:pt x="16247" y="4519"/>
                        <a:pt x="16215" y="4519"/>
                      </a:cubicBezTo>
                      <a:cubicBezTo>
                        <a:pt x="16047" y="4519"/>
                        <a:pt x="15906" y="4393"/>
                        <a:pt x="16045" y="4337"/>
                      </a:cubicBezTo>
                      <a:cubicBezTo>
                        <a:pt x="17213" y="3836"/>
                        <a:pt x="18514" y="3436"/>
                        <a:pt x="19715" y="3002"/>
                      </a:cubicBezTo>
                      <a:cubicBezTo>
                        <a:pt x="19715" y="2669"/>
                        <a:pt x="19715" y="2335"/>
                        <a:pt x="19715" y="2002"/>
                      </a:cubicBezTo>
                      <a:cubicBezTo>
                        <a:pt x="18614" y="2402"/>
                        <a:pt x="17480" y="2802"/>
                        <a:pt x="16312" y="3136"/>
                      </a:cubicBezTo>
                      <a:cubicBezTo>
                        <a:pt x="16275" y="3148"/>
                        <a:pt x="16236" y="3154"/>
                        <a:pt x="16199" y="3154"/>
                      </a:cubicBezTo>
                      <a:cubicBezTo>
                        <a:pt x="16039" y="3154"/>
                        <a:pt x="15910" y="3050"/>
                        <a:pt x="16045" y="2969"/>
                      </a:cubicBezTo>
                      <a:cubicBezTo>
                        <a:pt x="17213" y="2502"/>
                        <a:pt x="18480" y="2068"/>
                        <a:pt x="19715" y="1635"/>
                      </a:cubicBezTo>
                      <a:cubicBezTo>
                        <a:pt x="19715" y="1335"/>
                        <a:pt x="19715" y="1001"/>
                        <a:pt x="19715" y="667"/>
                      </a:cubicBezTo>
                      <a:cubicBezTo>
                        <a:pt x="18614" y="1068"/>
                        <a:pt x="17480" y="1468"/>
                        <a:pt x="16312" y="1802"/>
                      </a:cubicBezTo>
                      <a:cubicBezTo>
                        <a:pt x="16280" y="1812"/>
                        <a:pt x="16247" y="1817"/>
                        <a:pt x="16215" y="1817"/>
                      </a:cubicBezTo>
                      <a:cubicBezTo>
                        <a:pt x="16047" y="1817"/>
                        <a:pt x="15906" y="1691"/>
                        <a:pt x="16045" y="1635"/>
                      </a:cubicBezTo>
                      <a:cubicBezTo>
                        <a:pt x="17213" y="1134"/>
                        <a:pt x="18480" y="734"/>
                        <a:pt x="19715" y="301"/>
                      </a:cubicBezTo>
                      <a:lnTo>
                        <a:pt x="19715" y="200"/>
                      </a:lnTo>
                      <a:cubicBezTo>
                        <a:pt x="16546" y="434"/>
                        <a:pt x="13243" y="367"/>
                        <a:pt x="10074" y="401"/>
                      </a:cubicBezTo>
                      <a:cubicBezTo>
                        <a:pt x="7692" y="424"/>
                        <a:pt x="5310" y="448"/>
                        <a:pt x="2939" y="448"/>
                      </a:cubicBezTo>
                      <a:cubicBezTo>
                        <a:pt x="1957" y="448"/>
                        <a:pt x="978" y="444"/>
                        <a:pt x="1" y="434"/>
                      </a:cubicBezTo>
                      <a:lnTo>
                        <a:pt x="1" y="434"/>
                      </a:lnTo>
                      <a:cubicBezTo>
                        <a:pt x="601" y="4904"/>
                        <a:pt x="301" y="9440"/>
                        <a:pt x="301" y="13910"/>
                      </a:cubicBezTo>
                      <a:cubicBezTo>
                        <a:pt x="267" y="18547"/>
                        <a:pt x="267" y="23184"/>
                        <a:pt x="267" y="27787"/>
                      </a:cubicBezTo>
                      <a:cubicBezTo>
                        <a:pt x="234" y="36893"/>
                        <a:pt x="167" y="46000"/>
                        <a:pt x="134" y="55106"/>
                      </a:cubicBezTo>
                      <a:cubicBezTo>
                        <a:pt x="23851" y="54906"/>
                        <a:pt x="47568" y="54906"/>
                        <a:pt x="71251" y="54873"/>
                      </a:cubicBezTo>
                      <a:cubicBezTo>
                        <a:pt x="99138" y="54806"/>
                        <a:pt x="127025" y="54739"/>
                        <a:pt x="154911" y="54673"/>
                      </a:cubicBezTo>
                      <a:cubicBezTo>
                        <a:pt x="169622" y="54639"/>
                        <a:pt x="184299" y="54606"/>
                        <a:pt x="199009" y="54573"/>
                      </a:cubicBezTo>
                      <a:cubicBezTo>
                        <a:pt x="216655" y="54539"/>
                        <a:pt x="253081" y="54473"/>
                        <a:pt x="292710" y="54439"/>
                      </a:cubicBezTo>
                      <a:cubicBezTo>
                        <a:pt x="348483" y="54373"/>
                        <a:pt x="410527" y="54306"/>
                        <a:pt x="435345" y="54239"/>
                      </a:cubicBezTo>
                      <a:cubicBezTo>
                        <a:pt x="435445" y="45299"/>
                        <a:pt x="435578" y="36393"/>
                        <a:pt x="435812" y="27453"/>
                      </a:cubicBezTo>
                      <a:cubicBezTo>
                        <a:pt x="435912" y="23350"/>
                        <a:pt x="436012" y="19247"/>
                        <a:pt x="436145" y="15144"/>
                      </a:cubicBezTo>
                      <a:lnTo>
                        <a:pt x="436145" y="534"/>
                      </a:lnTo>
                      <a:cubicBezTo>
                        <a:pt x="419700" y="367"/>
                        <a:pt x="294277" y="234"/>
                        <a:pt x="277799" y="134"/>
                      </a:cubicBezTo>
                      <a:cubicBezTo>
                        <a:pt x="262154" y="67"/>
                        <a:pt x="246510" y="34"/>
                        <a:pt x="230832" y="0"/>
                      </a:cubicBezTo>
                      <a:lnTo>
                        <a:pt x="157680" y="0"/>
                      </a:lnTo>
                      <a:cubicBezTo>
                        <a:pt x="153333" y="96"/>
                        <a:pt x="148970" y="130"/>
                        <a:pt x="144603" y="130"/>
                      </a:cubicBezTo>
                      <a:cubicBezTo>
                        <a:pt x="138314" y="130"/>
                        <a:pt x="132018" y="59"/>
                        <a:pt x="12575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</p:grpSp>
          <p:grpSp>
            <p:nvGrpSpPr>
              <p:cNvPr id="1199" name="Google Shape;1998;p23">
                <a:extLst>
                  <a:ext uri="{FF2B5EF4-FFF2-40B4-BE49-F238E27FC236}">
                    <a16:creationId xmlns:a16="http://schemas.microsoft.com/office/drawing/2014/main" id="{D4DA6645-A146-47A5-9175-A5D6BA67982D}"/>
                  </a:ext>
                </a:extLst>
              </p:cNvPr>
              <p:cNvGrpSpPr/>
              <p:nvPr/>
            </p:nvGrpSpPr>
            <p:grpSpPr>
              <a:xfrm flipH="1">
                <a:off x="4865095" y="3139379"/>
                <a:ext cx="3620079" cy="1421493"/>
                <a:chOff x="-766725" y="1457525"/>
                <a:chExt cx="11245975" cy="1691650"/>
              </a:xfrm>
            </p:grpSpPr>
            <p:sp>
              <p:nvSpPr>
                <p:cNvPr id="1200" name="Google Shape;1999;p23">
                  <a:extLst>
                    <a:ext uri="{FF2B5EF4-FFF2-40B4-BE49-F238E27FC236}">
                      <a16:creationId xmlns:a16="http://schemas.microsoft.com/office/drawing/2014/main" id="{7A941E0C-3742-47B3-8AD8-7F15AD4A834C}"/>
                    </a:ext>
                  </a:extLst>
                </p:cNvPr>
                <p:cNvSpPr/>
                <p:nvPr/>
              </p:nvSpPr>
              <p:spPr>
                <a:xfrm>
                  <a:off x="-766725" y="1457525"/>
                  <a:ext cx="11245975" cy="169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839" h="67666" extrusionOk="0">
                      <a:moveTo>
                        <a:pt x="102657" y="668"/>
                      </a:moveTo>
                      <a:lnTo>
                        <a:pt x="102657" y="834"/>
                      </a:lnTo>
                      <a:cubicBezTo>
                        <a:pt x="100989" y="768"/>
                        <a:pt x="99288" y="701"/>
                        <a:pt x="97620" y="668"/>
                      </a:cubicBezTo>
                      <a:close/>
                      <a:moveTo>
                        <a:pt x="31706" y="1435"/>
                      </a:moveTo>
                      <a:cubicBezTo>
                        <a:pt x="31706" y="1635"/>
                        <a:pt x="31706" y="1835"/>
                        <a:pt x="31706" y="2035"/>
                      </a:cubicBezTo>
                      <a:cubicBezTo>
                        <a:pt x="31606" y="1935"/>
                        <a:pt x="31439" y="1869"/>
                        <a:pt x="31306" y="1768"/>
                      </a:cubicBezTo>
                      <a:cubicBezTo>
                        <a:pt x="31306" y="1768"/>
                        <a:pt x="31306" y="1768"/>
                        <a:pt x="31273" y="1735"/>
                      </a:cubicBezTo>
                      <a:cubicBezTo>
                        <a:pt x="31439" y="1635"/>
                        <a:pt x="31573" y="1535"/>
                        <a:pt x="31706" y="1435"/>
                      </a:cubicBezTo>
                      <a:close/>
                      <a:moveTo>
                        <a:pt x="30906" y="2002"/>
                      </a:moveTo>
                      <a:cubicBezTo>
                        <a:pt x="31139" y="2169"/>
                        <a:pt x="31373" y="2369"/>
                        <a:pt x="31706" y="2469"/>
                      </a:cubicBezTo>
                      <a:cubicBezTo>
                        <a:pt x="31706" y="2502"/>
                        <a:pt x="31706" y="2502"/>
                        <a:pt x="31706" y="2502"/>
                      </a:cubicBezTo>
                      <a:lnTo>
                        <a:pt x="31706" y="2569"/>
                      </a:lnTo>
                      <a:cubicBezTo>
                        <a:pt x="31673" y="2536"/>
                        <a:pt x="31640" y="2536"/>
                        <a:pt x="31606" y="2502"/>
                      </a:cubicBezTo>
                      <a:cubicBezTo>
                        <a:pt x="31373" y="2336"/>
                        <a:pt x="31139" y="2169"/>
                        <a:pt x="30906" y="2035"/>
                      </a:cubicBezTo>
                      <a:cubicBezTo>
                        <a:pt x="30906" y="2035"/>
                        <a:pt x="30906" y="2002"/>
                        <a:pt x="30906" y="2002"/>
                      </a:cubicBezTo>
                      <a:close/>
                      <a:moveTo>
                        <a:pt x="30706" y="2169"/>
                      </a:moveTo>
                      <a:cubicBezTo>
                        <a:pt x="30906" y="2336"/>
                        <a:pt x="31106" y="2469"/>
                        <a:pt x="31273" y="2636"/>
                      </a:cubicBezTo>
                      <a:cubicBezTo>
                        <a:pt x="31406" y="2769"/>
                        <a:pt x="31540" y="2903"/>
                        <a:pt x="31740" y="3003"/>
                      </a:cubicBezTo>
                      <a:lnTo>
                        <a:pt x="31740" y="3203"/>
                      </a:lnTo>
                      <a:cubicBezTo>
                        <a:pt x="31706" y="3169"/>
                        <a:pt x="31706" y="3169"/>
                        <a:pt x="31673" y="3169"/>
                      </a:cubicBezTo>
                      <a:cubicBezTo>
                        <a:pt x="31306" y="2869"/>
                        <a:pt x="30906" y="2569"/>
                        <a:pt x="30539" y="2269"/>
                      </a:cubicBezTo>
                      <a:lnTo>
                        <a:pt x="30505" y="2269"/>
                      </a:lnTo>
                      <a:cubicBezTo>
                        <a:pt x="30572" y="2235"/>
                        <a:pt x="30639" y="2202"/>
                        <a:pt x="30706" y="2169"/>
                      </a:cubicBezTo>
                      <a:close/>
                      <a:moveTo>
                        <a:pt x="30339" y="2402"/>
                      </a:moveTo>
                      <a:cubicBezTo>
                        <a:pt x="30672" y="2702"/>
                        <a:pt x="31006" y="2969"/>
                        <a:pt x="31339" y="3270"/>
                      </a:cubicBezTo>
                      <a:cubicBezTo>
                        <a:pt x="31473" y="3403"/>
                        <a:pt x="31606" y="3536"/>
                        <a:pt x="31740" y="3670"/>
                      </a:cubicBezTo>
                      <a:lnTo>
                        <a:pt x="31740" y="3870"/>
                      </a:lnTo>
                      <a:cubicBezTo>
                        <a:pt x="31206" y="3436"/>
                        <a:pt x="30572" y="3036"/>
                        <a:pt x="30005" y="2602"/>
                      </a:cubicBezTo>
                      <a:cubicBezTo>
                        <a:pt x="30139" y="2536"/>
                        <a:pt x="30239" y="2469"/>
                        <a:pt x="30339" y="2402"/>
                      </a:cubicBezTo>
                      <a:close/>
                      <a:moveTo>
                        <a:pt x="29772" y="2769"/>
                      </a:moveTo>
                      <a:cubicBezTo>
                        <a:pt x="30372" y="3336"/>
                        <a:pt x="30972" y="3937"/>
                        <a:pt x="31740" y="4470"/>
                      </a:cubicBezTo>
                      <a:lnTo>
                        <a:pt x="31740" y="4771"/>
                      </a:lnTo>
                      <a:cubicBezTo>
                        <a:pt x="31506" y="4570"/>
                        <a:pt x="31239" y="4404"/>
                        <a:pt x="31006" y="4204"/>
                      </a:cubicBezTo>
                      <a:cubicBezTo>
                        <a:pt x="30472" y="3803"/>
                        <a:pt x="29938" y="3403"/>
                        <a:pt x="29438" y="2969"/>
                      </a:cubicBezTo>
                      <a:cubicBezTo>
                        <a:pt x="29538" y="2903"/>
                        <a:pt x="29638" y="2836"/>
                        <a:pt x="29772" y="2769"/>
                      </a:cubicBezTo>
                      <a:close/>
                      <a:moveTo>
                        <a:pt x="29138" y="3136"/>
                      </a:moveTo>
                      <a:cubicBezTo>
                        <a:pt x="29605" y="3536"/>
                        <a:pt x="30105" y="3937"/>
                        <a:pt x="30572" y="4337"/>
                      </a:cubicBezTo>
                      <a:cubicBezTo>
                        <a:pt x="30939" y="4671"/>
                        <a:pt x="31306" y="5004"/>
                        <a:pt x="31740" y="5304"/>
                      </a:cubicBezTo>
                      <a:lnTo>
                        <a:pt x="31740" y="5605"/>
                      </a:lnTo>
                      <a:cubicBezTo>
                        <a:pt x="31373" y="5338"/>
                        <a:pt x="30972" y="5071"/>
                        <a:pt x="30606" y="4771"/>
                      </a:cubicBezTo>
                      <a:cubicBezTo>
                        <a:pt x="30038" y="4337"/>
                        <a:pt x="29438" y="3903"/>
                        <a:pt x="28871" y="3470"/>
                      </a:cubicBezTo>
                      <a:cubicBezTo>
                        <a:pt x="28804" y="3436"/>
                        <a:pt x="28738" y="3403"/>
                        <a:pt x="28704" y="3403"/>
                      </a:cubicBezTo>
                      <a:cubicBezTo>
                        <a:pt x="28838" y="3336"/>
                        <a:pt x="29004" y="3236"/>
                        <a:pt x="29138" y="3136"/>
                      </a:cubicBezTo>
                      <a:close/>
                      <a:moveTo>
                        <a:pt x="23634" y="5738"/>
                      </a:moveTo>
                      <a:cubicBezTo>
                        <a:pt x="23767" y="5838"/>
                        <a:pt x="23934" y="5905"/>
                        <a:pt x="24068" y="5971"/>
                      </a:cubicBezTo>
                      <a:cubicBezTo>
                        <a:pt x="24068" y="5971"/>
                        <a:pt x="24101" y="6005"/>
                        <a:pt x="24101" y="6005"/>
                      </a:cubicBezTo>
                      <a:lnTo>
                        <a:pt x="22933" y="6005"/>
                      </a:lnTo>
                      <a:cubicBezTo>
                        <a:pt x="23167" y="5905"/>
                        <a:pt x="23400" y="5838"/>
                        <a:pt x="23634" y="5738"/>
                      </a:cubicBezTo>
                      <a:close/>
                      <a:moveTo>
                        <a:pt x="24468" y="5438"/>
                      </a:moveTo>
                      <a:cubicBezTo>
                        <a:pt x="24635" y="5571"/>
                        <a:pt x="24835" y="5671"/>
                        <a:pt x="25002" y="5805"/>
                      </a:cubicBezTo>
                      <a:cubicBezTo>
                        <a:pt x="25102" y="5871"/>
                        <a:pt x="25202" y="5938"/>
                        <a:pt x="25302" y="6005"/>
                      </a:cubicBezTo>
                      <a:lnTo>
                        <a:pt x="24601" y="6005"/>
                      </a:lnTo>
                      <a:cubicBezTo>
                        <a:pt x="24501" y="5938"/>
                        <a:pt x="24401" y="5905"/>
                        <a:pt x="24301" y="5838"/>
                      </a:cubicBezTo>
                      <a:cubicBezTo>
                        <a:pt x="24168" y="5771"/>
                        <a:pt x="24034" y="5705"/>
                        <a:pt x="23901" y="5638"/>
                      </a:cubicBezTo>
                      <a:cubicBezTo>
                        <a:pt x="24101" y="5571"/>
                        <a:pt x="24301" y="5504"/>
                        <a:pt x="24468" y="5438"/>
                      </a:cubicBezTo>
                      <a:close/>
                      <a:moveTo>
                        <a:pt x="25035" y="5204"/>
                      </a:moveTo>
                      <a:cubicBezTo>
                        <a:pt x="25268" y="5371"/>
                        <a:pt x="25502" y="5538"/>
                        <a:pt x="25702" y="5671"/>
                      </a:cubicBezTo>
                      <a:cubicBezTo>
                        <a:pt x="25869" y="5771"/>
                        <a:pt x="26002" y="5905"/>
                        <a:pt x="26169" y="6005"/>
                      </a:cubicBezTo>
                      <a:lnTo>
                        <a:pt x="25902" y="6005"/>
                      </a:lnTo>
                      <a:cubicBezTo>
                        <a:pt x="25702" y="5871"/>
                        <a:pt x="25502" y="5738"/>
                        <a:pt x="25302" y="5638"/>
                      </a:cubicBezTo>
                      <a:cubicBezTo>
                        <a:pt x="25135" y="5538"/>
                        <a:pt x="24935" y="5438"/>
                        <a:pt x="24768" y="5338"/>
                      </a:cubicBezTo>
                      <a:cubicBezTo>
                        <a:pt x="24868" y="5271"/>
                        <a:pt x="24935" y="5238"/>
                        <a:pt x="25035" y="5204"/>
                      </a:cubicBezTo>
                      <a:close/>
                      <a:moveTo>
                        <a:pt x="25735" y="4904"/>
                      </a:moveTo>
                      <a:cubicBezTo>
                        <a:pt x="26036" y="5104"/>
                        <a:pt x="26336" y="5304"/>
                        <a:pt x="26603" y="5471"/>
                      </a:cubicBezTo>
                      <a:cubicBezTo>
                        <a:pt x="26836" y="5638"/>
                        <a:pt x="27070" y="5838"/>
                        <a:pt x="27370" y="6005"/>
                      </a:cubicBezTo>
                      <a:lnTo>
                        <a:pt x="26636" y="6005"/>
                      </a:lnTo>
                      <a:cubicBezTo>
                        <a:pt x="26436" y="5838"/>
                        <a:pt x="26169" y="5705"/>
                        <a:pt x="25969" y="5538"/>
                      </a:cubicBezTo>
                      <a:cubicBezTo>
                        <a:pt x="25735" y="5404"/>
                        <a:pt x="25502" y="5271"/>
                        <a:pt x="25268" y="5104"/>
                      </a:cubicBezTo>
                      <a:cubicBezTo>
                        <a:pt x="25435" y="5037"/>
                        <a:pt x="25602" y="4971"/>
                        <a:pt x="25735" y="4904"/>
                      </a:cubicBezTo>
                      <a:close/>
                      <a:moveTo>
                        <a:pt x="27203" y="4237"/>
                      </a:moveTo>
                      <a:cubicBezTo>
                        <a:pt x="27937" y="4804"/>
                        <a:pt x="28604" y="5438"/>
                        <a:pt x="29405" y="6005"/>
                      </a:cubicBezTo>
                      <a:lnTo>
                        <a:pt x="27804" y="6005"/>
                      </a:lnTo>
                      <a:cubicBezTo>
                        <a:pt x="27603" y="5771"/>
                        <a:pt x="27203" y="5571"/>
                        <a:pt x="26903" y="5404"/>
                      </a:cubicBezTo>
                      <a:cubicBezTo>
                        <a:pt x="26603" y="5204"/>
                        <a:pt x="26269" y="5004"/>
                        <a:pt x="25969" y="4804"/>
                      </a:cubicBezTo>
                      <a:cubicBezTo>
                        <a:pt x="26136" y="4737"/>
                        <a:pt x="26336" y="4637"/>
                        <a:pt x="26503" y="4570"/>
                      </a:cubicBezTo>
                      <a:cubicBezTo>
                        <a:pt x="26803" y="4771"/>
                        <a:pt x="27070" y="5004"/>
                        <a:pt x="27403" y="5238"/>
                      </a:cubicBezTo>
                      <a:cubicBezTo>
                        <a:pt x="27770" y="5471"/>
                        <a:pt x="28204" y="5838"/>
                        <a:pt x="28738" y="5971"/>
                      </a:cubicBezTo>
                      <a:cubicBezTo>
                        <a:pt x="28762" y="5978"/>
                        <a:pt x="28787" y="5980"/>
                        <a:pt x="28810" y="5980"/>
                      </a:cubicBezTo>
                      <a:cubicBezTo>
                        <a:pt x="28913" y="5980"/>
                        <a:pt x="28992" y="5926"/>
                        <a:pt x="28938" y="5871"/>
                      </a:cubicBezTo>
                      <a:cubicBezTo>
                        <a:pt x="28704" y="5605"/>
                        <a:pt x="28204" y="5371"/>
                        <a:pt x="27837" y="5138"/>
                      </a:cubicBezTo>
                      <a:cubicBezTo>
                        <a:pt x="27470" y="4904"/>
                        <a:pt x="27136" y="4671"/>
                        <a:pt x="26803" y="4404"/>
                      </a:cubicBezTo>
                      <a:cubicBezTo>
                        <a:pt x="26936" y="4337"/>
                        <a:pt x="27070" y="4270"/>
                        <a:pt x="27203" y="4237"/>
                      </a:cubicBezTo>
                      <a:close/>
                      <a:moveTo>
                        <a:pt x="27737" y="3937"/>
                      </a:moveTo>
                      <a:lnTo>
                        <a:pt x="29305" y="5138"/>
                      </a:lnTo>
                      <a:cubicBezTo>
                        <a:pt x="29705" y="5404"/>
                        <a:pt x="30038" y="5738"/>
                        <a:pt x="30472" y="6005"/>
                      </a:cubicBezTo>
                      <a:lnTo>
                        <a:pt x="30038" y="6005"/>
                      </a:lnTo>
                      <a:cubicBezTo>
                        <a:pt x="29271" y="5371"/>
                        <a:pt x="28304" y="4771"/>
                        <a:pt x="27470" y="4170"/>
                      </a:cubicBezTo>
                      <a:cubicBezTo>
                        <a:pt x="27437" y="4137"/>
                        <a:pt x="27403" y="4137"/>
                        <a:pt x="27370" y="4137"/>
                      </a:cubicBezTo>
                      <a:cubicBezTo>
                        <a:pt x="27503" y="4070"/>
                        <a:pt x="27603" y="4003"/>
                        <a:pt x="27737" y="3937"/>
                      </a:cubicBezTo>
                      <a:close/>
                      <a:moveTo>
                        <a:pt x="28504" y="3536"/>
                      </a:moveTo>
                      <a:cubicBezTo>
                        <a:pt x="28504" y="3536"/>
                        <a:pt x="28504" y="3570"/>
                        <a:pt x="28504" y="3570"/>
                      </a:cubicBezTo>
                      <a:cubicBezTo>
                        <a:pt x="29104" y="4037"/>
                        <a:pt x="29672" y="4537"/>
                        <a:pt x="30272" y="5004"/>
                      </a:cubicBezTo>
                      <a:cubicBezTo>
                        <a:pt x="30672" y="5338"/>
                        <a:pt x="31039" y="5705"/>
                        <a:pt x="31473" y="6005"/>
                      </a:cubicBezTo>
                      <a:lnTo>
                        <a:pt x="31106" y="6005"/>
                      </a:lnTo>
                      <a:cubicBezTo>
                        <a:pt x="30739" y="5638"/>
                        <a:pt x="30139" y="5304"/>
                        <a:pt x="29672" y="4971"/>
                      </a:cubicBezTo>
                      <a:cubicBezTo>
                        <a:pt x="29104" y="4604"/>
                        <a:pt x="28537" y="4204"/>
                        <a:pt x="27937" y="3837"/>
                      </a:cubicBezTo>
                      <a:cubicBezTo>
                        <a:pt x="28137" y="3737"/>
                        <a:pt x="28304" y="3636"/>
                        <a:pt x="28504" y="3536"/>
                      </a:cubicBezTo>
                      <a:close/>
                      <a:moveTo>
                        <a:pt x="104425" y="5605"/>
                      </a:moveTo>
                      <a:cubicBezTo>
                        <a:pt x="107894" y="5871"/>
                        <a:pt x="111430" y="5938"/>
                        <a:pt x="114932" y="5971"/>
                      </a:cubicBezTo>
                      <a:cubicBezTo>
                        <a:pt x="114299" y="5971"/>
                        <a:pt x="113631" y="6005"/>
                        <a:pt x="112998" y="6005"/>
                      </a:cubicBezTo>
                      <a:lnTo>
                        <a:pt x="104458" y="6005"/>
                      </a:lnTo>
                      <a:cubicBezTo>
                        <a:pt x="104458" y="5871"/>
                        <a:pt x="104425" y="5738"/>
                        <a:pt x="104425" y="5605"/>
                      </a:cubicBezTo>
                      <a:close/>
                      <a:moveTo>
                        <a:pt x="3186" y="11676"/>
                      </a:moveTo>
                      <a:cubicBezTo>
                        <a:pt x="2952" y="11842"/>
                        <a:pt x="2752" y="12009"/>
                        <a:pt x="2519" y="12176"/>
                      </a:cubicBezTo>
                      <a:cubicBezTo>
                        <a:pt x="2319" y="12343"/>
                        <a:pt x="2119" y="12509"/>
                        <a:pt x="1918" y="12676"/>
                      </a:cubicBezTo>
                      <a:lnTo>
                        <a:pt x="1918" y="11742"/>
                      </a:lnTo>
                      <a:cubicBezTo>
                        <a:pt x="2119" y="11709"/>
                        <a:pt x="2385" y="11676"/>
                        <a:pt x="2652" y="11676"/>
                      </a:cubicBezTo>
                      <a:close/>
                      <a:moveTo>
                        <a:pt x="1385" y="12143"/>
                      </a:moveTo>
                      <a:lnTo>
                        <a:pt x="1385" y="13143"/>
                      </a:lnTo>
                      <a:cubicBezTo>
                        <a:pt x="1318" y="12810"/>
                        <a:pt x="1251" y="12409"/>
                        <a:pt x="1385" y="12143"/>
                      </a:cubicBezTo>
                      <a:close/>
                      <a:moveTo>
                        <a:pt x="3686" y="11676"/>
                      </a:moveTo>
                      <a:cubicBezTo>
                        <a:pt x="4020" y="11709"/>
                        <a:pt x="4353" y="11709"/>
                        <a:pt x="4620" y="11742"/>
                      </a:cubicBezTo>
                      <a:cubicBezTo>
                        <a:pt x="3586" y="12243"/>
                        <a:pt x="2652" y="12843"/>
                        <a:pt x="1918" y="13510"/>
                      </a:cubicBezTo>
                      <a:lnTo>
                        <a:pt x="1918" y="13110"/>
                      </a:lnTo>
                      <a:cubicBezTo>
                        <a:pt x="1918" y="13077"/>
                        <a:pt x="1918" y="13077"/>
                        <a:pt x="1918" y="13077"/>
                      </a:cubicBezTo>
                      <a:cubicBezTo>
                        <a:pt x="2252" y="12876"/>
                        <a:pt x="2519" y="12643"/>
                        <a:pt x="2819" y="12409"/>
                      </a:cubicBezTo>
                      <a:cubicBezTo>
                        <a:pt x="3119" y="12176"/>
                        <a:pt x="3453" y="11942"/>
                        <a:pt x="3686" y="11676"/>
                      </a:cubicBezTo>
                      <a:close/>
                      <a:moveTo>
                        <a:pt x="5855" y="11742"/>
                      </a:moveTo>
                      <a:cubicBezTo>
                        <a:pt x="4420" y="12509"/>
                        <a:pt x="3119" y="13343"/>
                        <a:pt x="1918" y="14244"/>
                      </a:cubicBezTo>
                      <a:lnTo>
                        <a:pt x="1918" y="13944"/>
                      </a:lnTo>
                      <a:cubicBezTo>
                        <a:pt x="2819" y="13177"/>
                        <a:pt x="3820" y="12443"/>
                        <a:pt x="4921" y="11742"/>
                      </a:cubicBezTo>
                      <a:close/>
                      <a:moveTo>
                        <a:pt x="7322" y="11709"/>
                      </a:moveTo>
                      <a:cubicBezTo>
                        <a:pt x="5388" y="12676"/>
                        <a:pt x="3419" y="13810"/>
                        <a:pt x="1918" y="15011"/>
                      </a:cubicBezTo>
                      <a:lnTo>
                        <a:pt x="1918" y="14644"/>
                      </a:lnTo>
                      <a:cubicBezTo>
                        <a:pt x="3253" y="13677"/>
                        <a:pt x="4654" y="12676"/>
                        <a:pt x="6088" y="11742"/>
                      </a:cubicBezTo>
                      <a:cubicBezTo>
                        <a:pt x="6488" y="11742"/>
                        <a:pt x="6922" y="11742"/>
                        <a:pt x="7322" y="11709"/>
                      </a:cubicBezTo>
                      <a:close/>
                      <a:moveTo>
                        <a:pt x="8623" y="11709"/>
                      </a:moveTo>
                      <a:cubicBezTo>
                        <a:pt x="6322" y="13043"/>
                        <a:pt x="4087" y="14411"/>
                        <a:pt x="1918" y="15812"/>
                      </a:cubicBezTo>
                      <a:lnTo>
                        <a:pt x="1918" y="15412"/>
                      </a:lnTo>
                      <a:cubicBezTo>
                        <a:pt x="3886" y="14244"/>
                        <a:pt x="5688" y="12943"/>
                        <a:pt x="7589" y="11742"/>
                      </a:cubicBezTo>
                      <a:cubicBezTo>
                        <a:pt x="7622" y="11742"/>
                        <a:pt x="7622" y="11742"/>
                        <a:pt x="7622" y="11709"/>
                      </a:cubicBezTo>
                      <a:close/>
                      <a:moveTo>
                        <a:pt x="10224" y="11676"/>
                      </a:moveTo>
                      <a:cubicBezTo>
                        <a:pt x="7389" y="13277"/>
                        <a:pt x="4654" y="14911"/>
                        <a:pt x="1918" y="16546"/>
                      </a:cubicBezTo>
                      <a:lnTo>
                        <a:pt x="1918" y="16112"/>
                      </a:lnTo>
                      <a:cubicBezTo>
                        <a:pt x="4353" y="14678"/>
                        <a:pt x="6722" y="13210"/>
                        <a:pt x="8990" y="11709"/>
                      </a:cubicBezTo>
                      <a:cubicBezTo>
                        <a:pt x="9290" y="11676"/>
                        <a:pt x="9591" y="11676"/>
                        <a:pt x="9891" y="11676"/>
                      </a:cubicBezTo>
                      <a:close/>
                      <a:moveTo>
                        <a:pt x="11058" y="11676"/>
                      </a:moveTo>
                      <a:cubicBezTo>
                        <a:pt x="8056" y="13710"/>
                        <a:pt x="5254" y="15812"/>
                        <a:pt x="1918" y="17680"/>
                      </a:cubicBezTo>
                      <a:lnTo>
                        <a:pt x="1918" y="16913"/>
                      </a:lnTo>
                      <a:cubicBezTo>
                        <a:pt x="4854" y="15178"/>
                        <a:pt x="7823" y="13443"/>
                        <a:pt x="10658" y="11676"/>
                      </a:cubicBezTo>
                      <a:close/>
                      <a:moveTo>
                        <a:pt x="11225" y="11876"/>
                      </a:moveTo>
                      <a:lnTo>
                        <a:pt x="11225" y="12376"/>
                      </a:lnTo>
                      <a:cubicBezTo>
                        <a:pt x="8256" y="14511"/>
                        <a:pt x="5354" y="16746"/>
                        <a:pt x="1918" y="18647"/>
                      </a:cubicBezTo>
                      <a:lnTo>
                        <a:pt x="1918" y="17847"/>
                      </a:lnTo>
                      <a:cubicBezTo>
                        <a:pt x="5354" y="16012"/>
                        <a:pt x="8723" y="14111"/>
                        <a:pt x="11225" y="11876"/>
                      </a:cubicBezTo>
                      <a:close/>
                      <a:moveTo>
                        <a:pt x="11225" y="12710"/>
                      </a:moveTo>
                      <a:lnTo>
                        <a:pt x="11225" y="13410"/>
                      </a:lnTo>
                      <a:cubicBezTo>
                        <a:pt x="8256" y="15545"/>
                        <a:pt x="5354" y="17747"/>
                        <a:pt x="1918" y="19681"/>
                      </a:cubicBezTo>
                      <a:lnTo>
                        <a:pt x="1918" y="18914"/>
                      </a:lnTo>
                      <a:cubicBezTo>
                        <a:pt x="5154" y="16879"/>
                        <a:pt x="8423" y="14945"/>
                        <a:pt x="11225" y="12710"/>
                      </a:cubicBezTo>
                      <a:close/>
                      <a:moveTo>
                        <a:pt x="11225" y="13744"/>
                      </a:moveTo>
                      <a:lnTo>
                        <a:pt x="11225" y="14444"/>
                      </a:lnTo>
                      <a:cubicBezTo>
                        <a:pt x="8256" y="16579"/>
                        <a:pt x="5354" y="18781"/>
                        <a:pt x="1918" y="20715"/>
                      </a:cubicBezTo>
                      <a:lnTo>
                        <a:pt x="1918" y="19915"/>
                      </a:lnTo>
                      <a:cubicBezTo>
                        <a:pt x="5154" y="17913"/>
                        <a:pt x="8423" y="15945"/>
                        <a:pt x="11225" y="13744"/>
                      </a:cubicBezTo>
                      <a:close/>
                      <a:moveTo>
                        <a:pt x="11225" y="14778"/>
                      </a:moveTo>
                      <a:lnTo>
                        <a:pt x="11225" y="15478"/>
                      </a:lnTo>
                      <a:cubicBezTo>
                        <a:pt x="8256" y="17613"/>
                        <a:pt x="5354" y="19815"/>
                        <a:pt x="1918" y="21749"/>
                      </a:cubicBezTo>
                      <a:lnTo>
                        <a:pt x="1918" y="20949"/>
                      </a:lnTo>
                      <a:cubicBezTo>
                        <a:pt x="5154" y="18914"/>
                        <a:pt x="8423" y="16979"/>
                        <a:pt x="11225" y="14778"/>
                      </a:cubicBezTo>
                      <a:close/>
                      <a:moveTo>
                        <a:pt x="11225" y="15778"/>
                      </a:moveTo>
                      <a:lnTo>
                        <a:pt x="11225" y="16479"/>
                      </a:lnTo>
                      <a:cubicBezTo>
                        <a:pt x="8256" y="18647"/>
                        <a:pt x="5354" y="20849"/>
                        <a:pt x="1918" y="22750"/>
                      </a:cubicBezTo>
                      <a:lnTo>
                        <a:pt x="1918" y="21983"/>
                      </a:lnTo>
                      <a:cubicBezTo>
                        <a:pt x="5154" y="19948"/>
                        <a:pt x="8423" y="18013"/>
                        <a:pt x="11225" y="15778"/>
                      </a:cubicBezTo>
                      <a:close/>
                      <a:moveTo>
                        <a:pt x="11225" y="16813"/>
                      </a:moveTo>
                      <a:lnTo>
                        <a:pt x="11225" y="17513"/>
                      </a:lnTo>
                      <a:cubicBezTo>
                        <a:pt x="8256" y="19648"/>
                        <a:pt x="5354" y="21883"/>
                        <a:pt x="1918" y="23784"/>
                      </a:cubicBezTo>
                      <a:lnTo>
                        <a:pt x="1918" y="23017"/>
                      </a:lnTo>
                      <a:cubicBezTo>
                        <a:pt x="5154" y="20982"/>
                        <a:pt x="8423" y="19047"/>
                        <a:pt x="11225" y="16813"/>
                      </a:cubicBezTo>
                      <a:close/>
                      <a:moveTo>
                        <a:pt x="11225" y="17847"/>
                      </a:moveTo>
                      <a:lnTo>
                        <a:pt x="11225" y="18547"/>
                      </a:lnTo>
                      <a:cubicBezTo>
                        <a:pt x="8256" y="20682"/>
                        <a:pt x="5354" y="22884"/>
                        <a:pt x="1918" y="24818"/>
                      </a:cubicBezTo>
                      <a:lnTo>
                        <a:pt x="1918" y="24051"/>
                      </a:lnTo>
                      <a:cubicBezTo>
                        <a:pt x="5154" y="22016"/>
                        <a:pt x="8423" y="20048"/>
                        <a:pt x="11225" y="17847"/>
                      </a:cubicBezTo>
                      <a:close/>
                      <a:moveTo>
                        <a:pt x="11225" y="18881"/>
                      </a:moveTo>
                      <a:lnTo>
                        <a:pt x="11225" y="19581"/>
                      </a:lnTo>
                      <a:cubicBezTo>
                        <a:pt x="8256" y="21716"/>
                        <a:pt x="5354" y="23918"/>
                        <a:pt x="1918" y="25852"/>
                      </a:cubicBezTo>
                      <a:cubicBezTo>
                        <a:pt x="1918" y="25752"/>
                        <a:pt x="1918" y="25686"/>
                        <a:pt x="1918" y="25619"/>
                      </a:cubicBezTo>
                      <a:lnTo>
                        <a:pt x="1918" y="25052"/>
                      </a:lnTo>
                      <a:cubicBezTo>
                        <a:pt x="5154" y="23050"/>
                        <a:pt x="8423" y="21082"/>
                        <a:pt x="11225" y="18881"/>
                      </a:cubicBezTo>
                      <a:close/>
                      <a:moveTo>
                        <a:pt x="11225" y="19915"/>
                      </a:moveTo>
                      <a:lnTo>
                        <a:pt x="11225" y="20615"/>
                      </a:lnTo>
                      <a:cubicBezTo>
                        <a:pt x="8256" y="22717"/>
                        <a:pt x="5354" y="24952"/>
                        <a:pt x="1952" y="26853"/>
                      </a:cubicBezTo>
                      <a:cubicBezTo>
                        <a:pt x="1952" y="26586"/>
                        <a:pt x="1952" y="26353"/>
                        <a:pt x="1918" y="26086"/>
                      </a:cubicBezTo>
                      <a:cubicBezTo>
                        <a:pt x="5154" y="24051"/>
                        <a:pt x="8423" y="22116"/>
                        <a:pt x="11225" y="19915"/>
                      </a:cubicBezTo>
                      <a:close/>
                      <a:moveTo>
                        <a:pt x="11225" y="20949"/>
                      </a:moveTo>
                      <a:lnTo>
                        <a:pt x="11225" y="21616"/>
                      </a:lnTo>
                      <a:cubicBezTo>
                        <a:pt x="8290" y="23751"/>
                        <a:pt x="5354" y="25952"/>
                        <a:pt x="1952" y="27854"/>
                      </a:cubicBezTo>
                      <a:cubicBezTo>
                        <a:pt x="1952" y="27620"/>
                        <a:pt x="1952" y="27353"/>
                        <a:pt x="1952" y="27087"/>
                      </a:cubicBezTo>
                      <a:cubicBezTo>
                        <a:pt x="5154" y="25085"/>
                        <a:pt x="8456" y="23150"/>
                        <a:pt x="11225" y="20949"/>
                      </a:cubicBezTo>
                      <a:close/>
                      <a:moveTo>
                        <a:pt x="11225" y="21950"/>
                      </a:moveTo>
                      <a:lnTo>
                        <a:pt x="11225" y="22650"/>
                      </a:lnTo>
                      <a:cubicBezTo>
                        <a:pt x="8290" y="24785"/>
                        <a:pt x="5388" y="26986"/>
                        <a:pt x="1985" y="28888"/>
                      </a:cubicBezTo>
                      <a:cubicBezTo>
                        <a:pt x="1985" y="28621"/>
                        <a:pt x="1985" y="28387"/>
                        <a:pt x="1985" y="28121"/>
                      </a:cubicBezTo>
                      <a:cubicBezTo>
                        <a:pt x="5187" y="26086"/>
                        <a:pt x="8456" y="24151"/>
                        <a:pt x="11225" y="21950"/>
                      </a:cubicBezTo>
                      <a:close/>
                      <a:moveTo>
                        <a:pt x="11225" y="22984"/>
                      </a:moveTo>
                      <a:lnTo>
                        <a:pt x="11225" y="23684"/>
                      </a:lnTo>
                      <a:cubicBezTo>
                        <a:pt x="8290" y="25786"/>
                        <a:pt x="5388" y="27987"/>
                        <a:pt x="1985" y="29922"/>
                      </a:cubicBezTo>
                      <a:cubicBezTo>
                        <a:pt x="1985" y="29655"/>
                        <a:pt x="1985" y="29388"/>
                        <a:pt x="1985" y="29121"/>
                      </a:cubicBezTo>
                      <a:cubicBezTo>
                        <a:pt x="5187" y="27120"/>
                        <a:pt x="8456" y="25185"/>
                        <a:pt x="11225" y="22984"/>
                      </a:cubicBezTo>
                      <a:close/>
                      <a:moveTo>
                        <a:pt x="11225" y="24018"/>
                      </a:moveTo>
                      <a:lnTo>
                        <a:pt x="11225" y="24718"/>
                      </a:lnTo>
                      <a:cubicBezTo>
                        <a:pt x="8290" y="26820"/>
                        <a:pt x="5388" y="29021"/>
                        <a:pt x="2018" y="30923"/>
                      </a:cubicBezTo>
                      <a:cubicBezTo>
                        <a:pt x="2018" y="30656"/>
                        <a:pt x="2018" y="30389"/>
                        <a:pt x="2018" y="30155"/>
                      </a:cubicBezTo>
                      <a:cubicBezTo>
                        <a:pt x="5221" y="28154"/>
                        <a:pt x="8456" y="26219"/>
                        <a:pt x="11225" y="24018"/>
                      </a:cubicBezTo>
                      <a:close/>
                      <a:moveTo>
                        <a:pt x="11225" y="25052"/>
                      </a:moveTo>
                      <a:lnTo>
                        <a:pt x="11225" y="25752"/>
                      </a:lnTo>
                      <a:cubicBezTo>
                        <a:pt x="8290" y="27854"/>
                        <a:pt x="5388" y="30022"/>
                        <a:pt x="2018" y="31957"/>
                      </a:cubicBezTo>
                      <a:cubicBezTo>
                        <a:pt x="2018" y="31690"/>
                        <a:pt x="2018" y="31423"/>
                        <a:pt x="2018" y="31156"/>
                      </a:cubicBezTo>
                      <a:cubicBezTo>
                        <a:pt x="5221" y="29155"/>
                        <a:pt x="8456" y="27220"/>
                        <a:pt x="11225" y="25052"/>
                      </a:cubicBezTo>
                      <a:close/>
                      <a:moveTo>
                        <a:pt x="11225" y="26052"/>
                      </a:moveTo>
                      <a:lnTo>
                        <a:pt x="11225" y="26753"/>
                      </a:lnTo>
                      <a:cubicBezTo>
                        <a:pt x="8290" y="28888"/>
                        <a:pt x="5421" y="31056"/>
                        <a:pt x="2052" y="32957"/>
                      </a:cubicBezTo>
                      <a:cubicBezTo>
                        <a:pt x="2018" y="32691"/>
                        <a:pt x="2018" y="32457"/>
                        <a:pt x="2018" y="32190"/>
                      </a:cubicBezTo>
                      <a:cubicBezTo>
                        <a:pt x="5221" y="30189"/>
                        <a:pt x="8456" y="28254"/>
                        <a:pt x="11225" y="26052"/>
                      </a:cubicBezTo>
                      <a:close/>
                      <a:moveTo>
                        <a:pt x="11225" y="27087"/>
                      </a:moveTo>
                      <a:lnTo>
                        <a:pt x="11225" y="27787"/>
                      </a:lnTo>
                      <a:cubicBezTo>
                        <a:pt x="8290" y="29889"/>
                        <a:pt x="5421" y="32090"/>
                        <a:pt x="2052" y="33992"/>
                      </a:cubicBezTo>
                      <a:cubicBezTo>
                        <a:pt x="2052" y="33725"/>
                        <a:pt x="2052" y="33458"/>
                        <a:pt x="2052" y="33191"/>
                      </a:cubicBezTo>
                      <a:cubicBezTo>
                        <a:pt x="5221" y="31223"/>
                        <a:pt x="8456" y="29288"/>
                        <a:pt x="11225" y="27087"/>
                      </a:cubicBezTo>
                      <a:close/>
                      <a:moveTo>
                        <a:pt x="11225" y="28121"/>
                      </a:moveTo>
                      <a:lnTo>
                        <a:pt x="11225" y="28821"/>
                      </a:lnTo>
                      <a:cubicBezTo>
                        <a:pt x="8290" y="30923"/>
                        <a:pt x="5421" y="33124"/>
                        <a:pt x="2052" y="35026"/>
                      </a:cubicBezTo>
                      <a:cubicBezTo>
                        <a:pt x="2052" y="34759"/>
                        <a:pt x="2052" y="34492"/>
                        <a:pt x="2052" y="34225"/>
                      </a:cubicBezTo>
                      <a:cubicBezTo>
                        <a:pt x="5221" y="32224"/>
                        <a:pt x="8456" y="30322"/>
                        <a:pt x="11225" y="28121"/>
                      </a:cubicBezTo>
                      <a:close/>
                      <a:moveTo>
                        <a:pt x="11225" y="29155"/>
                      </a:moveTo>
                      <a:lnTo>
                        <a:pt x="11225" y="29855"/>
                      </a:lnTo>
                      <a:cubicBezTo>
                        <a:pt x="8290" y="31957"/>
                        <a:pt x="5421" y="34125"/>
                        <a:pt x="2052" y="36026"/>
                      </a:cubicBezTo>
                      <a:cubicBezTo>
                        <a:pt x="2052" y="35759"/>
                        <a:pt x="2052" y="35526"/>
                        <a:pt x="2052" y="35259"/>
                      </a:cubicBezTo>
                      <a:cubicBezTo>
                        <a:pt x="5221" y="33258"/>
                        <a:pt x="8456" y="31323"/>
                        <a:pt x="11225" y="29155"/>
                      </a:cubicBezTo>
                      <a:close/>
                      <a:moveTo>
                        <a:pt x="11225" y="30155"/>
                      </a:moveTo>
                      <a:lnTo>
                        <a:pt x="11225" y="30856"/>
                      </a:lnTo>
                      <a:cubicBezTo>
                        <a:pt x="8290" y="32991"/>
                        <a:pt x="5421" y="35159"/>
                        <a:pt x="2052" y="37060"/>
                      </a:cubicBezTo>
                      <a:lnTo>
                        <a:pt x="2052" y="36460"/>
                      </a:lnTo>
                      <a:lnTo>
                        <a:pt x="2052" y="36260"/>
                      </a:lnTo>
                      <a:cubicBezTo>
                        <a:pt x="5221" y="34292"/>
                        <a:pt x="8456" y="32357"/>
                        <a:pt x="11225" y="30155"/>
                      </a:cubicBezTo>
                      <a:close/>
                      <a:moveTo>
                        <a:pt x="11225" y="31189"/>
                      </a:moveTo>
                      <a:lnTo>
                        <a:pt x="11225" y="31890"/>
                      </a:lnTo>
                      <a:cubicBezTo>
                        <a:pt x="8290" y="33992"/>
                        <a:pt x="5421" y="36193"/>
                        <a:pt x="2052" y="38094"/>
                      </a:cubicBezTo>
                      <a:cubicBezTo>
                        <a:pt x="2052" y="37828"/>
                        <a:pt x="2052" y="37561"/>
                        <a:pt x="2052" y="37294"/>
                      </a:cubicBezTo>
                      <a:cubicBezTo>
                        <a:pt x="5254" y="35326"/>
                        <a:pt x="8490" y="33391"/>
                        <a:pt x="11225" y="31189"/>
                      </a:cubicBezTo>
                      <a:close/>
                      <a:moveTo>
                        <a:pt x="11225" y="32224"/>
                      </a:moveTo>
                      <a:lnTo>
                        <a:pt x="11225" y="32924"/>
                      </a:lnTo>
                      <a:cubicBezTo>
                        <a:pt x="8290" y="35026"/>
                        <a:pt x="5421" y="37227"/>
                        <a:pt x="2052" y="39129"/>
                      </a:cubicBezTo>
                      <a:cubicBezTo>
                        <a:pt x="2052" y="38862"/>
                        <a:pt x="2052" y="38595"/>
                        <a:pt x="2052" y="38328"/>
                      </a:cubicBezTo>
                      <a:cubicBezTo>
                        <a:pt x="5221" y="36327"/>
                        <a:pt x="8456" y="34425"/>
                        <a:pt x="11225" y="32224"/>
                      </a:cubicBezTo>
                      <a:close/>
                      <a:moveTo>
                        <a:pt x="103891" y="8273"/>
                      </a:moveTo>
                      <a:cubicBezTo>
                        <a:pt x="104258" y="14411"/>
                        <a:pt x="104392" y="20549"/>
                        <a:pt x="104325" y="26686"/>
                      </a:cubicBezTo>
                      <a:cubicBezTo>
                        <a:pt x="104291" y="30856"/>
                        <a:pt x="104158" y="34992"/>
                        <a:pt x="103925" y="39162"/>
                      </a:cubicBezTo>
                      <a:cubicBezTo>
                        <a:pt x="103925" y="39429"/>
                        <a:pt x="103891" y="39696"/>
                        <a:pt x="103858" y="39996"/>
                      </a:cubicBezTo>
                      <a:cubicBezTo>
                        <a:pt x="103824" y="39162"/>
                        <a:pt x="103758" y="38328"/>
                        <a:pt x="103691" y="37461"/>
                      </a:cubicBezTo>
                      <a:cubicBezTo>
                        <a:pt x="103724" y="33725"/>
                        <a:pt x="103724" y="29989"/>
                        <a:pt x="103724" y="26253"/>
                      </a:cubicBezTo>
                      <a:cubicBezTo>
                        <a:pt x="103758" y="22050"/>
                        <a:pt x="103791" y="17813"/>
                        <a:pt x="103824" y="13577"/>
                      </a:cubicBezTo>
                      <a:cubicBezTo>
                        <a:pt x="103858" y="12042"/>
                        <a:pt x="103858" y="10541"/>
                        <a:pt x="103891" y="9007"/>
                      </a:cubicBezTo>
                      <a:cubicBezTo>
                        <a:pt x="103891" y="8773"/>
                        <a:pt x="103891" y="8507"/>
                        <a:pt x="103891" y="8273"/>
                      </a:cubicBezTo>
                      <a:close/>
                      <a:moveTo>
                        <a:pt x="11225" y="33258"/>
                      </a:moveTo>
                      <a:lnTo>
                        <a:pt x="11225" y="33958"/>
                      </a:lnTo>
                      <a:cubicBezTo>
                        <a:pt x="8290" y="36060"/>
                        <a:pt x="5421" y="38261"/>
                        <a:pt x="2052" y="40163"/>
                      </a:cubicBezTo>
                      <a:cubicBezTo>
                        <a:pt x="2052" y="39896"/>
                        <a:pt x="2052" y="39629"/>
                        <a:pt x="2052" y="39362"/>
                      </a:cubicBezTo>
                      <a:cubicBezTo>
                        <a:pt x="5221" y="37361"/>
                        <a:pt x="8490" y="35426"/>
                        <a:pt x="11225" y="33258"/>
                      </a:cubicBezTo>
                      <a:close/>
                      <a:moveTo>
                        <a:pt x="11225" y="34292"/>
                      </a:moveTo>
                      <a:lnTo>
                        <a:pt x="11225" y="34992"/>
                      </a:lnTo>
                      <a:cubicBezTo>
                        <a:pt x="8290" y="37094"/>
                        <a:pt x="5421" y="39262"/>
                        <a:pt x="2052" y="41197"/>
                      </a:cubicBezTo>
                      <a:cubicBezTo>
                        <a:pt x="2052" y="40930"/>
                        <a:pt x="2052" y="40663"/>
                        <a:pt x="2052" y="40396"/>
                      </a:cubicBezTo>
                      <a:cubicBezTo>
                        <a:pt x="5221" y="38395"/>
                        <a:pt x="8456" y="36460"/>
                        <a:pt x="11225" y="34292"/>
                      </a:cubicBezTo>
                      <a:close/>
                      <a:moveTo>
                        <a:pt x="11225" y="35326"/>
                      </a:moveTo>
                      <a:lnTo>
                        <a:pt x="11225" y="35993"/>
                      </a:lnTo>
                      <a:cubicBezTo>
                        <a:pt x="8290" y="38128"/>
                        <a:pt x="5388" y="40296"/>
                        <a:pt x="2018" y="42231"/>
                      </a:cubicBezTo>
                      <a:cubicBezTo>
                        <a:pt x="2018" y="41964"/>
                        <a:pt x="2018" y="41697"/>
                        <a:pt x="2018" y="41430"/>
                      </a:cubicBezTo>
                      <a:cubicBezTo>
                        <a:pt x="5221" y="39429"/>
                        <a:pt x="8456" y="37494"/>
                        <a:pt x="11225" y="35326"/>
                      </a:cubicBezTo>
                      <a:close/>
                      <a:moveTo>
                        <a:pt x="11225" y="36327"/>
                      </a:moveTo>
                      <a:lnTo>
                        <a:pt x="11225" y="37027"/>
                      </a:lnTo>
                      <a:cubicBezTo>
                        <a:pt x="8290" y="39162"/>
                        <a:pt x="5388" y="41330"/>
                        <a:pt x="2018" y="43265"/>
                      </a:cubicBezTo>
                      <a:cubicBezTo>
                        <a:pt x="2018" y="42998"/>
                        <a:pt x="2018" y="42731"/>
                        <a:pt x="2018" y="42464"/>
                      </a:cubicBezTo>
                      <a:cubicBezTo>
                        <a:pt x="5221" y="40463"/>
                        <a:pt x="8456" y="38528"/>
                        <a:pt x="11225" y="36327"/>
                      </a:cubicBezTo>
                      <a:close/>
                      <a:moveTo>
                        <a:pt x="11225" y="37361"/>
                      </a:moveTo>
                      <a:lnTo>
                        <a:pt x="11225" y="38061"/>
                      </a:lnTo>
                      <a:cubicBezTo>
                        <a:pt x="8290" y="40163"/>
                        <a:pt x="5388" y="42364"/>
                        <a:pt x="2018" y="44266"/>
                      </a:cubicBezTo>
                      <a:cubicBezTo>
                        <a:pt x="2018" y="44032"/>
                        <a:pt x="2018" y="43765"/>
                        <a:pt x="2018" y="43498"/>
                      </a:cubicBezTo>
                      <a:cubicBezTo>
                        <a:pt x="5221" y="41497"/>
                        <a:pt x="8456" y="39562"/>
                        <a:pt x="11225" y="37361"/>
                      </a:cubicBezTo>
                      <a:close/>
                      <a:moveTo>
                        <a:pt x="11225" y="38395"/>
                      </a:moveTo>
                      <a:lnTo>
                        <a:pt x="11225" y="39095"/>
                      </a:lnTo>
                      <a:cubicBezTo>
                        <a:pt x="8290" y="41197"/>
                        <a:pt x="5388" y="43398"/>
                        <a:pt x="1985" y="45333"/>
                      </a:cubicBezTo>
                      <a:cubicBezTo>
                        <a:pt x="1985" y="45066"/>
                        <a:pt x="1985" y="44799"/>
                        <a:pt x="1985" y="44532"/>
                      </a:cubicBezTo>
                      <a:cubicBezTo>
                        <a:pt x="5187" y="42531"/>
                        <a:pt x="8456" y="40596"/>
                        <a:pt x="11225" y="38395"/>
                      </a:cubicBezTo>
                      <a:close/>
                      <a:moveTo>
                        <a:pt x="11225" y="39429"/>
                      </a:moveTo>
                      <a:lnTo>
                        <a:pt x="11225" y="40096"/>
                      </a:lnTo>
                      <a:cubicBezTo>
                        <a:pt x="8256" y="42231"/>
                        <a:pt x="5354" y="44432"/>
                        <a:pt x="1952" y="46367"/>
                      </a:cubicBezTo>
                      <a:cubicBezTo>
                        <a:pt x="1985" y="46100"/>
                        <a:pt x="1985" y="45833"/>
                        <a:pt x="1985" y="45566"/>
                      </a:cubicBezTo>
                      <a:cubicBezTo>
                        <a:pt x="5187" y="43565"/>
                        <a:pt x="8456" y="41630"/>
                        <a:pt x="11225" y="39429"/>
                      </a:cubicBezTo>
                      <a:close/>
                      <a:moveTo>
                        <a:pt x="68799" y="45667"/>
                      </a:moveTo>
                      <a:lnTo>
                        <a:pt x="75404" y="46801"/>
                      </a:lnTo>
                      <a:lnTo>
                        <a:pt x="75104" y="46867"/>
                      </a:lnTo>
                      <a:cubicBezTo>
                        <a:pt x="74670" y="46801"/>
                        <a:pt x="74203" y="46701"/>
                        <a:pt x="73770" y="46634"/>
                      </a:cubicBezTo>
                      <a:cubicBezTo>
                        <a:pt x="73770" y="46552"/>
                        <a:pt x="73679" y="46492"/>
                        <a:pt x="73554" y="46492"/>
                      </a:cubicBezTo>
                      <a:cubicBezTo>
                        <a:pt x="73528" y="46492"/>
                        <a:pt x="73499" y="46495"/>
                        <a:pt x="73469" y="46500"/>
                      </a:cubicBezTo>
                      <a:cubicBezTo>
                        <a:pt x="73436" y="46534"/>
                        <a:pt x="73403" y="46534"/>
                        <a:pt x="73369" y="46534"/>
                      </a:cubicBezTo>
                      <a:cubicBezTo>
                        <a:pt x="71868" y="46267"/>
                        <a:pt x="70334" y="46000"/>
                        <a:pt x="68799" y="45733"/>
                      </a:cubicBezTo>
                      <a:cubicBezTo>
                        <a:pt x="68799" y="45700"/>
                        <a:pt x="68799" y="45700"/>
                        <a:pt x="68799" y="45667"/>
                      </a:cubicBezTo>
                      <a:close/>
                      <a:moveTo>
                        <a:pt x="75771" y="46867"/>
                      </a:moveTo>
                      <a:lnTo>
                        <a:pt x="77205" y="47101"/>
                      </a:lnTo>
                      <a:cubicBezTo>
                        <a:pt x="77072" y="47134"/>
                        <a:pt x="76939" y="47168"/>
                        <a:pt x="76839" y="47201"/>
                      </a:cubicBezTo>
                      <a:cubicBezTo>
                        <a:pt x="76438" y="47134"/>
                        <a:pt x="76038" y="47034"/>
                        <a:pt x="75638" y="46967"/>
                      </a:cubicBezTo>
                      <a:lnTo>
                        <a:pt x="75671" y="46967"/>
                      </a:lnTo>
                      <a:cubicBezTo>
                        <a:pt x="75771" y="46934"/>
                        <a:pt x="75771" y="46901"/>
                        <a:pt x="75771" y="46867"/>
                      </a:cubicBezTo>
                      <a:close/>
                      <a:moveTo>
                        <a:pt x="11225" y="40429"/>
                      </a:moveTo>
                      <a:lnTo>
                        <a:pt x="11225" y="41130"/>
                      </a:lnTo>
                      <a:cubicBezTo>
                        <a:pt x="8256" y="43265"/>
                        <a:pt x="5354" y="45466"/>
                        <a:pt x="1952" y="47401"/>
                      </a:cubicBezTo>
                      <a:cubicBezTo>
                        <a:pt x="1952" y="47134"/>
                        <a:pt x="1952" y="46867"/>
                        <a:pt x="1952" y="46601"/>
                      </a:cubicBezTo>
                      <a:cubicBezTo>
                        <a:pt x="5154" y="44599"/>
                        <a:pt x="8456" y="42664"/>
                        <a:pt x="11225" y="40429"/>
                      </a:cubicBezTo>
                      <a:close/>
                      <a:moveTo>
                        <a:pt x="77739" y="47201"/>
                      </a:moveTo>
                      <a:lnTo>
                        <a:pt x="79007" y="47401"/>
                      </a:lnTo>
                      <a:cubicBezTo>
                        <a:pt x="78873" y="47434"/>
                        <a:pt x="78707" y="47501"/>
                        <a:pt x="78573" y="47535"/>
                      </a:cubicBezTo>
                      <a:cubicBezTo>
                        <a:pt x="78173" y="47434"/>
                        <a:pt x="77773" y="47368"/>
                        <a:pt x="77372" y="47301"/>
                      </a:cubicBezTo>
                      <a:cubicBezTo>
                        <a:pt x="77472" y="47268"/>
                        <a:pt x="77572" y="47268"/>
                        <a:pt x="77639" y="47234"/>
                      </a:cubicBezTo>
                      <a:cubicBezTo>
                        <a:pt x="77706" y="47234"/>
                        <a:pt x="77706" y="47201"/>
                        <a:pt x="77739" y="47201"/>
                      </a:cubicBezTo>
                      <a:close/>
                      <a:moveTo>
                        <a:pt x="79607" y="47501"/>
                      </a:moveTo>
                      <a:lnTo>
                        <a:pt x="80841" y="47701"/>
                      </a:lnTo>
                      <a:cubicBezTo>
                        <a:pt x="80641" y="47768"/>
                        <a:pt x="80474" y="47801"/>
                        <a:pt x="80308" y="47868"/>
                      </a:cubicBezTo>
                      <a:cubicBezTo>
                        <a:pt x="79907" y="47768"/>
                        <a:pt x="79507" y="47701"/>
                        <a:pt x="79140" y="47635"/>
                      </a:cubicBezTo>
                      <a:cubicBezTo>
                        <a:pt x="79274" y="47601"/>
                        <a:pt x="79440" y="47535"/>
                        <a:pt x="79607" y="47501"/>
                      </a:cubicBezTo>
                      <a:close/>
                      <a:moveTo>
                        <a:pt x="81408" y="47801"/>
                      </a:moveTo>
                      <a:lnTo>
                        <a:pt x="82643" y="48035"/>
                      </a:lnTo>
                      <a:cubicBezTo>
                        <a:pt x="82476" y="48068"/>
                        <a:pt x="82276" y="48135"/>
                        <a:pt x="82076" y="48168"/>
                      </a:cubicBezTo>
                      <a:cubicBezTo>
                        <a:pt x="81675" y="48102"/>
                        <a:pt x="81275" y="48035"/>
                        <a:pt x="80875" y="47968"/>
                      </a:cubicBezTo>
                      <a:cubicBezTo>
                        <a:pt x="81075" y="47901"/>
                        <a:pt x="81242" y="47868"/>
                        <a:pt x="81408" y="47801"/>
                      </a:cubicBezTo>
                      <a:close/>
                      <a:moveTo>
                        <a:pt x="11225" y="41464"/>
                      </a:moveTo>
                      <a:lnTo>
                        <a:pt x="11225" y="42164"/>
                      </a:lnTo>
                      <a:cubicBezTo>
                        <a:pt x="8256" y="44299"/>
                        <a:pt x="5354" y="46500"/>
                        <a:pt x="1918" y="48435"/>
                      </a:cubicBezTo>
                      <a:cubicBezTo>
                        <a:pt x="1918" y="48168"/>
                        <a:pt x="1918" y="47901"/>
                        <a:pt x="1952" y="47635"/>
                      </a:cubicBezTo>
                      <a:cubicBezTo>
                        <a:pt x="5154" y="45633"/>
                        <a:pt x="8423" y="43698"/>
                        <a:pt x="11225" y="41464"/>
                      </a:cubicBezTo>
                      <a:close/>
                      <a:moveTo>
                        <a:pt x="83243" y="48135"/>
                      </a:moveTo>
                      <a:lnTo>
                        <a:pt x="84444" y="48335"/>
                      </a:lnTo>
                      <a:lnTo>
                        <a:pt x="83877" y="48502"/>
                      </a:lnTo>
                      <a:cubicBezTo>
                        <a:pt x="83477" y="48402"/>
                        <a:pt x="83076" y="48335"/>
                        <a:pt x="82643" y="48268"/>
                      </a:cubicBezTo>
                      <a:cubicBezTo>
                        <a:pt x="82843" y="48235"/>
                        <a:pt x="83043" y="48168"/>
                        <a:pt x="83243" y="48135"/>
                      </a:cubicBezTo>
                      <a:close/>
                      <a:moveTo>
                        <a:pt x="85044" y="48435"/>
                      </a:moveTo>
                      <a:lnTo>
                        <a:pt x="86646" y="48702"/>
                      </a:lnTo>
                      <a:cubicBezTo>
                        <a:pt x="86445" y="48735"/>
                        <a:pt x="86279" y="48802"/>
                        <a:pt x="86078" y="48835"/>
                      </a:cubicBezTo>
                      <a:cubicBezTo>
                        <a:pt x="85778" y="48802"/>
                        <a:pt x="85478" y="48735"/>
                        <a:pt x="85178" y="48702"/>
                      </a:cubicBezTo>
                      <a:cubicBezTo>
                        <a:pt x="84944" y="48669"/>
                        <a:pt x="84711" y="48635"/>
                        <a:pt x="84477" y="48569"/>
                      </a:cubicBezTo>
                      <a:lnTo>
                        <a:pt x="85044" y="48435"/>
                      </a:lnTo>
                      <a:close/>
                      <a:moveTo>
                        <a:pt x="11225" y="42498"/>
                      </a:moveTo>
                      <a:lnTo>
                        <a:pt x="11225" y="43198"/>
                      </a:lnTo>
                      <a:cubicBezTo>
                        <a:pt x="8256" y="45333"/>
                        <a:pt x="5354" y="47535"/>
                        <a:pt x="1918" y="49469"/>
                      </a:cubicBezTo>
                      <a:lnTo>
                        <a:pt x="1918" y="48702"/>
                      </a:lnTo>
                      <a:cubicBezTo>
                        <a:pt x="5154" y="46667"/>
                        <a:pt x="8423" y="44699"/>
                        <a:pt x="11225" y="42498"/>
                      </a:cubicBezTo>
                      <a:close/>
                      <a:moveTo>
                        <a:pt x="87213" y="48802"/>
                      </a:moveTo>
                      <a:lnTo>
                        <a:pt x="96219" y="50337"/>
                      </a:lnTo>
                      <a:cubicBezTo>
                        <a:pt x="93784" y="50003"/>
                        <a:pt x="91349" y="49636"/>
                        <a:pt x="88914" y="49269"/>
                      </a:cubicBezTo>
                      <a:cubicBezTo>
                        <a:pt x="89063" y="49210"/>
                        <a:pt x="88920" y="49097"/>
                        <a:pt x="88721" y="49097"/>
                      </a:cubicBezTo>
                      <a:cubicBezTo>
                        <a:pt x="88697" y="49097"/>
                        <a:pt x="88672" y="49099"/>
                        <a:pt x="88647" y="49102"/>
                      </a:cubicBezTo>
                      <a:cubicBezTo>
                        <a:pt x="88547" y="49136"/>
                        <a:pt x="88447" y="49169"/>
                        <a:pt x="88313" y="49202"/>
                      </a:cubicBezTo>
                      <a:cubicBezTo>
                        <a:pt x="87780" y="49102"/>
                        <a:pt x="87246" y="49036"/>
                        <a:pt x="86679" y="48936"/>
                      </a:cubicBezTo>
                      <a:cubicBezTo>
                        <a:pt x="86879" y="48902"/>
                        <a:pt x="87046" y="48835"/>
                        <a:pt x="87213" y="48802"/>
                      </a:cubicBezTo>
                      <a:close/>
                      <a:moveTo>
                        <a:pt x="11225" y="43532"/>
                      </a:moveTo>
                      <a:lnTo>
                        <a:pt x="11225" y="44232"/>
                      </a:lnTo>
                      <a:cubicBezTo>
                        <a:pt x="8256" y="46367"/>
                        <a:pt x="5354" y="48569"/>
                        <a:pt x="1918" y="50503"/>
                      </a:cubicBezTo>
                      <a:lnTo>
                        <a:pt x="1918" y="49703"/>
                      </a:lnTo>
                      <a:cubicBezTo>
                        <a:pt x="5154" y="47668"/>
                        <a:pt x="8423" y="45733"/>
                        <a:pt x="11225" y="43532"/>
                      </a:cubicBezTo>
                      <a:close/>
                      <a:moveTo>
                        <a:pt x="32707" y="734"/>
                      </a:moveTo>
                      <a:cubicBezTo>
                        <a:pt x="37024" y="859"/>
                        <a:pt x="41360" y="895"/>
                        <a:pt x="45701" y="895"/>
                      </a:cubicBezTo>
                      <a:cubicBezTo>
                        <a:pt x="51760" y="895"/>
                        <a:pt x="57829" y="824"/>
                        <a:pt x="63869" y="824"/>
                      </a:cubicBezTo>
                      <a:cubicBezTo>
                        <a:pt x="65102" y="824"/>
                        <a:pt x="66335" y="827"/>
                        <a:pt x="67565" y="834"/>
                      </a:cubicBezTo>
                      <a:cubicBezTo>
                        <a:pt x="79274" y="935"/>
                        <a:pt x="90982" y="1168"/>
                        <a:pt x="102657" y="1468"/>
                      </a:cubicBezTo>
                      <a:lnTo>
                        <a:pt x="102657" y="3103"/>
                      </a:lnTo>
                      <a:cubicBezTo>
                        <a:pt x="102457" y="6539"/>
                        <a:pt x="102590" y="10008"/>
                        <a:pt x="102557" y="13410"/>
                      </a:cubicBezTo>
                      <a:cubicBezTo>
                        <a:pt x="102490" y="17646"/>
                        <a:pt x="102457" y="21883"/>
                        <a:pt x="102423" y="26119"/>
                      </a:cubicBezTo>
                      <a:cubicBezTo>
                        <a:pt x="102357" y="34425"/>
                        <a:pt x="102223" y="42731"/>
                        <a:pt x="102257" y="51037"/>
                      </a:cubicBezTo>
                      <a:lnTo>
                        <a:pt x="85678" y="48235"/>
                      </a:lnTo>
                      <a:cubicBezTo>
                        <a:pt x="85759" y="48181"/>
                        <a:pt x="85665" y="48083"/>
                        <a:pt x="85521" y="48083"/>
                      </a:cubicBezTo>
                      <a:cubicBezTo>
                        <a:pt x="85487" y="48083"/>
                        <a:pt x="85450" y="48089"/>
                        <a:pt x="85411" y="48102"/>
                      </a:cubicBezTo>
                      <a:cubicBezTo>
                        <a:pt x="85345" y="48102"/>
                        <a:pt x="85245" y="48135"/>
                        <a:pt x="85178" y="48135"/>
                      </a:cubicBezTo>
                      <a:lnTo>
                        <a:pt x="83710" y="47901"/>
                      </a:lnTo>
                      <a:cubicBezTo>
                        <a:pt x="83686" y="47853"/>
                        <a:pt x="83608" y="47822"/>
                        <a:pt x="83515" y="47822"/>
                      </a:cubicBezTo>
                      <a:cubicBezTo>
                        <a:pt x="83481" y="47822"/>
                        <a:pt x="83446" y="47826"/>
                        <a:pt x="83410" y="47835"/>
                      </a:cubicBezTo>
                      <a:lnTo>
                        <a:pt x="83377" y="47835"/>
                      </a:lnTo>
                      <a:lnTo>
                        <a:pt x="67565" y="45166"/>
                      </a:lnTo>
                      <a:lnTo>
                        <a:pt x="60627" y="46334"/>
                      </a:lnTo>
                      <a:cubicBezTo>
                        <a:pt x="56891" y="46834"/>
                        <a:pt x="53188" y="47434"/>
                        <a:pt x="49552" y="48102"/>
                      </a:cubicBezTo>
                      <a:cubicBezTo>
                        <a:pt x="47584" y="48435"/>
                        <a:pt x="45616" y="48835"/>
                        <a:pt x="43648" y="49202"/>
                      </a:cubicBezTo>
                      <a:lnTo>
                        <a:pt x="33274" y="50970"/>
                      </a:lnTo>
                      <a:cubicBezTo>
                        <a:pt x="33141" y="34225"/>
                        <a:pt x="32874" y="17480"/>
                        <a:pt x="32707" y="734"/>
                      </a:cubicBezTo>
                      <a:close/>
                      <a:moveTo>
                        <a:pt x="11225" y="44532"/>
                      </a:moveTo>
                      <a:lnTo>
                        <a:pt x="11225" y="45233"/>
                      </a:lnTo>
                      <a:cubicBezTo>
                        <a:pt x="8256" y="47368"/>
                        <a:pt x="5354" y="49603"/>
                        <a:pt x="1918" y="51504"/>
                      </a:cubicBezTo>
                      <a:lnTo>
                        <a:pt x="1918" y="50737"/>
                      </a:lnTo>
                      <a:cubicBezTo>
                        <a:pt x="5154" y="48702"/>
                        <a:pt x="8423" y="46767"/>
                        <a:pt x="11225" y="44532"/>
                      </a:cubicBezTo>
                      <a:close/>
                      <a:moveTo>
                        <a:pt x="36143" y="50804"/>
                      </a:moveTo>
                      <a:cubicBezTo>
                        <a:pt x="35142" y="51037"/>
                        <a:pt x="34175" y="51304"/>
                        <a:pt x="33274" y="51637"/>
                      </a:cubicBezTo>
                      <a:cubicBezTo>
                        <a:pt x="33274" y="51504"/>
                        <a:pt x="33274" y="51404"/>
                        <a:pt x="33274" y="51271"/>
                      </a:cubicBezTo>
                      <a:lnTo>
                        <a:pt x="36143" y="50804"/>
                      </a:lnTo>
                      <a:close/>
                      <a:moveTo>
                        <a:pt x="11225" y="45566"/>
                      </a:moveTo>
                      <a:lnTo>
                        <a:pt x="11225" y="46267"/>
                      </a:lnTo>
                      <a:cubicBezTo>
                        <a:pt x="8256" y="48402"/>
                        <a:pt x="5354" y="50637"/>
                        <a:pt x="1918" y="52538"/>
                      </a:cubicBezTo>
                      <a:lnTo>
                        <a:pt x="1918" y="51771"/>
                      </a:lnTo>
                      <a:cubicBezTo>
                        <a:pt x="5154" y="49736"/>
                        <a:pt x="8423" y="47801"/>
                        <a:pt x="11225" y="45566"/>
                      </a:cubicBezTo>
                      <a:close/>
                      <a:moveTo>
                        <a:pt x="11225" y="46601"/>
                      </a:moveTo>
                      <a:lnTo>
                        <a:pt x="11225" y="47301"/>
                      </a:lnTo>
                      <a:cubicBezTo>
                        <a:pt x="8256" y="49436"/>
                        <a:pt x="5354" y="51637"/>
                        <a:pt x="1918" y="53572"/>
                      </a:cubicBezTo>
                      <a:lnTo>
                        <a:pt x="1918" y="52805"/>
                      </a:lnTo>
                      <a:cubicBezTo>
                        <a:pt x="5154" y="50770"/>
                        <a:pt x="8423" y="48802"/>
                        <a:pt x="11225" y="46601"/>
                      </a:cubicBezTo>
                      <a:close/>
                      <a:moveTo>
                        <a:pt x="11225" y="47635"/>
                      </a:moveTo>
                      <a:lnTo>
                        <a:pt x="11225" y="48335"/>
                      </a:lnTo>
                      <a:cubicBezTo>
                        <a:pt x="8256" y="50470"/>
                        <a:pt x="5354" y="52672"/>
                        <a:pt x="1918" y="54606"/>
                      </a:cubicBezTo>
                      <a:lnTo>
                        <a:pt x="1918" y="53806"/>
                      </a:lnTo>
                      <a:cubicBezTo>
                        <a:pt x="5154" y="51804"/>
                        <a:pt x="8423" y="49836"/>
                        <a:pt x="11225" y="47635"/>
                      </a:cubicBezTo>
                      <a:close/>
                      <a:moveTo>
                        <a:pt x="11225" y="48669"/>
                      </a:moveTo>
                      <a:lnTo>
                        <a:pt x="11225" y="49369"/>
                      </a:lnTo>
                      <a:cubicBezTo>
                        <a:pt x="8256" y="51504"/>
                        <a:pt x="5354" y="53706"/>
                        <a:pt x="1918" y="55640"/>
                      </a:cubicBezTo>
                      <a:lnTo>
                        <a:pt x="1918" y="54840"/>
                      </a:lnTo>
                      <a:cubicBezTo>
                        <a:pt x="5154" y="52805"/>
                        <a:pt x="8423" y="50870"/>
                        <a:pt x="11225" y="48669"/>
                      </a:cubicBezTo>
                      <a:close/>
                      <a:moveTo>
                        <a:pt x="11225" y="49669"/>
                      </a:moveTo>
                      <a:lnTo>
                        <a:pt x="11225" y="50370"/>
                      </a:lnTo>
                      <a:cubicBezTo>
                        <a:pt x="8256" y="52505"/>
                        <a:pt x="5354" y="54740"/>
                        <a:pt x="1918" y="56641"/>
                      </a:cubicBezTo>
                      <a:lnTo>
                        <a:pt x="1918" y="55874"/>
                      </a:lnTo>
                      <a:cubicBezTo>
                        <a:pt x="5154" y="53839"/>
                        <a:pt x="8423" y="51904"/>
                        <a:pt x="11225" y="49669"/>
                      </a:cubicBezTo>
                      <a:close/>
                      <a:moveTo>
                        <a:pt x="11225" y="50703"/>
                      </a:moveTo>
                      <a:lnTo>
                        <a:pt x="11225" y="51404"/>
                      </a:lnTo>
                      <a:cubicBezTo>
                        <a:pt x="8256" y="53539"/>
                        <a:pt x="5354" y="55740"/>
                        <a:pt x="1918" y="57675"/>
                      </a:cubicBezTo>
                      <a:lnTo>
                        <a:pt x="1918" y="56908"/>
                      </a:lnTo>
                      <a:cubicBezTo>
                        <a:pt x="5154" y="54873"/>
                        <a:pt x="8423" y="52938"/>
                        <a:pt x="11225" y="50703"/>
                      </a:cubicBezTo>
                      <a:close/>
                      <a:moveTo>
                        <a:pt x="11225" y="51738"/>
                      </a:moveTo>
                      <a:lnTo>
                        <a:pt x="11225" y="52438"/>
                      </a:lnTo>
                      <a:cubicBezTo>
                        <a:pt x="8256" y="54573"/>
                        <a:pt x="5354" y="56774"/>
                        <a:pt x="1918" y="58709"/>
                      </a:cubicBezTo>
                      <a:lnTo>
                        <a:pt x="1918" y="57909"/>
                      </a:lnTo>
                      <a:cubicBezTo>
                        <a:pt x="5154" y="55907"/>
                        <a:pt x="8423" y="53939"/>
                        <a:pt x="11225" y="51738"/>
                      </a:cubicBezTo>
                      <a:close/>
                      <a:moveTo>
                        <a:pt x="11225" y="52772"/>
                      </a:moveTo>
                      <a:lnTo>
                        <a:pt x="11225" y="53472"/>
                      </a:lnTo>
                      <a:cubicBezTo>
                        <a:pt x="8256" y="55607"/>
                        <a:pt x="5354" y="57809"/>
                        <a:pt x="1918" y="59743"/>
                      </a:cubicBezTo>
                      <a:lnTo>
                        <a:pt x="1918" y="58943"/>
                      </a:lnTo>
                      <a:cubicBezTo>
                        <a:pt x="5154" y="56941"/>
                        <a:pt x="8423" y="54973"/>
                        <a:pt x="11225" y="52772"/>
                      </a:cubicBezTo>
                      <a:close/>
                      <a:moveTo>
                        <a:pt x="11225" y="53806"/>
                      </a:moveTo>
                      <a:lnTo>
                        <a:pt x="11225" y="54473"/>
                      </a:lnTo>
                      <a:cubicBezTo>
                        <a:pt x="8256" y="56641"/>
                        <a:pt x="5354" y="58843"/>
                        <a:pt x="1918" y="60744"/>
                      </a:cubicBezTo>
                      <a:lnTo>
                        <a:pt x="1918" y="59977"/>
                      </a:lnTo>
                      <a:cubicBezTo>
                        <a:pt x="5154" y="57942"/>
                        <a:pt x="8423" y="56007"/>
                        <a:pt x="11225" y="53806"/>
                      </a:cubicBezTo>
                      <a:close/>
                      <a:moveTo>
                        <a:pt x="242857" y="6305"/>
                      </a:moveTo>
                      <a:cubicBezTo>
                        <a:pt x="258535" y="6338"/>
                        <a:pt x="274179" y="6372"/>
                        <a:pt x="289857" y="6472"/>
                      </a:cubicBezTo>
                      <a:cubicBezTo>
                        <a:pt x="306336" y="6572"/>
                        <a:pt x="431725" y="6705"/>
                        <a:pt x="448204" y="6872"/>
                      </a:cubicBezTo>
                      <a:lnTo>
                        <a:pt x="448204" y="21483"/>
                      </a:lnTo>
                      <a:cubicBezTo>
                        <a:pt x="448070" y="25585"/>
                        <a:pt x="447937" y="29688"/>
                        <a:pt x="447837" y="33791"/>
                      </a:cubicBezTo>
                      <a:cubicBezTo>
                        <a:pt x="447603" y="42698"/>
                        <a:pt x="447470" y="51637"/>
                        <a:pt x="447403" y="60544"/>
                      </a:cubicBezTo>
                      <a:cubicBezTo>
                        <a:pt x="422585" y="60611"/>
                        <a:pt x="360508" y="60677"/>
                        <a:pt x="304768" y="60744"/>
                      </a:cubicBezTo>
                      <a:cubicBezTo>
                        <a:pt x="265140" y="60811"/>
                        <a:pt x="228680" y="60844"/>
                        <a:pt x="211034" y="60877"/>
                      </a:cubicBezTo>
                      <a:cubicBezTo>
                        <a:pt x="196357" y="60911"/>
                        <a:pt x="181647" y="60944"/>
                        <a:pt x="166970" y="60977"/>
                      </a:cubicBezTo>
                      <a:cubicBezTo>
                        <a:pt x="139083" y="61044"/>
                        <a:pt x="111196" y="61111"/>
                        <a:pt x="83310" y="61178"/>
                      </a:cubicBezTo>
                      <a:cubicBezTo>
                        <a:pt x="59593" y="61244"/>
                        <a:pt x="35876" y="61211"/>
                        <a:pt x="12159" y="61444"/>
                      </a:cubicBezTo>
                      <a:cubicBezTo>
                        <a:pt x="12192" y="52338"/>
                        <a:pt x="12259" y="43231"/>
                        <a:pt x="12292" y="34125"/>
                      </a:cubicBezTo>
                      <a:cubicBezTo>
                        <a:pt x="12292" y="29488"/>
                        <a:pt x="12326" y="24852"/>
                        <a:pt x="12326" y="20215"/>
                      </a:cubicBezTo>
                      <a:cubicBezTo>
                        <a:pt x="12326" y="15745"/>
                        <a:pt x="12659" y="11209"/>
                        <a:pt x="12026" y="6739"/>
                      </a:cubicBezTo>
                      <a:lnTo>
                        <a:pt x="12026" y="6739"/>
                      </a:lnTo>
                      <a:cubicBezTo>
                        <a:pt x="13070" y="6759"/>
                        <a:pt x="14112" y="6767"/>
                        <a:pt x="15152" y="6767"/>
                      </a:cubicBezTo>
                      <a:cubicBezTo>
                        <a:pt x="17467" y="6767"/>
                        <a:pt x="19775" y="6728"/>
                        <a:pt x="22099" y="6705"/>
                      </a:cubicBezTo>
                      <a:cubicBezTo>
                        <a:pt x="22740" y="6699"/>
                        <a:pt x="23383" y="6697"/>
                        <a:pt x="24028" y="6697"/>
                      </a:cubicBezTo>
                      <a:cubicBezTo>
                        <a:pt x="24457" y="6697"/>
                        <a:pt x="24887" y="6698"/>
                        <a:pt x="25318" y="6698"/>
                      </a:cubicBezTo>
                      <a:cubicBezTo>
                        <a:pt x="27470" y="6698"/>
                        <a:pt x="29627" y="6683"/>
                        <a:pt x="31740" y="6505"/>
                      </a:cubicBezTo>
                      <a:lnTo>
                        <a:pt x="31740" y="6605"/>
                      </a:lnTo>
                      <a:cubicBezTo>
                        <a:pt x="30539" y="7039"/>
                        <a:pt x="29238" y="7439"/>
                        <a:pt x="28104" y="7940"/>
                      </a:cubicBezTo>
                      <a:cubicBezTo>
                        <a:pt x="27936" y="7995"/>
                        <a:pt x="28073" y="8122"/>
                        <a:pt x="28240" y="8122"/>
                      </a:cubicBezTo>
                      <a:cubicBezTo>
                        <a:pt x="28272" y="8122"/>
                        <a:pt x="28305" y="8117"/>
                        <a:pt x="28337" y="8106"/>
                      </a:cubicBezTo>
                      <a:cubicBezTo>
                        <a:pt x="29505" y="7773"/>
                        <a:pt x="30639" y="7372"/>
                        <a:pt x="31740" y="6972"/>
                      </a:cubicBezTo>
                      <a:cubicBezTo>
                        <a:pt x="31740" y="7306"/>
                        <a:pt x="31773" y="7639"/>
                        <a:pt x="31773" y="7973"/>
                      </a:cubicBezTo>
                      <a:cubicBezTo>
                        <a:pt x="30539" y="8407"/>
                        <a:pt x="29238" y="8807"/>
                        <a:pt x="28104" y="9274"/>
                      </a:cubicBezTo>
                      <a:cubicBezTo>
                        <a:pt x="27925" y="9363"/>
                        <a:pt x="28092" y="9479"/>
                        <a:pt x="28273" y="9479"/>
                      </a:cubicBezTo>
                      <a:cubicBezTo>
                        <a:pt x="28294" y="9479"/>
                        <a:pt x="28316" y="9478"/>
                        <a:pt x="28337" y="9474"/>
                      </a:cubicBezTo>
                      <a:cubicBezTo>
                        <a:pt x="29538" y="9140"/>
                        <a:pt x="30639" y="8707"/>
                        <a:pt x="31773" y="8306"/>
                      </a:cubicBezTo>
                      <a:cubicBezTo>
                        <a:pt x="31773" y="8640"/>
                        <a:pt x="31773" y="8974"/>
                        <a:pt x="31773" y="9307"/>
                      </a:cubicBezTo>
                      <a:cubicBezTo>
                        <a:pt x="30539" y="9741"/>
                        <a:pt x="29238" y="10141"/>
                        <a:pt x="28104" y="10641"/>
                      </a:cubicBezTo>
                      <a:cubicBezTo>
                        <a:pt x="27936" y="10697"/>
                        <a:pt x="28073" y="10824"/>
                        <a:pt x="28240" y="10824"/>
                      </a:cubicBezTo>
                      <a:cubicBezTo>
                        <a:pt x="28272" y="10824"/>
                        <a:pt x="28305" y="10819"/>
                        <a:pt x="28337" y="10808"/>
                      </a:cubicBezTo>
                      <a:cubicBezTo>
                        <a:pt x="29538" y="10475"/>
                        <a:pt x="30639" y="10074"/>
                        <a:pt x="31773" y="9674"/>
                      </a:cubicBezTo>
                      <a:cubicBezTo>
                        <a:pt x="31773" y="10008"/>
                        <a:pt x="31773" y="10308"/>
                        <a:pt x="31773" y="10641"/>
                      </a:cubicBezTo>
                      <a:cubicBezTo>
                        <a:pt x="30539" y="11075"/>
                        <a:pt x="29271" y="11509"/>
                        <a:pt x="28104" y="11976"/>
                      </a:cubicBezTo>
                      <a:cubicBezTo>
                        <a:pt x="27925" y="12065"/>
                        <a:pt x="28092" y="12181"/>
                        <a:pt x="28273" y="12181"/>
                      </a:cubicBezTo>
                      <a:cubicBezTo>
                        <a:pt x="28294" y="12181"/>
                        <a:pt x="28316" y="12179"/>
                        <a:pt x="28337" y="12176"/>
                      </a:cubicBezTo>
                      <a:cubicBezTo>
                        <a:pt x="29538" y="11842"/>
                        <a:pt x="30639" y="11409"/>
                        <a:pt x="31773" y="11008"/>
                      </a:cubicBezTo>
                      <a:cubicBezTo>
                        <a:pt x="31773" y="11342"/>
                        <a:pt x="31773" y="11676"/>
                        <a:pt x="31773" y="12009"/>
                      </a:cubicBezTo>
                      <a:cubicBezTo>
                        <a:pt x="30539" y="12443"/>
                        <a:pt x="29271" y="12843"/>
                        <a:pt x="28104" y="13343"/>
                      </a:cubicBezTo>
                      <a:cubicBezTo>
                        <a:pt x="27936" y="13399"/>
                        <a:pt x="28073" y="13526"/>
                        <a:pt x="28240" y="13526"/>
                      </a:cubicBezTo>
                      <a:cubicBezTo>
                        <a:pt x="28272" y="13526"/>
                        <a:pt x="28305" y="13521"/>
                        <a:pt x="28337" y="13510"/>
                      </a:cubicBezTo>
                      <a:cubicBezTo>
                        <a:pt x="29538" y="13177"/>
                        <a:pt x="30672" y="12743"/>
                        <a:pt x="31773" y="12376"/>
                      </a:cubicBezTo>
                      <a:cubicBezTo>
                        <a:pt x="31773" y="12676"/>
                        <a:pt x="31806" y="13010"/>
                        <a:pt x="31806" y="13343"/>
                      </a:cubicBezTo>
                      <a:cubicBezTo>
                        <a:pt x="30572" y="13777"/>
                        <a:pt x="29271" y="14211"/>
                        <a:pt x="28104" y="14678"/>
                      </a:cubicBezTo>
                      <a:cubicBezTo>
                        <a:pt x="27925" y="14767"/>
                        <a:pt x="28092" y="14883"/>
                        <a:pt x="28273" y="14883"/>
                      </a:cubicBezTo>
                      <a:cubicBezTo>
                        <a:pt x="28294" y="14883"/>
                        <a:pt x="28316" y="14881"/>
                        <a:pt x="28337" y="14878"/>
                      </a:cubicBezTo>
                      <a:cubicBezTo>
                        <a:pt x="29538" y="14544"/>
                        <a:pt x="30672" y="14111"/>
                        <a:pt x="31806" y="13710"/>
                      </a:cubicBezTo>
                      <a:cubicBezTo>
                        <a:pt x="31806" y="14044"/>
                        <a:pt x="31806" y="14377"/>
                        <a:pt x="31806" y="14711"/>
                      </a:cubicBezTo>
                      <a:cubicBezTo>
                        <a:pt x="30572" y="15145"/>
                        <a:pt x="29271" y="15545"/>
                        <a:pt x="28104" y="16045"/>
                      </a:cubicBezTo>
                      <a:cubicBezTo>
                        <a:pt x="27936" y="16101"/>
                        <a:pt x="28073" y="16228"/>
                        <a:pt x="28240" y="16228"/>
                      </a:cubicBezTo>
                      <a:cubicBezTo>
                        <a:pt x="28272" y="16228"/>
                        <a:pt x="28305" y="16223"/>
                        <a:pt x="28337" y="16212"/>
                      </a:cubicBezTo>
                      <a:cubicBezTo>
                        <a:pt x="29538" y="15879"/>
                        <a:pt x="30672" y="15445"/>
                        <a:pt x="31806" y="15078"/>
                      </a:cubicBezTo>
                      <a:cubicBezTo>
                        <a:pt x="31806" y="15378"/>
                        <a:pt x="31806" y="15712"/>
                        <a:pt x="31806" y="16045"/>
                      </a:cubicBezTo>
                      <a:cubicBezTo>
                        <a:pt x="30572" y="16479"/>
                        <a:pt x="29271" y="16913"/>
                        <a:pt x="28104" y="17413"/>
                      </a:cubicBezTo>
                      <a:cubicBezTo>
                        <a:pt x="27925" y="17472"/>
                        <a:pt x="28092" y="17585"/>
                        <a:pt x="28272" y="17585"/>
                      </a:cubicBezTo>
                      <a:cubicBezTo>
                        <a:pt x="28294" y="17585"/>
                        <a:pt x="28316" y="17583"/>
                        <a:pt x="28337" y="17580"/>
                      </a:cubicBezTo>
                      <a:cubicBezTo>
                        <a:pt x="29538" y="17246"/>
                        <a:pt x="30672" y="16813"/>
                        <a:pt x="31806" y="16412"/>
                      </a:cubicBezTo>
                      <a:cubicBezTo>
                        <a:pt x="31806" y="16746"/>
                        <a:pt x="31806" y="17079"/>
                        <a:pt x="31806" y="17413"/>
                      </a:cubicBezTo>
                      <a:cubicBezTo>
                        <a:pt x="30572" y="17847"/>
                        <a:pt x="29271" y="18247"/>
                        <a:pt x="28104" y="18747"/>
                      </a:cubicBezTo>
                      <a:cubicBezTo>
                        <a:pt x="27941" y="18829"/>
                        <a:pt x="28065" y="18932"/>
                        <a:pt x="28224" y="18932"/>
                      </a:cubicBezTo>
                      <a:cubicBezTo>
                        <a:pt x="28261" y="18932"/>
                        <a:pt x="28300" y="18927"/>
                        <a:pt x="28337" y="18914"/>
                      </a:cubicBezTo>
                      <a:cubicBezTo>
                        <a:pt x="29538" y="18580"/>
                        <a:pt x="30672" y="18180"/>
                        <a:pt x="31806" y="17780"/>
                      </a:cubicBezTo>
                      <a:cubicBezTo>
                        <a:pt x="31806" y="18113"/>
                        <a:pt x="31806" y="18414"/>
                        <a:pt x="31806" y="18747"/>
                      </a:cubicBezTo>
                      <a:cubicBezTo>
                        <a:pt x="30572" y="19214"/>
                        <a:pt x="29271" y="19615"/>
                        <a:pt x="28104" y="20115"/>
                      </a:cubicBezTo>
                      <a:cubicBezTo>
                        <a:pt x="27936" y="20171"/>
                        <a:pt x="28073" y="20297"/>
                        <a:pt x="28240" y="20297"/>
                      </a:cubicBezTo>
                      <a:cubicBezTo>
                        <a:pt x="28272" y="20297"/>
                        <a:pt x="28305" y="20292"/>
                        <a:pt x="28337" y="20282"/>
                      </a:cubicBezTo>
                      <a:cubicBezTo>
                        <a:pt x="29538" y="19948"/>
                        <a:pt x="30672" y="19514"/>
                        <a:pt x="31840" y="19114"/>
                      </a:cubicBezTo>
                      <a:cubicBezTo>
                        <a:pt x="31840" y="19448"/>
                        <a:pt x="31840" y="19781"/>
                        <a:pt x="31840" y="20115"/>
                      </a:cubicBezTo>
                      <a:cubicBezTo>
                        <a:pt x="30572" y="20549"/>
                        <a:pt x="29271" y="20982"/>
                        <a:pt x="28104" y="21483"/>
                      </a:cubicBezTo>
                      <a:cubicBezTo>
                        <a:pt x="27925" y="21542"/>
                        <a:pt x="28118" y="21655"/>
                        <a:pt x="28280" y="21655"/>
                      </a:cubicBezTo>
                      <a:cubicBezTo>
                        <a:pt x="28300" y="21655"/>
                        <a:pt x="28319" y="21653"/>
                        <a:pt x="28337" y="21649"/>
                      </a:cubicBezTo>
                      <a:cubicBezTo>
                        <a:pt x="29538" y="21316"/>
                        <a:pt x="30706" y="20882"/>
                        <a:pt x="31840" y="20482"/>
                      </a:cubicBezTo>
                      <a:cubicBezTo>
                        <a:pt x="31840" y="20815"/>
                        <a:pt x="31840" y="21149"/>
                        <a:pt x="31840" y="21483"/>
                      </a:cubicBezTo>
                      <a:cubicBezTo>
                        <a:pt x="30572" y="21916"/>
                        <a:pt x="29271" y="22316"/>
                        <a:pt x="28104" y="22817"/>
                      </a:cubicBezTo>
                      <a:cubicBezTo>
                        <a:pt x="27941" y="22898"/>
                        <a:pt x="28087" y="23002"/>
                        <a:pt x="28237" y="23002"/>
                      </a:cubicBezTo>
                      <a:cubicBezTo>
                        <a:pt x="28271" y="23002"/>
                        <a:pt x="28306" y="22996"/>
                        <a:pt x="28337" y="22984"/>
                      </a:cubicBezTo>
                      <a:cubicBezTo>
                        <a:pt x="29571" y="22650"/>
                        <a:pt x="30706" y="22216"/>
                        <a:pt x="31840" y="21816"/>
                      </a:cubicBezTo>
                      <a:cubicBezTo>
                        <a:pt x="31840" y="22150"/>
                        <a:pt x="31840" y="22483"/>
                        <a:pt x="31840" y="22817"/>
                      </a:cubicBezTo>
                      <a:cubicBezTo>
                        <a:pt x="30572" y="23250"/>
                        <a:pt x="29271" y="23684"/>
                        <a:pt x="28104" y="24184"/>
                      </a:cubicBezTo>
                      <a:cubicBezTo>
                        <a:pt x="27964" y="24240"/>
                        <a:pt x="28105" y="24367"/>
                        <a:pt x="28253" y="24367"/>
                      </a:cubicBezTo>
                      <a:cubicBezTo>
                        <a:pt x="28282" y="24367"/>
                        <a:pt x="28310" y="24362"/>
                        <a:pt x="28337" y="24351"/>
                      </a:cubicBezTo>
                      <a:cubicBezTo>
                        <a:pt x="29571" y="24018"/>
                        <a:pt x="30706" y="23584"/>
                        <a:pt x="31840" y="23184"/>
                      </a:cubicBezTo>
                      <a:cubicBezTo>
                        <a:pt x="31840" y="23517"/>
                        <a:pt x="31840" y="23851"/>
                        <a:pt x="31840" y="24184"/>
                      </a:cubicBezTo>
                      <a:cubicBezTo>
                        <a:pt x="30572" y="24618"/>
                        <a:pt x="29271" y="25018"/>
                        <a:pt x="28104" y="25519"/>
                      </a:cubicBezTo>
                      <a:cubicBezTo>
                        <a:pt x="27955" y="25608"/>
                        <a:pt x="28125" y="25724"/>
                        <a:pt x="28282" y="25724"/>
                      </a:cubicBezTo>
                      <a:cubicBezTo>
                        <a:pt x="28301" y="25724"/>
                        <a:pt x="28319" y="25722"/>
                        <a:pt x="28337" y="25719"/>
                      </a:cubicBezTo>
                      <a:cubicBezTo>
                        <a:pt x="29571" y="25352"/>
                        <a:pt x="30706" y="24952"/>
                        <a:pt x="31873" y="24518"/>
                      </a:cubicBezTo>
                      <a:cubicBezTo>
                        <a:pt x="31873" y="24852"/>
                        <a:pt x="31873" y="25185"/>
                        <a:pt x="31873" y="25519"/>
                      </a:cubicBezTo>
                      <a:lnTo>
                        <a:pt x="31840" y="25519"/>
                      </a:lnTo>
                      <a:cubicBezTo>
                        <a:pt x="30606" y="25986"/>
                        <a:pt x="29271" y="26386"/>
                        <a:pt x="28104" y="26886"/>
                      </a:cubicBezTo>
                      <a:cubicBezTo>
                        <a:pt x="27964" y="26942"/>
                        <a:pt x="28105" y="27069"/>
                        <a:pt x="28273" y="27069"/>
                      </a:cubicBezTo>
                      <a:cubicBezTo>
                        <a:pt x="28305" y="27069"/>
                        <a:pt x="28338" y="27064"/>
                        <a:pt x="28371" y="27053"/>
                      </a:cubicBezTo>
                      <a:cubicBezTo>
                        <a:pt x="29571" y="26720"/>
                        <a:pt x="30706" y="26286"/>
                        <a:pt x="31873" y="25886"/>
                      </a:cubicBezTo>
                      <a:cubicBezTo>
                        <a:pt x="31873" y="26219"/>
                        <a:pt x="31873" y="26553"/>
                        <a:pt x="31873" y="26886"/>
                      </a:cubicBezTo>
                      <a:lnTo>
                        <a:pt x="31840" y="26886"/>
                      </a:lnTo>
                      <a:cubicBezTo>
                        <a:pt x="30606" y="27320"/>
                        <a:pt x="29271" y="27754"/>
                        <a:pt x="28104" y="28254"/>
                      </a:cubicBezTo>
                      <a:cubicBezTo>
                        <a:pt x="27955" y="28314"/>
                        <a:pt x="28125" y="28426"/>
                        <a:pt x="28305" y="28426"/>
                      </a:cubicBezTo>
                      <a:cubicBezTo>
                        <a:pt x="28327" y="28426"/>
                        <a:pt x="28349" y="28424"/>
                        <a:pt x="28371" y="28421"/>
                      </a:cubicBezTo>
                      <a:cubicBezTo>
                        <a:pt x="29571" y="28087"/>
                        <a:pt x="30706" y="27654"/>
                        <a:pt x="31873" y="27253"/>
                      </a:cubicBezTo>
                      <a:cubicBezTo>
                        <a:pt x="31873" y="27587"/>
                        <a:pt x="31873" y="27887"/>
                        <a:pt x="31873" y="28221"/>
                      </a:cubicBezTo>
                      <a:cubicBezTo>
                        <a:pt x="31873" y="28254"/>
                        <a:pt x="31840" y="28254"/>
                        <a:pt x="31840" y="28254"/>
                      </a:cubicBezTo>
                      <a:cubicBezTo>
                        <a:pt x="30606" y="28688"/>
                        <a:pt x="29305" y="29088"/>
                        <a:pt x="28104" y="29588"/>
                      </a:cubicBezTo>
                      <a:cubicBezTo>
                        <a:pt x="27968" y="29670"/>
                        <a:pt x="28097" y="29773"/>
                        <a:pt x="28258" y="29773"/>
                      </a:cubicBezTo>
                      <a:cubicBezTo>
                        <a:pt x="28295" y="29773"/>
                        <a:pt x="28333" y="29768"/>
                        <a:pt x="28371" y="29755"/>
                      </a:cubicBezTo>
                      <a:cubicBezTo>
                        <a:pt x="29571" y="29422"/>
                        <a:pt x="30739" y="28988"/>
                        <a:pt x="31873" y="28588"/>
                      </a:cubicBezTo>
                      <a:cubicBezTo>
                        <a:pt x="31873" y="28921"/>
                        <a:pt x="31873" y="29255"/>
                        <a:pt x="31873" y="29588"/>
                      </a:cubicBezTo>
                      <a:lnTo>
                        <a:pt x="31840" y="29588"/>
                      </a:lnTo>
                      <a:cubicBezTo>
                        <a:pt x="30606" y="30022"/>
                        <a:pt x="29305" y="30456"/>
                        <a:pt x="28104" y="30956"/>
                      </a:cubicBezTo>
                      <a:cubicBezTo>
                        <a:pt x="27964" y="31012"/>
                        <a:pt x="28105" y="31138"/>
                        <a:pt x="28273" y="31138"/>
                      </a:cubicBezTo>
                      <a:cubicBezTo>
                        <a:pt x="28305" y="31138"/>
                        <a:pt x="28338" y="31134"/>
                        <a:pt x="28371" y="31123"/>
                      </a:cubicBezTo>
                      <a:cubicBezTo>
                        <a:pt x="29571" y="30789"/>
                        <a:pt x="30739" y="30356"/>
                        <a:pt x="31906" y="29955"/>
                      </a:cubicBezTo>
                      <a:cubicBezTo>
                        <a:pt x="31906" y="30289"/>
                        <a:pt x="31906" y="30622"/>
                        <a:pt x="31906" y="30956"/>
                      </a:cubicBezTo>
                      <a:lnTo>
                        <a:pt x="31840" y="30956"/>
                      </a:lnTo>
                      <a:cubicBezTo>
                        <a:pt x="30606" y="31390"/>
                        <a:pt x="29305" y="31823"/>
                        <a:pt x="28137" y="32324"/>
                      </a:cubicBezTo>
                      <a:cubicBezTo>
                        <a:pt x="27959" y="32383"/>
                        <a:pt x="28125" y="32496"/>
                        <a:pt x="28305" y="32496"/>
                      </a:cubicBezTo>
                      <a:cubicBezTo>
                        <a:pt x="28327" y="32496"/>
                        <a:pt x="28349" y="32494"/>
                        <a:pt x="28371" y="32490"/>
                      </a:cubicBezTo>
                      <a:cubicBezTo>
                        <a:pt x="29571" y="32124"/>
                        <a:pt x="30739" y="31690"/>
                        <a:pt x="31906" y="31290"/>
                      </a:cubicBezTo>
                      <a:cubicBezTo>
                        <a:pt x="31906" y="31623"/>
                        <a:pt x="31906" y="31957"/>
                        <a:pt x="31906" y="32290"/>
                      </a:cubicBezTo>
                      <a:lnTo>
                        <a:pt x="31840" y="32290"/>
                      </a:lnTo>
                      <a:cubicBezTo>
                        <a:pt x="30606" y="32757"/>
                        <a:pt x="29305" y="33158"/>
                        <a:pt x="28137" y="33658"/>
                      </a:cubicBezTo>
                      <a:cubicBezTo>
                        <a:pt x="27969" y="33714"/>
                        <a:pt x="28106" y="33840"/>
                        <a:pt x="28273" y="33840"/>
                      </a:cubicBezTo>
                      <a:cubicBezTo>
                        <a:pt x="28305" y="33840"/>
                        <a:pt x="28338" y="33835"/>
                        <a:pt x="28371" y="33825"/>
                      </a:cubicBezTo>
                      <a:cubicBezTo>
                        <a:pt x="29605" y="33491"/>
                        <a:pt x="30739" y="33058"/>
                        <a:pt x="31906" y="32657"/>
                      </a:cubicBezTo>
                      <a:cubicBezTo>
                        <a:pt x="31906" y="32991"/>
                        <a:pt x="31906" y="33324"/>
                        <a:pt x="31906" y="33658"/>
                      </a:cubicBezTo>
                      <a:lnTo>
                        <a:pt x="31840" y="33658"/>
                      </a:lnTo>
                      <a:cubicBezTo>
                        <a:pt x="30606" y="34092"/>
                        <a:pt x="29305" y="34525"/>
                        <a:pt x="28137" y="35026"/>
                      </a:cubicBezTo>
                      <a:cubicBezTo>
                        <a:pt x="27959" y="35085"/>
                        <a:pt x="28125" y="35198"/>
                        <a:pt x="28305" y="35198"/>
                      </a:cubicBezTo>
                      <a:cubicBezTo>
                        <a:pt x="28327" y="35198"/>
                        <a:pt x="28349" y="35196"/>
                        <a:pt x="28371" y="35192"/>
                      </a:cubicBezTo>
                      <a:cubicBezTo>
                        <a:pt x="29605" y="34825"/>
                        <a:pt x="30739" y="34392"/>
                        <a:pt x="31906" y="33992"/>
                      </a:cubicBezTo>
                      <a:cubicBezTo>
                        <a:pt x="31906" y="34325"/>
                        <a:pt x="31906" y="34659"/>
                        <a:pt x="31906" y="34992"/>
                      </a:cubicBezTo>
                      <a:cubicBezTo>
                        <a:pt x="31906" y="34992"/>
                        <a:pt x="31873" y="34992"/>
                        <a:pt x="31840" y="35026"/>
                      </a:cubicBezTo>
                      <a:cubicBezTo>
                        <a:pt x="30606" y="35459"/>
                        <a:pt x="29305" y="35860"/>
                        <a:pt x="28137" y="36360"/>
                      </a:cubicBezTo>
                      <a:cubicBezTo>
                        <a:pt x="27974" y="36441"/>
                        <a:pt x="28098" y="36545"/>
                        <a:pt x="28258" y="36545"/>
                      </a:cubicBezTo>
                      <a:cubicBezTo>
                        <a:pt x="28295" y="36545"/>
                        <a:pt x="28333" y="36539"/>
                        <a:pt x="28371" y="36527"/>
                      </a:cubicBezTo>
                      <a:cubicBezTo>
                        <a:pt x="29605" y="36193"/>
                        <a:pt x="30772" y="35759"/>
                        <a:pt x="31940" y="35359"/>
                      </a:cubicBezTo>
                      <a:cubicBezTo>
                        <a:pt x="31940" y="35693"/>
                        <a:pt x="31940" y="36026"/>
                        <a:pt x="31940" y="36360"/>
                      </a:cubicBezTo>
                      <a:lnTo>
                        <a:pt x="31840" y="36360"/>
                      </a:lnTo>
                      <a:cubicBezTo>
                        <a:pt x="30606" y="36827"/>
                        <a:pt x="29305" y="37227"/>
                        <a:pt x="28137" y="37728"/>
                      </a:cubicBezTo>
                      <a:cubicBezTo>
                        <a:pt x="27969" y="37783"/>
                        <a:pt x="28106" y="37910"/>
                        <a:pt x="28273" y="37910"/>
                      </a:cubicBezTo>
                      <a:cubicBezTo>
                        <a:pt x="28305" y="37910"/>
                        <a:pt x="28338" y="37905"/>
                        <a:pt x="28371" y="37894"/>
                      </a:cubicBezTo>
                      <a:cubicBezTo>
                        <a:pt x="29605" y="37561"/>
                        <a:pt x="30772" y="37127"/>
                        <a:pt x="31940" y="36693"/>
                      </a:cubicBezTo>
                      <a:cubicBezTo>
                        <a:pt x="31940" y="37027"/>
                        <a:pt x="31940" y="37361"/>
                        <a:pt x="31940" y="37694"/>
                      </a:cubicBezTo>
                      <a:cubicBezTo>
                        <a:pt x="31906" y="37694"/>
                        <a:pt x="31873" y="37728"/>
                        <a:pt x="31840" y="37728"/>
                      </a:cubicBezTo>
                      <a:cubicBezTo>
                        <a:pt x="30606" y="38161"/>
                        <a:pt x="29305" y="38561"/>
                        <a:pt x="28137" y="39062"/>
                      </a:cubicBezTo>
                      <a:cubicBezTo>
                        <a:pt x="27958" y="39151"/>
                        <a:pt x="28126" y="39267"/>
                        <a:pt x="28306" y="39267"/>
                      </a:cubicBezTo>
                      <a:cubicBezTo>
                        <a:pt x="28327" y="39267"/>
                        <a:pt x="28349" y="39266"/>
                        <a:pt x="28371" y="39262"/>
                      </a:cubicBezTo>
                      <a:cubicBezTo>
                        <a:pt x="29605" y="38895"/>
                        <a:pt x="30772" y="38461"/>
                        <a:pt x="31940" y="38061"/>
                      </a:cubicBezTo>
                      <a:cubicBezTo>
                        <a:pt x="31940" y="38395"/>
                        <a:pt x="31940" y="38728"/>
                        <a:pt x="31940" y="39062"/>
                      </a:cubicBezTo>
                      <a:cubicBezTo>
                        <a:pt x="31906" y="39062"/>
                        <a:pt x="31873" y="39062"/>
                        <a:pt x="31840" y="39095"/>
                      </a:cubicBezTo>
                      <a:cubicBezTo>
                        <a:pt x="30606" y="39529"/>
                        <a:pt x="29305" y="39929"/>
                        <a:pt x="28137" y="40429"/>
                      </a:cubicBezTo>
                      <a:cubicBezTo>
                        <a:pt x="27974" y="40511"/>
                        <a:pt x="28098" y="40614"/>
                        <a:pt x="28258" y="40614"/>
                      </a:cubicBezTo>
                      <a:cubicBezTo>
                        <a:pt x="28295" y="40614"/>
                        <a:pt x="28333" y="40609"/>
                        <a:pt x="28371" y="40596"/>
                      </a:cubicBezTo>
                      <a:cubicBezTo>
                        <a:pt x="29605" y="40263"/>
                        <a:pt x="30772" y="39829"/>
                        <a:pt x="31940" y="39395"/>
                      </a:cubicBezTo>
                      <a:cubicBezTo>
                        <a:pt x="31940" y="39662"/>
                        <a:pt x="31940" y="39896"/>
                        <a:pt x="31940" y="40129"/>
                      </a:cubicBezTo>
                      <a:lnTo>
                        <a:pt x="31940" y="40429"/>
                      </a:lnTo>
                      <a:lnTo>
                        <a:pt x="31840" y="40429"/>
                      </a:lnTo>
                      <a:cubicBezTo>
                        <a:pt x="30606" y="40863"/>
                        <a:pt x="29305" y="41297"/>
                        <a:pt x="28137" y="41797"/>
                      </a:cubicBezTo>
                      <a:cubicBezTo>
                        <a:pt x="27969" y="41853"/>
                        <a:pt x="28106" y="41979"/>
                        <a:pt x="28273" y="41979"/>
                      </a:cubicBezTo>
                      <a:cubicBezTo>
                        <a:pt x="28305" y="41979"/>
                        <a:pt x="28338" y="41975"/>
                        <a:pt x="28371" y="41964"/>
                      </a:cubicBezTo>
                      <a:cubicBezTo>
                        <a:pt x="29605" y="41630"/>
                        <a:pt x="30772" y="41163"/>
                        <a:pt x="31940" y="40763"/>
                      </a:cubicBezTo>
                      <a:lnTo>
                        <a:pt x="31940" y="41764"/>
                      </a:lnTo>
                      <a:cubicBezTo>
                        <a:pt x="31906" y="41764"/>
                        <a:pt x="31873" y="41764"/>
                        <a:pt x="31840" y="41797"/>
                      </a:cubicBezTo>
                      <a:cubicBezTo>
                        <a:pt x="30606" y="42231"/>
                        <a:pt x="29305" y="42631"/>
                        <a:pt x="28137" y="43131"/>
                      </a:cubicBezTo>
                      <a:cubicBezTo>
                        <a:pt x="27958" y="43221"/>
                        <a:pt x="28126" y="43337"/>
                        <a:pt x="28306" y="43337"/>
                      </a:cubicBezTo>
                      <a:cubicBezTo>
                        <a:pt x="28327" y="43337"/>
                        <a:pt x="28349" y="43335"/>
                        <a:pt x="28371" y="43332"/>
                      </a:cubicBezTo>
                      <a:cubicBezTo>
                        <a:pt x="29605" y="42965"/>
                        <a:pt x="30772" y="42531"/>
                        <a:pt x="31940" y="42131"/>
                      </a:cubicBezTo>
                      <a:lnTo>
                        <a:pt x="31940" y="43131"/>
                      </a:lnTo>
                      <a:lnTo>
                        <a:pt x="31840" y="43131"/>
                      </a:lnTo>
                      <a:cubicBezTo>
                        <a:pt x="30606" y="43598"/>
                        <a:pt x="29305" y="43999"/>
                        <a:pt x="28137" y="44499"/>
                      </a:cubicBezTo>
                      <a:cubicBezTo>
                        <a:pt x="27969" y="44555"/>
                        <a:pt x="28106" y="44681"/>
                        <a:pt x="28273" y="44681"/>
                      </a:cubicBezTo>
                      <a:cubicBezTo>
                        <a:pt x="28305" y="44681"/>
                        <a:pt x="28338" y="44677"/>
                        <a:pt x="28371" y="44666"/>
                      </a:cubicBezTo>
                      <a:cubicBezTo>
                        <a:pt x="29605" y="44332"/>
                        <a:pt x="30772" y="43899"/>
                        <a:pt x="31940" y="43465"/>
                      </a:cubicBezTo>
                      <a:lnTo>
                        <a:pt x="31940" y="44466"/>
                      </a:lnTo>
                      <a:cubicBezTo>
                        <a:pt x="31906" y="44499"/>
                        <a:pt x="31873" y="44499"/>
                        <a:pt x="31840" y="44499"/>
                      </a:cubicBezTo>
                      <a:cubicBezTo>
                        <a:pt x="30606" y="44933"/>
                        <a:pt x="29305" y="45366"/>
                        <a:pt x="28137" y="45867"/>
                      </a:cubicBezTo>
                      <a:cubicBezTo>
                        <a:pt x="27959" y="45926"/>
                        <a:pt x="28125" y="46039"/>
                        <a:pt x="28305" y="46039"/>
                      </a:cubicBezTo>
                      <a:cubicBezTo>
                        <a:pt x="28327" y="46039"/>
                        <a:pt x="28349" y="46037"/>
                        <a:pt x="28371" y="46033"/>
                      </a:cubicBezTo>
                      <a:cubicBezTo>
                        <a:pt x="29605" y="45667"/>
                        <a:pt x="30772" y="45233"/>
                        <a:pt x="31940" y="44833"/>
                      </a:cubicBezTo>
                      <a:lnTo>
                        <a:pt x="31940" y="45833"/>
                      </a:lnTo>
                      <a:cubicBezTo>
                        <a:pt x="31906" y="45833"/>
                        <a:pt x="31873" y="45833"/>
                        <a:pt x="31840" y="45867"/>
                      </a:cubicBezTo>
                      <a:cubicBezTo>
                        <a:pt x="30606" y="46300"/>
                        <a:pt x="29305" y="46701"/>
                        <a:pt x="28137" y="47201"/>
                      </a:cubicBezTo>
                      <a:cubicBezTo>
                        <a:pt x="27974" y="47282"/>
                        <a:pt x="28098" y="47386"/>
                        <a:pt x="28258" y="47386"/>
                      </a:cubicBezTo>
                      <a:cubicBezTo>
                        <a:pt x="28295" y="47386"/>
                        <a:pt x="28333" y="47380"/>
                        <a:pt x="28371" y="47368"/>
                      </a:cubicBezTo>
                      <a:cubicBezTo>
                        <a:pt x="29605" y="47034"/>
                        <a:pt x="30772" y="46601"/>
                        <a:pt x="31940" y="46200"/>
                      </a:cubicBezTo>
                      <a:lnTo>
                        <a:pt x="31940" y="47201"/>
                      </a:lnTo>
                      <a:lnTo>
                        <a:pt x="31840" y="47201"/>
                      </a:lnTo>
                      <a:cubicBezTo>
                        <a:pt x="30606" y="47668"/>
                        <a:pt x="29305" y="48068"/>
                        <a:pt x="28137" y="48569"/>
                      </a:cubicBezTo>
                      <a:cubicBezTo>
                        <a:pt x="27969" y="48625"/>
                        <a:pt x="28106" y="48751"/>
                        <a:pt x="28273" y="48751"/>
                      </a:cubicBezTo>
                      <a:cubicBezTo>
                        <a:pt x="28305" y="48751"/>
                        <a:pt x="28338" y="48746"/>
                        <a:pt x="28371" y="48735"/>
                      </a:cubicBezTo>
                      <a:cubicBezTo>
                        <a:pt x="29605" y="48402"/>
                        <a:pt x="30772" y="47935"/>
                        <a:pt x="31940" y="47535"/>
                      </a:cubicBezTo>
                      <a:lnTo>
                        <a:pt x="31940" y="48535"/>
                      </a:lnTo>
                      <a:cubicBezTo>
                        <a:pt x="31906" y="48535"/>
                        <a:pt x="31873" y="48569"/>
                        <a:pt x="31840" y="48569"/>
                      </a:cubicBezTo>
                      <a:cubicBezTo>
                        <a:pt x="30606" y="49002"/>
                        <a:pt x="29305" y="49436"/>
                        <a:pt x="28137" y="49936"/>
                      </a:cubicBezTo>
                      <a:cubicBezTo>
                        <a:pt x="27959" y="49996"/>
                        <a:pt x="28125" y="50108"/>
                        <a:pt x="28305" y="50108"/>
                      </a:cubicBezTo>
                      <a:cubicBezTo>
                        <a:pt x="28327" y="50108"/>
                        <a:pt x="28349" y="50107"/>
                        <a:pt x="28371" y="50103"/>
                      </a:cubicBezTo>
                      <a:cubicBezTo>
                        <a:pt x="29605" y="49736"/>
                        <a:pt x="30772" y="49302"/>
                        <a:pt x="31940" y="48902"/>
                      </a:cubicBezTo>
                      <a:lnTo>
                        <a:pt x="31940" y="49903"/>
                      </a:lnTo>
                      <a:cubicBezTo>
                        <a:pt x="31906" y="49903"/>
                        <a:pt x="31873" y="49903"/>
                        <a:pt x="31840" y="49936"/>
                      </a:cubicBezTo>
                      <a:cubicBezTo>
                        <a:pt x="30606" y="50370"/>
                        <a:pt x="29305" y="50770"/>
                        <a:pt x="28137" y="51271"/>
                      </a:cubicBezTo>
                      <a:cubicBezTo>
                        <a:pt x="27974" y="51352"/>
                        <a:pt x="28098" y="51455"/>
                        <a:pt x="28258" y="51455"/>
                      </a:cubicBezTo>
                      <a:cubicBezTo>
                        <a:pt x="28295" y="51455"/>
                        <a:pt x="28333" y="51450"/>
                        <a:pt x="28371" y="51437"/>
                      </a:cubicBezTo>
                      <a:cubicBezTo>
                        <a:pt x="29605" y="51104"/>
                        <a:pt x="30772" y="50670"/>
                        <a:pt x="31940" y="50236"/>
                      </a:cubicBezTo>
                      <a:lnTo>
                        <a:pt x="31940" y="51271"/>
                      </a:lnTo>
                      <a:lnTo>
                        <a:pt x="31840" y="51271"/>
                      </a:lnTo>
                      <a:cubicBezTo>
                        <a:pt x="30606" y="51704"/>
                        <a:pt x="29305" y="52138"/>
                        <a:pt x="28137" y="52638"/>
                      </a:cubicBezTo>
                      <a:cubicBezTo>
                        <a:pt x="27969" y="52694"/>
                        <a:pt x="28106" y="52820"/>
                        <a:pt x="28273" y="52820"/>
                      </a:cubicBezTo>
                      <a:cubicBezTo>
                        <a:pt x="28305" y="52820"/>
                        <a:pt x="28338" y="52816"/>
                        <a:pt x="28371" y="52805"/>
                      </a:cubicBezTo>
                      <a:cubicBezTo>
                        <a:pt x="29638" y="52438"/>
                        <a:pt x="30839" y="52004"/>
                        <a:pt x="32040" y="51571"/>
                      </a:cubicBezTo>
                      <a:cubicBezTo>
                        <a:pt x="32040" y="51704"/>
                        <a:pt x="32040" y="51804"/>
                        <a:pt x="32040" y="51938"/>
                      </a:cubicBezTo>
                      <a:cubicBezTo>
                        <a:pt x="32040" y="52162"/>
                        <a:pt x="32353" y="52271"/>
                        <a:pt x="32670" y="52271"/>
                      </a:cubicBezTo>
                      <a:cubicBezTo>
                        <a:pt x="32920" y="52271"/>
                        <a:pt x="33171" y="52203"/>
                        <a:pt x="33274" y="52071"/>
                      </a:cubicBezTo>
                      <a:cubicBezTo>
                        <a:pt x="36109" y="51738"/>
                        <a:pt x="38845" y="50937"/>
                        <a:pt x="41547" y="50370"/>
                      </a:cubicBezTo>
                      <a:cubicBezTo>
                        <a:pt x="44449" y="49769"/>
                        <a:pt x="47418" y="49202"/>
                        <a:pt x="50386" y="48669"/>
                      </a:cubicBezTo>
                      <a:cubicBezTo>
                        <a:pt x="56324" y="47635"/>
                        <a:pt x="62362" y="46801"/>
                        <a:pt x="68466" y="46033"/>
                      </a:cubicBezTo>
                      <a:cubicBezTo>
                        <a:pt x="68633" y="46067"/>
                        <a:pt x="68799" y="46100"/>
                        <a:pt x="68966" y="46167"/>
                      </a:cubicBezTo>
                      <a:cubicBezTo>
                        <a:pt x="67832" y="46434"/>
                        <a:pt x="66698" y="46734"/>
                        <a:pt x="65597" y="47068"/>
                      </a:cubicBezTo>
                      <a:cubicBezTo>
                        <a:pt x="65511" y="47096"/>
                        <a:pt x="65548" y="47174"/>
                        <a:pt x="65624" y="47174"/>
                      </a:cubicBezTo>
                      <a:cubicBezTo>
                        <a:pt x="65637" y="47174"/>
                        <a:pt x="65650" y="47172"/>
                        <a:pt x="65664" y="47168"/>
                      </a:cubicBezTo>
                      <a:cubicBezTo>
                        <a:pt x="66965" y="46934"/>
                        <a:pt x="68232" y="46601"/>
                        <a:pt x="69467" y="46267"/>
                      </a:cubicBezTo>
                      <a:cubicBezTo>
                        <a:pt x="69834" y="46367"/>
                        <a:pt x="70167" y="46434"/>
                        <a:pt x="70534" y="46534"/>
                      </a:cubicBezTo>
                      <a:cubicBezTo>
                        <a:pt x="69533" y="46767"/>
                        <a:pt x="68533" y="47034"/>
                        <a:pt x="67599" y="47334"/>
                      </a:cubicBezTo>
                      <a:cubicBezTo>
                        <a:pt x="67513" y="47363"/>
                        <a:pt x="67550" y="47441"/>
                        <a:pt x="67626" y="47441"/>
                      </a:cubicBezTo>
                      <a:cubicBezTo>
                        <a:pt x="67638" y="47441"/>
                        <a:pt x="67651" y="47439"/>
                        <a:pt x="67665" y="47434"/>
                      </a:cubicBezTo>
                      <a:cubicBezTo>
                        <a:pt x="68799" y="47201"/>
                        <a:pt x="69934" y="46934"/>
                        <a:pt x="71034" y="46634"/>
                      </a:cubicBezTo>
                      <a:cubicBezTo>
                        <a:pt x="71401" y="46734"/>
                        <a:pt x="71768" y="46801"/>
                        <a:pt x="72135" y="46901"/>
                      </a:cubicBezTo>
                      <a:cubicBezTo>
                        <a:pt x="71268" y="47101"/>
                        <a:pt x="70401" y="47334"/>
                        <a:pt x="69567" y="47601"/>
                      </a:cubicBezTo>
                      <a:cubicBezTo>
                        <a:pt x="69481" y="47630"/>
                        <a:pt x="69518" y="47708"/>
                        <a:pt x="69594" y="47708"/>
                      </a:cubicBezTo>
                      <a:cubicBezTo>
                        <a:pt x="69606" y="47708"/>
                        <a:pt x="69619" y="47706"/>
                        <a:pt x="69633" y="47701"/>
                      </a:cubicBezTo>
                      <a:cubicBezTo>
                        <a:pt x="70667" y="47501"/>
                        <a:pt x="71668" y="47268"/>
                        <a:pt x="72636" y="47001"/>
                      </a:cubicBezTo>
                      <a:cubicBezTo>
                        <a:pt x="73002" y="47068"/>
                        <a:pt x="73369" y="47168"/>
                        <a:pt x="73770" y="47234"/>
                      </a:cubicBezTo>
                      <a:cubicBezTo>
                        <a:pt x="73002" y="47434"/>
                        <a:pt x="72269" y="47635"/>
                        <a:pt x="71568" y="47868"/>
                      </a:cubicBezTo>
                      <a:cubicBezTo>
                        <a:pt x="71482" y="47897"/>
                        <a:pt x="71519" y="47975"/>
                        <a:pt x="71595" y="47975"/>
                      </a:cubicBezTo>
                      <a:cubicBezTo>
                        <a:pt x="71608" y="47975"/>
                        <a:pt x="71621" y="47973"/>
                        <a:pt x="71635" y="47968"/>
                      </a:cubicBezTo>
                      <a:cubicBezTo>
                        <a:pt x="72535" y="47768"/>
                        <a:pt x="73403" y="47568"/>
                        <a:pt x="74303" y="47334"/>
                      </a:cubicBezTo>
                      <a:cubicBezTo>
                        <a:pt x="74670" y="47434"/>
                        <a:pt x="75037" y="47501"/>
                        <a:pt x="75438" y="47568"/>
                      </a:cubicBezTo>
                      <a:cubicBezTo>
                        <a:pt x="74804" y="47768"/>
                        <a:pt x="74170" y="47935"/>
                        <a:pt x="73536" y="48135"/>
                      </a:cubicBezTo>
                      <a:cubicBezTo>
                        <a:pt x="73436" y="48168"/>
                        <a:pt x="73503" y="48235"/>
                        <a:pt x="73636" y="48235"/>
                      </a:cubicBezTo>
                      <a:cubicBezTo>
                        <a:pt x="74437" y="48068"/>
                        <a:pt x="75204" y="47868"/>
                        <a:pt x="75971" y="47701"/>
                      </a:cubicBezTo>
                      <a:cubicBezTo>
                        <a:pt x="76372" y="47768"/>
                        <a:pt x="76772" y="47835"/>
                        <a:pt x="77172" y="47935"/>
                      </a:cubicBezTo>
                      <a:cubicBezTo>
                        <a:pt x="76605" y="48068"/>
                        <a:pt x="76071" y="48235"/>
                        <a:pt x="75538" y="48402"/>
                      </a:cubicBezTo>
                      <a:cubicBezTo>
                        <a:pt x="75438" y="48402"/>
                        <a:pt x="75504" y="48502"/>
                        <a:pt x="75604" y="48502"/>
                      </a:cubicBezTo>
                      <a:cubicBezTo>
                        <a:pt x="76305" y="48335"/>
                        <a:pt x="77005" y="48202"/>
                        <a:pt x="77672" y="48035"/>
                      </a:cubicBezTo>
                      <a:cubicBezTo>
                        <a:pt x="78106" y="48102"/>
                        <a:pt x="78506" y="48168"/>
                        <a:pt x="78907" y="48235"/>
                      </a:cubicBezTo>
                      <a:cubicBezTo>
                        <a:pt x="78440" y="48368"/>
                        <a:pt x="77973" y="48502"/>
                        <a:pt x="77539" y="48635"/>
                      </a:cubicBezTo>
                      <a:cubicBezTo>
                        <a:pt x="77439" y="48669"/>
                        <a:pt x="77506" y="48769"/>
                        <a:pt x="77606" y="48769"/>
                      </a:cubicBezTo>
                      <a:cubicBezTo>
                        <a:pt x="78206" y="48635"/>
                        <a:pt x="78840" y="48502"/>
                        <a:pt x="79440" y="48335"/>
                      </a:cubicBezTo>
                      <a:lnTo>
                        <a:pt x="80675" y="48569"/>
                      </a:lnTo>
                      <a:cubicBezTo>
                        <a:pt x="80274" y="48669"/>
                        <a:pt x="79907" y="48802"/>
                        <a:pt x="79507" y="48902"/>
                      </a:cubicBezTo>
                      <a:cubicBezTo>
                        <a:pt x="79421" y="48931"/>
                        <a:pt x="79458" y="49009"/>
                        <a:pt x="79555" y="49009"/>
                      </a:cubicBezTo>
                      <a:cubicBezTo>
                        <a:pt x="79571" y="49009"/>
                        <a:pt x="79589" y="49007"/>
                        <a:pt x="79607" y="49002"/>
                      </a:cubicBezTo>
                      <a:cubicBezTo>
                        <a:pt x="80141" y="48902"/>
                        <a:pt x="80675" y="48769"/>
                        <a:pt x="81175" y="48669"/>
                      </a:cubicBezTo>
                      <a:cubicBezTo>
                        <a:pt x="81609" y="48735"/>
                        <a:pt x="82042" y="48802"/>
                        <a:pt x="82476" y="48869"/>
                      </a:cubicBezTo>
                      <a:cubicBezTo>
                        <a:pt x="82142" y="48969"/>
                        <a:pt x="81809" y="49069"/>
                        <a:pt x="81509" y="49169"/>
                      </a:cubicBezTo>
                      <a:cubicBezTo>
                        <a:pt x="81422" y="49198"/>
                        <a:pt x="81460" y="49276"/>
                        <a:pt x="81536" y="49276"/>
                      </a:cubicBezTo>
                      <a:cubicBezTo>
                        <a:pt x="81548" y="49276"/>
                        <a:pt x="81561" y="49274"/>
                        <a:pt x="81575" y="49269"/>
                      </a:cubicBezTo>
                      <a:cubicBezTo>
                        <a:pt x="82042" y="49169"/>
                        <a:pt x="82509" y="49069"/>
                        <a:pt x="82976" y="48969"/>
                      </a:cubicBezTo>
                      <a:cubicBezTo>
                        <a:pt x="83443" y="49069"/>
                        <a:pt x="83944" y="49136"/>
                        <a:pt x="84411" y="49236"/>
                      </a:cubicBezTo>
                      <a:cubicBezTo>
                        <a:pt x="84477" y="49236"/>
                        <a:pt x="84544" y="49236"/>
                        <a:pt x="84611" y="49269"/>
                      </a:cubicBezTo>
                      <a:cubicBezTo>
                        <a:pt x="84110" y="49403"/>
                        <a:pt x="83610" y="49536"/>
                        <a:pt x="83143" y="49669"/>
                      </a:cubicBezTo>
                      <a:cubicBezTo>
                        <a:pt x="83043" y="49703"/>
                        <a:pt x="83110" y="49803"/>
                        <a:pt x="83210" y="49803"/>
                      </a:cubicBezTo>
                      <a:cubicBezTo>
                        <a:pt x="83877" y="49669"/>
                        <a:pt x="84511" y="49503"/>
                        <a:pt x="85144" y="49369"/>
                      </a:cubicBezTo>
                      <a:lnTo>
                        <a:pt x="86746" y="49636"/>
                      </a:lnTo>
                      <a:cubicBezTo>
                        <a:pt x="86045" y="49803"/>
                        <a:pt x="85411" y="50003"/>
                        <a:pt x="84744" y="50203"/>
                      </a:cubicBezTo>
                      <a:cubicBezTo>
                        <a:pt x="84658" y="50232"/>
                        <a:pt x="84695" y="50310"/>
                        <a:pt x="84793" y="50310"/>
                      </a:cubicBezTo>
                      <a:cubicBezTo>
                        <a:pt x="84808" y="50310"/>
                        <a:pt x="84826" y="50308"/>
                        <a:pt x="84844" y="50303"/>
                      </a:cubicBezTo>
                      <a:cubicBezTo>
                        <a:pt x="85678" y="50136"/>
                        <a:pt x="86479" y="49936"/>
                        <a:pt x="87313" y="49736"/>
                      </a:cubicBezTo>
                      <a:cubicBezTo>
                        <a:pt x="87846" y="49803"/>
                        <a:pt x="88380" y="49903"/>
                        <a:pt x="88914" y="50003"/>
                      </a:cubicBezTo>
                      <a:cubicBezTo>
                        <a:pt x="88047" y="50203"/>
                        <a:pt x="87179" y="50437"/>
                        <a:pt x="86379" y="50703"/>
                      </a:cubicBezTo>
                      <a:cubicBezTo>
                        <a:pt x="86293" y="50732"/>
                        <a:pt x="86330" y="50810"/>
                        <a:pt x="86406" y="50810"/>
                      </a:cubicBezTo>
                      <a:cubicBezTo>
                        <a:pt x="86418" y="50810"/>
                        <a:pt x="86431" y="50808"/>
                        <a:pt x="86445" y="50804"/>
                      </a:cubicBezTo>
                      <a:cubicBezTo>
                        <a:pt x="87479" y="50603"/>
                        <a:pt x="88514" y="50337"/>
                        <a:pt x="89514" y="50103"/>
                      </a:cubicBezTo>
                      <a:cubicBezTo>
                        <a:pt x="89981" y="50170"/>
                        <a:pt x="90415" y="50236"/>
                        <a:pt x="90882" y="50303"/>
                      </a:cubicBezTo>
                      <a:cubicBezTo>
                        <a:pt x="90015" y="50537"/>
                        <a:pt x="89181" y="50770"/>
                        <a:pt x="88347" y="51037"/>
                      </a:cubicBezTo>
                      <a:cubicBezTo>
                        <a:pt x="88247" y="51037"/>
                        <a:pt x="88313" y="51137"/>
                        <a:pt x="88447" y="51137"/>
                      </a:cubicBezTo>
                      <a:cubicBezTo>
                        <a:pt x="89481" y="50904"/>
                        <a:pt x="90482" y="50670"/>
                        <a:pt x="91482" y="50403"/>
                      </a:cubicBezTo>
                      <a:cubicBezTo>
                        <a:pt x="91949" y="50470"/>
                        <a:pt x="92416" y="50537"/>
                        <a:pt x="92917" y="50637"/>
                      </a:cubicBezTo>
                      <a:cubicBezTo>
                        <a:pt x="92049" y="50837"/>
                        <a:pt x="91182" y="51070"/>
                        <a:pt x="90348" y="51337"/>
                      </a:cubicBezTo>
                      <a:cubicBezTo>
                        <a:pt x="90262" y="51366"/>
                        <a:pt x="90299" y="51444"/>
                        <a:pt x="90375" y="51444"/>
                      </a:cubicBezTo>
                      <a:cubicBezTo>
                        <a:pt x="90388" y="51444"/>
                        <a:pt x="90401" y="51442"/>
                        <a:pt x="90415" y="51437"/>
                      </a:cubicBezTo>
                      <a:cubicBezTo>
                        <a:pt x="91482" y="51237"/>
                        <a:pt x="92483" y="50970"/>
                        <a:pt x="93517" y="50703"/>
                      </a:cubicBezTo>
                      <a:cubicBezTo>
                        <a:pt x="93984" y="50804"/>
                        <a:pt x="94484" y="50870"/>
                        <a:pt x="94951" y="50937"/>
                      </a:cubicBezTo>
                      <a:cubicBezTo>
                        <a:pt x="94051" y="51170"/>
                        <a:pt x="93184" y="51404"/>
                        <a:pt x="92350" y="51671"/>
                      </a:cubicBezTo>
                      <a:cubicBezTo>
                        <a:pt x="92250" y="51671"/>
                        <a:pt x="92316" y="51771"/>
                        <a:pt x="92416" y="51771"/>
                      </a:cubicBezTo>
                      <a:cubicBezTo>
                        <a:pt x="93484" y="51537"/>
                        <a:pt x="94551" y="51271"/>
                        <a:pt x="95585" y="51004"/>
                      </a:cubicBezTo>
                      <a:cubicBezTo>
                        <a:pt x="96086" y="51070"/>
                        <a:pt x="96586" y="51170"/>
                        <a:pt x="97086" y="51237"/>
                      </a:cubicBezTo>
                      <a:cubicBezTo>
                        <a:pt x="96152" y="51471"/>
                        <a:pt x="95218" y="51704"/>
                        <a:pt x="94318" y="52004"/>
                      </a:cubicBezTo>
                      <a:cubicBezTo>
                        <a:pt x="94218" y="52038"/>
                        <a:pt x="94284" y="52104"/>
                        <a:pt x="94418" y="52104"/>
                      </a:cubicBezTo>
                      <a:cubicBezTo>
                        <a:pt x="95552" y="51871"/>
                        <a:pt x="96653" y="51604"/>
                        <a:pt x="97753" y="51304"/>
                      </a:cubicBezTo>
                      <a:cubicBezTo>
                        <a:pt x="98254" y="51371"/>
                        <a:pt x="98788" y="51437"/>
                        <a:pt x="99288" y="51504"/>
                      </a:cubicBezTo>
                      <a:cubicBezTo>
                        <a:pt x="98287" y="51771"/>
                        <a:pt x="97286" y="52038"/>
                        <a:pt x="96319" y="52338"/>
                      </a:cubicBezTo>
                      <a:cubicBezTo>
                        <a:pt x="96233" y="52367"/>
                        <a:pt x="96270" y="52445"/>
                        <a:pt x="96346" y="52445"/>
                      </a:cubicBezTo>
                      <a:cubicBezTo>
                        <a:pt x="96359" y="52445"/>
                        <a:pt x="96372" y="52443"/>
                        <a:pt x="96386" y="52438"/>
                      </a:cubicBezTo>
                      <a:cubicBezTo>
                        <a:pt x="97620" y="52205"/>
                        <a:pt x="98788" y="51904"/>
                        <a:pt x="99955" y="51604"/>
                      </a:cubicBezTo>
                      <a:cubicBezTo>
                        <a:pt x="100489" y="51671"/>
                        <a:pt x="101022" y="51704"/>
                        <a:pt x="101556" y="51771"/>
                      </a:cubicBezTo>
                      <a:cubicBezTo>
                        <a:pt x="100455" y="52071"/>
                        <a:pt x="99355" y="52338"/>
                        <a:pt x="98321" y="52672"/>
                      </a:cubicBezTo>
                      <a:cubicBezTo>
                        <a:pt x="98234" y="52700"/>
                        <a:pt x="98272" y="52778"/>
                        <a:pt x="98348" y="52778"/>
                      </a:cubicBezTo>
                      <a:cubicBezTo>
                        <a:pt x="98360" y="52778"/>
                        <a:pt x="98373" y="52776"/>
                        <a:pt x="98387" y="52772"/>
                      </a:cubicBezTo>
                      <a:cubicBezTo>
                        <a:pt x="99688" y="52505"/>
                        <a:pt x="100989" y="52171"/>
                        <a:pt x="102257" y="51838"/>
                      </a:cubicBezTo>
                      <a:cubicBezTo>
                        <a:pt x="102524" y="51871"/>
                        <a:pt x="102824" y="51904"/>
                        <a:pt x="103091" y="51938"/>
                      </a:cubicBezTo>
                      <a:cubicBezTo>
                        <a:pt x="103110" y="51996"/>
                        <a:pt x="103220" y="52031"/>
                        <a:pt x="103321" y="52031"/>
                      </a:cubicBezTo>
                      <a:cubicBezTo>
                        <a:pt x="103394" y="52031"/>
                        <a:pt x="103463" y="52013"/>
                        <a:pt x="103491" y="51971"/>
                      </a:cubicBezTo>
                      <a:cubicBezTo>
                        <a:pt x="103591" y="51971"/>
                        <a:pt x="103658" y="51938"/>
                        <a:pt x="103724" y="51904"/>
                      </a:cubicBezTo>
                      <a:cubicBezTo>
                        <a:pt x="103741" y="51988"/>
                        <a:pt x="103858" y="52029"/>
                        <a:pt x="103970" y="52029"/>
                      </a:cubicBezTo>
                      <a:cubicBezTo>
                        <a:pt x="104083" y="52029"/>
                        <a:pt x="104191" y="51988"/>
                        <a:pt x="104191" y="51904"/>
                      </a:cubicBezTo>
                      <a:cubicBezTo>
                        <a:pt x="104258" y="50437"/>
                        <a:pt x="104258" y="48936"/>
                        <a:pt x="104225" y="47401"/>
                      </a:cubicBezTo>
                      <a:cubicBezTo>
                        <a:pt x="105059" y="40530"/>
                        <a:pt x="104959" y="33558"/>
                        <a:pt x="105025" y="26720"/>
                      </a:cubicBezTo>
                      <a:cubicBezTo>
                        <a:pt x="105092" y="19915"/>
                        <a:pt x="104925" y="13110"/>
                        <a:pt x="104492" y="6305"/>
                      </a:cubicBezTo>
                      <a:lnTo>
                        <a:pt x="137782" y="6305"/>
                      </a:lnTo>
                      <a:cubicBezTo>
                        <a:pt x="144063" y="6364"/>
                        <a:pt x="150355" y="6435"/>
                        <a:pt x="156645" y="6435"/>
                      </a:cubicBezTo>
                      <a:cubicBezTo>
                        <a:pt x="161012" y="6435"/>
                        <a:pt x="165378" y="6401"/>
                        <a:pt x="169738" y="6305"/>
                      </a:cubicBezTo>
                      <a:close/>
                      <a:moveTo>
                        <a:pt x="159064" y="61545"/>
                      </a:moveTo>
                      <a:cubicBezTo>
                        <a:pt x="159031" y="61545"/>
                        <a:pt x="159031" y="61545"/>
                        <a:pt x="158997" y="61578"/>
                      </a:cubicBezTo>
                      <a:cubicBezTo>
                        <a:pt x="158964" y="61578"/>
                        <a:pt x="158931" y="61611"/>
                        <a:pt x="158864" y="61645"/>
                      </a:cubicBezTo>
                      <a:lnTo>
                        <a:pt x="117835" y="61645"/>
                      </a:lnTo>
                      <a:cubicBezTo>
                        <a:pt x="124873" y="61645"/>
                        <a:pt x="131911" y="61611"/>
                        <a:pt x="138950" y="61578"/>
                      </a:cubicBezTo>
                      <a:cubicBezTo>
                        <a:pt x="145654" y="61578"/>
                        <a:pt x="152359" y="61545"/>
                        <a:pt x="159064" y="61545"/>
                      </a:cubicBezTo>
                      <a:close/>
                      <a:moveTo>
                        <a:pt x="160398" y="61545"/>
                      </a:moveTo>
                      <a:cubicBezTo>
                        <a:pt x="160332" y="61578"/>
                        <a:pt x="160265" y="61611"/>
                        <a:pt x="160231" y="61645"/>
                      </a:cubicBezTo>
                      <a:lnTo>
                        <a:pt x="159231" y="61645"/>
                      </a:lnTo>
                      <a:cubicBezTo>
                        <a:pt x="159264" y="61611"/>
                        <a:pt x="159197" y="61545"/>
                        <a:pt x="159131" y="61545"/>
                      </a:cubicBezTo>
                      <a:close/>
                      <a:moveTo>
                        <a:pt x="162667" y="61545"/>
                      </a:moveTo>
                      <a:cubicBezTo>
                        <a:pt x="162633" y="61578"/>
                        <a:pt x="162566" y="61611"/>
                        <a:pt x="162500" y="61645"/>
                      </a:cubicBezTo>
                      <a:lnTo>
                        <a:pt x="160598" y="61645"/>
                      </a:lnTo>
                      <a:cubicBezTo>
                        <a:pt x="160665" y="61611"/>
                        <a:pt x="160698" y="61578"/>
                        <a:pt x="160765" y="61545"/>
                      </a:cubicBezTo>
                      <a:close/>
                      <a:moveTo>
                        <a:pt x="164968" y="61545"/>
                      </a:moveTo>
                      <a:lnTo>
                        <a:pt x="164801" y="61645"/>
                      </a:lnTo>
                      <a:lnTo>
                        <a:pt x="162900" y="61645"/>
                      </a:lnTo>
                      <a:cubicBezTo>
                        <a:pt x="162967" y="61611"/>
                        <a:pt x="163000" y="61578"/>
                        <a:pt x="163033" y="61545"/>
                      </a:cubicBezTo>
                      <a:close/>
                      <a:moveTo>
                        <a:pt x="167270" y="61511"/>
                      </a:moveTo>
                      <a:cubicBezTo>
                        <a:pt x="167203" y="61578"/>
                        <a:pt x="167136" y="61611"/>
                        <a:pt x="167103" y="61645"/>
                      </a:cubicBezTo>
                      <a:lnTo>
                        <a:pt x="165202" y="61645"/>
                      </a:lnTo>
                      <a:cubicBezTo>
                        <a:pt x="165235" y="61611"/>
                        <a:pt x="165302" y="61578"/>
                        <a:pt x="165335" y="61545"/>
                      </a:cubicBezTo>
                      <a:cubicBezTo>
                        <a:pt x="165769" y="61545"/>
                        <a:pt x="166169" y="61545"/>
                        <a:pt x="166603" y="61511"/>
                      </a:cubicBezTo>
                      <a:close/>
                      <a:moveTo>
                        <a:pt x="169571" y="61511"/>
                      </a:moveTo>
                      <a:cubicBezTo>
                        <a:pt x="169505" y="61578"/>
                        <a:pt x="169438" y="61611"/>
                        <a:pt x="169371" y="61645"/>
                      </a:cubicBezTo>
                      <a:lnTo>
                        <a:pt x="167470" y="61645"/>
                      </a:lnTo>
                      <a:cubicBezTo>
                        <a:pt x="167537" y="61611"/>
                        <a:pt x="167570" y="61578"/>
                        <a:pt x="167637" y="61511"/>
                      </a:cubicBezTo>
                      <a:close/>
                      <a:moveTo>
                        <a:pt x="171873" y="61511"/>
                      </a:moveTo>
                      <a:cubicBezTo>
                        <a:pt x="171806" y="61545"/>
                        <a:pt x="171740" y="61611"/>
                        <a:pt x="171673" y="61645"/>
                      </a:cubicBezTo>
                      <a:lnTo>
                        <a:pt x="169772" y="61645"/>
                      </a:lnTo>
                      <a:cubicBezTo>
                        <a:pt x="169805" y="61611"/>
                        <a:pt x="169872" y="61578"/>
                        <a:pt x="169938" y="61511"/>
                      </a:cubicBezTo>
                      <a:close/>
                      <a:moveTo>
                        <a:pt x="174141" y="61511"/>
                      </a:moveTo>
                      <a:cubicBezTo>
                        <a:pt x="174075" y="61545"/>
                        <a:pt x="174008" y="61611"/>
                        <a:pt x="173941" y="61645"/>
                      </a:cubicBezTo>
                      <a:lnTo>
                        <a:pt x="172040" y="61645"/>
                      </a:lnTo>
                      <a:cubicBezTo>
                        <a:pt x="172107" y="61611"/>
                        <a:pt x="172173" y="61545"/>
                        <a:pt x="172207" y="61511"/>
                      </a:cubicBezTo>
                      <a:close/>
                      <a:moveTo>
                        <a:pt x="176443" y="61511"/>
                      </a:moveTo>
                      <a:cubicBezTo>
                        <a:pt x="176376" y="61545"/>
                        <a:pt x="176310" y="61611"/>
                        <a:pt x="176243" y="61645"/>
                      </a:cubicBezTo>
                      <a:lnTo>
                        <a:pt x="174342" y="61645"/>
                      </a:lnTo>
                      <a:cubicBezTo>
                        <a:pt x="174408" y="61611"/>
                        <a:pt x="174442" y="61545"/>
                        <a:pt x="174508" y="61511"/>
                      </a:cubicBezTo>
                      <a:close/>
                      <a:moveTo>
                        <a:pt x="178745" y="61511"/>
                      </a:moveTo>
                      <a:cubicBezTo>
                        <a:pt x="178678" y="61545"/>
                        <a:pt x="178611" y="61611"/>
                        <a:pt x="178511" y="61645"/>
                      </a:cubicBezTo>
                      <a:lnTo>
                        <a:pt x="176610" y="61645"/>
                      </a:lnTo>
                      <a:cubicBezTo>
                        <a:pt x="176677" y="61611"/>
                        <a:pt x="176743" y="61545"/>
                        <a:pt x="176810" y="61511"/>
                      </a:cubicBezTo>
                      <a:close/>
                      <a:moveTo>
                        <a:pt x="181046" y="61478"/>
                      </a:moveTo>
                      <a:cubicBezTo>
                        <a:pt x="180946" y="61545"/>
                        <a:pt x="180880" y="61611"/>
                        <a:pt x="180813" y="61645"/>
                      </a:cubicBezTo>
                      <a:lnTo>
                        <a:pt x="178911" y="61645"/>
                      </a:lnTo>
                      <a:cubicBezTo>
                        <a:pt x="178978" y="61611"/>
                        <a:pt x="179045" y="61545"/>
                        <a:pt x="179112" y="61511"/>
                      </a:cubicBezTo>
                      <a:cubicBezTo>
                        <a:pt x="179745" y="61511"/>
                        <a:pt x="180379" y="61478"/>
                        <a:pt x="181046" y="61478"/>
                      </a:cubicBezTo>
                      <a:close/>
                      <a:moveTo>
                        <a:pt x="183315" y="61478"/>
                      </a:moveTo>
                      <a:cubicBezTo>
                        <a:pt x="183248" y="61545"/>
                        <a:pt x="183181" y="61611"/>
                        <a:pt x="183081" y="61645"/>
                      </a:cubicBezTo>
                      <a:lnTo>
                        <a:pt x="181180" y="61645"/>
                      </a:lnTo>
                      <a:lnTo>
                        <a:pt x="181380" y="61478"/>
                      </a:lnTo>
                      <a:close/>
                      <a:moveTo>
                        <a:pt x="185616" y="61478"/>
                      </a:moveTo>
                      <a:cubicBezTo>
                        <a:pt x="185550" y="61545"/>
                        <a:pt x="185449" y="61611"/>
                        <a:pt x="185383" y="61645"/>
                      </a:cubicBezTo>
                      <a:lnTo>
                        <a:pt x="183481" y="61645"/>
                      </a:lnTo>
                      <a:cubicBezTo>
                        <a:pt x="183548" y="61611"/>
                        <a:pt x="183615" y="61545"/>
                        <a:pt x="183682" y="61478"/>
                      </a:cubicBezTo>
                      <a:close/>
                      <a:moveTo>
                        <a:pt x="187918" y="61478"/>
                      </a:moveTo>
                      <a:cubicBezTo>
                        <a:pt x="187851" y="61545"/>
                        <a:pt x="187751" y="61611"/>
                        <a:pt x="187651" y="61645"/>
                      </a:cubicBezTo>
                      <a:lnTo>
                        <a:pt x="185783" y="61645"/>
                      </a:lnTo>
                      <a:lnTo>
                        <a:pt x="185983" y="61478"/>
                      </a:lnTo>
                      <a:close/>
                      <a:moveTo>
                        <a:pt x="190220" y="61478"/>
                      </a:moveTo>
                      <a:cubicBezTo>
                        <a:pt x="190119" y="61545"/>
                        <a:pt x="190019" y="61611"/>
                        <a:pt x="189953" y="61645"/>
                      </a:cubicBezTo>
                      <a:lnTo>
                        <a:pt x="188051" y="61645"/>
                      </a:lnTo>
                      <a:cubicBezTo>
                        <a:pt x="188118" y="61578"/>
                        <a:pt x="188218" y="61545"/>
                        <a:pt x="188285" y="61478"/>
                      </a:cubicBezTo>
                      <a:close/>
                      <a:moveTo>
                        <a:pt x="192521" y="61478"/>
                      </a:moveTo>
                      <a:cubicBezTo>
                        <a:pt x="192421" y="61545"/>
                        <a:pt x="192321" y="61578"/>
                        <a:pt x="192254" y="61645"/>
                      </a:cubicBezTo>
                      <a:lnTo>
                        <a:pt x="190353" y="61645"/>
                      </a:lnTo>
                      <a:cubicBezTo>
                        <a:pt x="190420" y="61578"/>
                        <a:pt x="190486" y="61545"/>
                        <a:pt x="190553" y="61478"/>
                      </a:cubicBezTo>
                      <a:close/>
                      <a:moveTo>
                        <a:pt x="194789" y="61444"/>
                      </a:moveTo>
                      <a:cubicBezTo>
                        <a:pt x="194723" y="61511"/>
                        <a:pt x="194623" y="61578"/>
                        <a:pt x="194523" y="61645"/>
                      </a:cubicBezTo>
                      <a:lnTo>
                        <a:pt x="192621" y="61645"/>
                      </a:lnTo>
                      <a:cubicBezTo>
                        <a:pt x="192688" y="61578"/>
                        <a:pt x="192788" y="61545"/>
                        <a:pt x="192855" y="61478"/>
                      </a:cubicBezTo>
                      <a:cubicBezTo>
                        <a:pt x="193489" y="61478"/>
                        <a:pt x="194156" y="61444"/>
                        <a:pt x="194789" y="61444"/>
                      </a:cubicBezTo>
                      <a:close/>
                      <a:moveTo>
                        <a:pt x="197091" y="61444"/>
                      </a:moveTo>
                      <a:cubicBezTo>
                        <a:pt x="196991" y="61511"/>
                        <a:pt x="196924" y="61578"/>
                        <a:pt x="196824" y="61645"/>
                      </a:cubicBezTo>
                      <a:lnTo>
                        <a:pt x="194923" y="61645"/>
                      </a:lnTo>
                      <a:cubicBezTo>
                        <a:pt x="194990" y="61578"/>
                        <a:pt x="195056" y="61545"/>
                        <a:pt x="195123" y="61478"/>
                      </a:cubicBezTo>
                      <a:cubicBezTo>
                        <a:pt x="195156" y="61478"/>
                        <a:pt x="195123" y="61478"/>
                        <a:pt x="195156" y="61444"/>
                      </a:cubicBezTo>
                      <a:close/>
                      <a:moveTo>
                        <a:pt x="199393" y="61444"/>
                      </a:moveTo>
                      <a:cubicBezTo>
                        <a:pt x="199293" y="61511"/>
                        <a:pt x="199193" y="61578"/>
                        <a:pt x="199093" y="61645"/>
                      </a:cubicBezTo>
                      <a:lnTo>
                        <a:pt x="197191" y="61645"/>
                      </a:lnTo>
                      <a:cubicBezTo>
                        <a:pt x="197258" y="61578"/>
                        <a:pt x="197358" y="61545"/>
                        <a:pt x="197425" y="61478"/>
                      </a:cubicBezTo>
                      <a:cubicBezTo>
                        <a:pt x="197425" y="61478"/>
                        <a:pt x="197425" y="61444"/>
                        <a:pt x="197425" y="61444"/>
                      </a:cubicBezTo>
                      <a:close/>
                      <a:moveTo>
                        <a:pt x="201694" y="61444"/>
                      </a:moveTo>
                      <a:cubicBezTo>
                        <a:pt x="201594" y="61511"/>
                        <a:pt x="201494" y="61578"/>
                        <a:pt x="201394" y="61645"/>
                      </a:cubicBezTo>
                      <a:lnTo>
                        <a:pt x="199493" y="61645"/>
                      </a:lnTo>
                      <a:cubicBezTo>
                        <a:pt x="199560" y="61578"/>
                        <a:pt x="199660" y="61545"/>
                        <a:pt x="199726" y="61478"/>
                      </a:cubicBezTo>
                      <a:cubicBezTo>
                        <a:pt x="199726" y="61478"/>
                        <a:pt x="199726" y="61444"/>
                        <a:pt x="199726" y="61444"/>
                      </a:cubicBezTo>
                      <a:close/>
                      <a:moveTo>
                        <a:pt x="203963" y="61444"/>
                      </a:moveTo>
                      <a:cubicBezTo>
                        <a:pt x="203863" y="61511"/>
                        <a:pt x="203763" y="61578"/>
                        <a:pt x="203662" y="61645"/>
                      </a:cubicBezTo>
                      <a:lnTo>
                        <a:pt x="201761" y="61645"/>
                      </a:lnTo>
                      <a:cubicBezTo>
                        <a:pt x="201861" y="61578"/>
                        <a:pt x="201928" y="61545"/>
                        <a:pt x="201995" y="61478"/>
                      </a:cubicBezTo>
                      <a:cubicBezTo>
                        <a:pt x="201995" y="61478"/>
                        <a:pt x="201995" y="61444"/>
                        <a:pt x="201995" y="61444"/>
                      </a:cubicBezTo>
                      <a:close/>
                      <a:moveTo>
                        <a:pt x="206264" y="61444"/>
                      </a:moveTo>
                      <a:cubicBezTo>
                        <a:pt x="206164" y="61511"/>
                        <a:pt x="206064" y="61578"/>
                        <a:pt x="205964" y="61645"/>
                      </a:cubicBezTo>
                      <a:lnTo>
                        <a:pt x="204063" y="61645"/>
                      </a:lnTo>
                      <a:cubicBezTo>
                        <a:pt x="204129" y="61578"/>
                        <a:pt x="204196" y="61545"/>
                        <a:pt x="204296" y="61478"/>
                      </a:cubicBezTo>
                      <a:cubicBezTo>
                        <a:pt x="204296" y="61444"/>
                        <a:pt x="204296" y="61444"/>
                        <a:pt x="204296" y="61444"/>
                      </a:cubicBezTo>
                      <a:close/>
                      <a:moveTo>
                        <a:pt x="208566" y="61444"/>
                      </a:moveTo>
                      <a:cubicBezTo>
                        <a:pt x="208466" y="61511"/>
                        <a:pt x="208366" y="61578"/>
                        <a:pt x="208232" y="61645"/>
                      </a:cubicBezTo>
                      <a:lnTo>
                        <a:pt x="206364" y="61645"/>
                      </a:lnTo>
                      <a:cubicBezTo>
                        <a:pt x="206431" y="61578"/>
                        <a:pt x="206498" y="61545"/>
                        <a:pt x="206565" y="61478"/>
                      </a:cubicBezTo>
                      <a:cubicBezTo>
                        <a:pt x="206598" y="61444"/>
                        <a:pt x="206598" y="61444"/>
                        <a:pt x="206565" y="61444"/>
                      </a:cubicBezTo>
                      <a:close/>
                      <a:moveTo>
                        <a:pt x="210868" y="61411"/>
                      </a:moveTo>
                      <a:cubicBezTo>
                        <a:pt x="210734" y="61511"/>
                        <a:pt x="210634" y="61578"/>
                        <a:pt x="210534" y="61645"/>
                      </a:cubicBezTo>
                      <a:lnTo>
                        <a:pt x="208633" y="61645"/>
                      </a:lnTo>
                      <a:cubicBezTo>
                        <a:pt x="208699" y="61578"/>
                        <a:pt x="208799" y="61545"/>
                        <a:pt x="208866" y="61478"/>
                      </a:cubicBezTo>
                      <a:cubicBezTo>
                        <a:pt x="208866" y="61444"/>
                        <a:pt x="208866" y="61444"/>
                        <a:pt x="208866" y="61444"/>
                      </a:cubicBezTo>
                      <a:cubicBezTo>
                        <a:pt x="209533" y="61444"/>
                        <a:pt x="210200" y="61411"/>
                        <a:pt x="210868" y="61411"/>
                      </a:cubicBezTo>
                      <a:close/>
                      <a:moveTo>
                        <a:pt x="213169" y="61411"/>
                      </a:moveTo>
                      <a:cubicBezTo>
                        <a:pt x="213036" y="61511"/>
                        <a:pt x="212936" y="61578"/>
                        <a:pt x="212836" y="61645"/>
                      </a:cubicBezTo>
                      <a:lnTo>
                        <a:pt x="210934" y="61645"/>
                      </a:lnTo>
                      <a:cubicBezTo>
                        <a:pt x="211001" y="61578"/>
                        <a:pt x="211068" y="61545"/>
                        <a:pt x="211134" y="61478"/>
                      </a:cubicBezTo>
                      <a:cubicBezTo>
                        <a:pt x="211168" y="61444"/>
                        <a:pt x="211168" y="61444"/>
                        <a:pt x="211168" y="61411"/>
                      </a:cubicBezTo>
                      <a:close/>
                      <a:moveTo>
                        <a:pt x="215438" y="61411"/>
                      </a:moveTo>
                      <a:cubicBezTo>
                        <a:pt x="215337" y="61478"/>
                        <a:pt x="215204" y="61578"/>
                        <a:pt x="215104" y="61645"/>
                      </a:cubicBezTo>
                      <a:lnTo>
                        <a:pt x="213203" y="61645"/>
                      </a:lnTo>
                      <a:cubicBezTo>
                        <a:pt x="213269" y="61578"/>
                        <a:pt x="213369" y="61545"/>
                        <a:pt x="213436" y="61478"/>
                      </a:cubicBezTo>
                      <a:cubicBezTo>
                        <a:pt x="213436" y="61444"/>
                        <a:pt x="213436" y="61444"/>
                        <a:pt x="213436" y="61411"/>
                      </a:cubicBezTo>
                      <a:close/>
                      <a:moveTo>
                        <a:pt x="217739" y="61411"/>
                      </a:moveTo>
                      <a:cubicBezTo>
                        <a:pt x="217606" y="61478"/>
                        <a:pt x="217506" y="61578"/>
                        <a:pt x="217406" y="61645"/>
                      </a:cubicBezTo>
                      <a:lnTo>
                        <a:pt x="215504" y="61645"/>
                      </a:lnTo>
                      <a:cubicBezTo>
                        <a:pt x="215571" y="61578"/>
                        <a:pt x="215638" y="61545"/>
                        <a:pt x="215704" y="61478"/>
                      </a:cubicBezTo>
                      <a:cubicBezTo>
                        <a:pt x="215738" y="61444"/>
                        <a:pt x="215738" y="61444"/>
                        <a:pt x="215738" y="61411"/>
                      </a:cubicBezTo>
                      <a:close/>
                      <a:moveTo>
                        <a:pt x="220041" y="61411"/>
                      </a:moveTo>
                      <a:lnTo>
                        <a:pt x="219674" y="61645"/>
                      </a:lnTo>
                      <a:lnTo>
                        <a:pt x="217773" y="61645"/>
                      </a:lnTo>
                      <a:cubicBezTo>
                        <a:pt x="217873" y="61578"/>
                        <a:pt x="217939" y="61545"/>
                        <a:pt x="218006" y="61478"/>
                      </a:cubicBezTo>
                      <a:cubicBezTo>
                        <a:pt x="218039" y="61444"/>
                        <a:pt x="218039" y="61444"/>
                        <a:pt x="218006" y="61411"/>
                      </a:cubicBezTo>
                      <a:close/>
                      <a:moveTo>
                        <a:pt x="222309" y="61411"/>
                      </a:moveTo>
                      <a:cubicBezTo>
                        <a:pt x="222209" y="61478"/>
                        <a:pt x="222076" y="61578"/>
                        <a:pt x="221976" y="61645"/>
                      </a:cubicBezTo>
                      <a:lnTo>
                        <a:pt x="220074" y="61645"/>
                      </a:lnTo>
                      <a:cubicBezTo>
                        <a:pt x="220141" y="61578"/>
                        <a:pt x="220208" y="61545"/>
                        <a:pt x="220274" y="61478"/>
                      </a:cubicBezTo>
                      <a:cubicBezTo>
                        <a:pt x="220308" y="61444"/>
                        <a:pt x="220308" y="61411"/>
                        <a:pt x="220308" y="61411"/>
                      </a:cubicBezTo>
                      <a:close/>
                      <a:moveTo>
                        <a:pt x="224611" y="61378"/>
                      </a:moveTo>
                      <a:cubicBezTo>
                        <a:pt x="224511" y="61478"/>
                        <a:pt x="224377" y="61578"/>
                        <a:pt x="224244" y="61645"/>
                      </a:cubicBezTo>
                      <a:lnTo>
                        <a:pt x="222342" y="61645"/>
                      </a:lnTo>
                      <a:cubicBezTo>
                        <a:pt x="222443" y="61578"/>
                        <a:pt x="222509" y="61545"/>
                        <a:pt x="222576" y="61478"/>
                      </a:cubicBezTo>
                      <a:cubicBezTo>
                        <a:pt x="222609" y="61444"/>
                        <a:pt x="222609" y="61411"/>
                        <a:pt x="222576" y="61411"/>
                      </a:cubicBezTo>
                      <a:cubicBezTo>
                        <a:pt x="223243" y="61411"/>
                        <a:pt x="223944" y="61378"/>
                        <a:pt x="224611" y="61378"/>
                      </a:cubicBezTo>
                      <a:close/>
                      <a:moveTo>
                        <a:pt x="226912" y="61378"/>
                      </a:moveTo>
                      <a:cubicBezTo>
                        <a:pt x="226779" y="61478"/>
                        <a:pt x="226679" y="61578"/>
                        <a:pt x="226545" y="61645"/>
                      </a:cubicBezTo>
                      <a:lnTo>
                        <a:pt x="224644" y="61645"/>
                      </a:lnTo>
                      <a:cubicBezTo>
                        <a:pt x="224711" y="61578"/>
                        <a:pt x="224778" y="61545"/>
                        <a:pt x="224878" y="61478"/>
                      </a:cubicBezTo>
                      <a:cubicBezTo>
                        <a:pt x="224911" y="61444"/>
                        <a:pt x="224878" y="61411"/>
                        <a:pt x="224844" y="61411"/>
                      </a:cubicBezTo>
                      <a:cubicBezTo>
                        <a:pt x="225545" y="61411"/>
                        <a:pt x="226212" y="61378"/>
                        <a:pt x="226912" y="61378"/>
                      </a:cubicBezTo>
                      <a:close/>
                      <a:moveTo>
                        <a:pt x="229214" y="61378"/>
                      </a:moveTo>
                      <a:cubicBezTo>
                        <a:pt x="229081" y="61478"/>
                        <a:pt x="228947" y="61578"/>
                        <a:pt x="228814" y="61645"/>
                      </a:cubicBezTo>
                      <a:lnTo>
                        <a:pt x="226912" y="61645"/>
                      </a:lnTo>
                      <a:cubicBezTo>
                        <a:pt x="227012" y="61578"/>
                        <a:pt x="227079" y="61545"/>
                        <a:pt x="227146" y="61478"/>
                      </a:cubicBezTo>
                      <a:cubicBezTo>
                        <a:pt x="227179" y="61444"/>
                        <a:pt x="227179" y="61411"/>
                        <a:pt x="227146" y="61378"/>
                      </a:cubicBezTo>
                      <a:close/>
                      <a:moveTo>
                        <a:pt x="231482" y="61378"/>
                      </a:moveTo>
                      <a:cubicBezTo>
                        <a:pt x="231382" y="61478"/>
                        <a:pt x="231249" y="61578"/>
                        <a:pt x="231115" y="61645"/>
                      </a:cubicBezTo>
                      <a:lnTo>
                        <a:pt x="229214" y="61645"/>
                      </a:lnTo>
                      <a:cubicBezTo>
                        <a:pt x="229281" y="61578"/>
                        <a:pt x="229381" y="61545"/>
                        <a:pt x="229448" y="61478"/>
                      </a:cubicBezTo>
                      <a:cubicBezTo>
                        <a:pt x="229481" y="61444"/>
                        <a:pt x="229448" y="61411"/>
                        <a:pt x="229414" y="61378"/>
                      </a:cubicBezTo>
                      <a:close/>
                      <a:moveTo>
                        <a:pt x="233784" y="61378"/>
                      </a:moveTo>
                      <a:cubicBezTo>
                        <a:pt x="233651" y="61478"/>
                        <a:pt x="233517" y="61545"/>
                        <a:pt x="233384" y="61645"/>
                      </a:cubicBezTo>
                      <a:lnTo>
                        <a:pt x="231516" y="61645"/>
                      </a:lnTo>
                      <a:cubicBezTo>
                        <a:pt x="231582" y="61578"/>
                        <a:pt x="231649" y="61545"/>
                        <a:pt x="231716" y="61478"/>
                      </a:cubicBezTo>
                      <a:cubicBezTo>
                        <a:pt x="231749" y="61444"/>
                        <a:pt x="231749" y="61411"/>
                        <a:pt x="231682" y="61378"/>
                      </a:cubicBezTo>
                      <a:close/>
                      <a:moveTo>
                        <a:pt x="236086" y="61378"/>
                      </a:moveTo>
                      <a:cubicBezTo>
                        <a:pt x="235952" y="61478"/>
                        <a:pt x="235819" y="61545"/>
                        <a:pt x="235685" y="61645"/>
                      </a:cubicBezTo>
                      <a:lnTo>
                        <a:pt x="233784" y="61645"/>
                      </a:lnTo>
                      <a:cubicBezTo>
                        <a:pt x="233851" y="61578"/>
                        <a:pt x="233951" y="61545"/>
                        <a:pt x="234017" y="61478"/>
                      </a:cubicBezTo>
                      <a:cubicBezTo>
                        <a:pt x="234051" y="61444"/>
                        <a:pt x="234017" y="61411"/>
                        <a:pt x="233984" y="61378"/>
                      </a:cubicBezTo>
                      <a:close/>
                      <a:moveTo>
                        <a:pt x="238354" y="61378"/>
                      </a:moveTo>
                      <a:cubicBezTo>
                        <a:pt x="238220" y="61478"/>
                        <a:pt x="238120" y="61545"/>
                        <a:pt x="237987" y="61645"/>
                      </a:cubicBezTo>
                      <a:lnTo>
                        <a:pt x="236086" y="61645"/>
                      </a:lnTo>
                      <a:cubicBezTo>
                        <a:pt x="236152" y="61578"/>
                        <a:pt x="236219" y="61545"/>
                        <a:pt x="236286" y="61478"/>
                      </a:cubicBezTo>
                      <a:cubicBezTo>
                        <a:pt x="236352" y="61444"/>
                        <a:pt x="236319" y="61411"/>
                        <a:pt x="236252" y="61378"/>
                      </a:cubicBezTo>
                      <a:close/>
                      <a:moveTo>
                        <a:pt x="240656" y="61378"/>
                      </a:moveTo>
                      <a:cubicBezTo>
                        <a:pt x="240522" y="61478"/>
                        <a:pt x="240389" y="61545"/>
                        <a:pt x="240255" y="61645"/>
                      </a:cubicBezTo>
                      <a:lnTo>
                        <a:pt x="238354" y="61645"/>
                      </a:lnTo>
                      <a:cubicBezTo>
                        <a:pt x="238421" y="61578"/>
                        <a:pt x="238521" y="61545"/>
                        <a:pt x="238587" y="61478"/>
                      </a:cubicBezTo>
                      <a:cubicBezTo>
                        <a:pt x="238621" y="61444"/>
                        <a:pt x="238587" y="61378"/>
                        <a:pt x="238521" y="61378"/>
                      </a:cubicBezTo>
                      <a:close/>
                      <a:moveTo>
                        <a:pt x="242857" y="61344"/>
                      </a:moveTo>
                      <a:cubicBezTo>
                        <a:pt x="242824" y="61378"/>
                        <a:pt x="242790" y="61378"/>
                        <a:pt x="242790" y="61378"/>
                      </a:cubicBezTo>
                      <a:cubicBezTo>
                        <a:pt x="242657" y="61478"/>
                        <a:pt x="242524" y="61545"/>
                        <a:pt x="242390" y="61645"/>
                      </a:cubicBezTo>
                      <a:lnTo>
                        <a:pt x="240656" y="61645"/>
                      </a:lnTo>
                      <a:cubicBezTo>
                        <a:pt x="240722" y="61578"/>
                        <a:pt x="240789" y="61545"/>
                        <a:pt x="240889" y="61478"/>
                      </a:cubicBezTo>
                      <a:cubicBezTo>
                        <a:pt x="240922" y="61411"/>
                        <a:pt x="240856" y="61378"/>
                        <a:pt x="240789" y="61378"/>
                      </a:cubicBezTo>
                      <a:cubicBezTo>
                        <a:pt x="241489" y="61378"/>
                        <a:pt x="242157" y="61344"/>
                        <a:pt x="242857" y="61344"/>
                      </a:cubicBezTo>
                      <a:close/>
                      <a:moveTo>
                        <a:pt x="244992" y="61344"/>
                      </a:moveTo>
                      <a:cubicBezTo>
                        <a:pt x="244959" y="61344"/>
                        <a:pt x="244925" y="61378"/>
                        <a:pt x="244925" y="61378"/>
                      </a:cubicBezTo>
                      <a:cubicBezTo>
                        <a:pt x="244792" y="61478"/>
                        <a:pt x="244658" y="61578"/>
                        <a:pt x="244525" y="61645"/>
                      </a:cubicBezTo>
                      <a:lnTo>
                        <a:pt x="242790" y="61645"/>
                      </a:lnTo>
                      <a:cubicBezTo>
                        <a:pt x="242857" y="61611"/>
                        <a:pt x="242924" y="61545"/>
                        <a:pt x="243024" y="61478"/>
                      </a:cubicBezTo>
                      <a:cubicBezTo>
                        <a:pt x="243057" y="61411"/>
                        <a:pt x="242991" y="61378"/>
                        <a:pt x="242890" y="61344"/>
                      </a:cubicBezTo>
                      <a:close/>
                      <a:moveTo>
                        <a:pt x="323448" y="61478"/>
                      </a:moveTo>
                      <a:cubicBezTo>
                        <a:pt x="323381" y="61545"/>
                        <a:pt x="323281" y="61611"/>
                        <a:pt x="323181" y="61645"/>
                      </a:cubicBezTo>
                      <a:lnTo>
                        <a:pt x="321647" y="61645"/>
                      </a:lnTo>
                      <a:cubicBezTo>
                        <a:pt x="321713" y="61611"/>
                        <a:pt x="321780" y="61545"/>
                        <a:pt x="321847" y="61478"/>
                      </a:cubicBezTo>
                      <a:close/>
                      <a:moveTo>
                        <a:pt x="325750" y="61478"/>
                      </a:moveTo>
                      <a:cubicBezTo>
                        <a:pt x="325650" y="61545"/>
                        <a:pt x="325583" y="61611"/>
                        <a:pt x="325483" y="61645"/>
                      </a:cubicBezTo>
                      <a:lnTo>
                        <a:pt x="323782" y="61645"/>
                      </a:lnTo>
                      <a:cubicBezTo>
                        <a:pt x="323848" y="61578"/>
                        <a:pt x="323915" y="61545"/>
                        <a:pt x="323982" y="61478"/>
                      </a:cubicBezTo>
                      <a:close/>
                      <a:moveTo>
                        <a:pt x="327918" y="61478"/>
                      </a:moveTo>
                      <a:cubicBezTo>
                        <a:pt x="327818" y="61545"/>
                        <a:pt x="327718" y="61578"/>
                        <a:pt x="327651" y="61645"/>
                      </a:cubicBezTo>
                      <a:lnTo>
                        <a:pt x="325916" y="61645"/>
                      </a:lnTo>
                      <a:cubicBezTo>
                        <a:pt x="325983" y="61578"/>
                        <a:pt x="326050" y="61545"/>
                        <a:pt x="326117" y="61478"/>
                      </a:cubicBezTo>
                      <a:close/>
                      <a:moveTo>
                        <a:pt x="330320" y="61444"/>
                      </a:moveTo>
                      <a:cubicBezTo>
                        <a:pt x="330253" y="61511"/>
                        <a:pt x="330153" y="61578"/>
                        <a:pt x="330053" y="61645"/>
                      </a:cubicBezTo>
                      <a:lnTo>
                        <a:pt x="328151" y="61645"/>
                      </a:lnTo>
                      <a:cubicBezTo>
                        <a:pt x="328218" y="61578"/>
                        <a:pt x="328318" y="61545"/>
                        <a:pt x="328385" y="61478"/>
                      </a:cubicBezTo>
                      <a:cubicBezTo>
                        <a:pt x="329019" y="61478"/>
                        <a:pt x="329686" y="61444"/>
                        <a:pt x="330320" y="61444"/>
                      </a:cubicBezTo>
                      <a:close/>
                      <a:moveTo>
                        <a:pt x="332621" y="61444"/>
                      </a:moveTo>
                      <a:cubicBezTo>
                        <a:pt x="332521" y="61511"/>
                        <a:pt x="332454" y="61578"/>
                        <a:pt x="332354" y="61645"/>
                      </a:cubicBezTo>
                      <a:lnTo>
                        <a:pt x="330453" y="61645"/>
                      </a:lnTo>
                      <a:cubicBezTo>
                        <a:pt x="330520" y="61578"/>
                        <a:pt x="330586" y="61545"/>
                        <a:pt x="330653" y="61478"/>
                      </a:cubicBezTo>
                      <a:cubicBezTo>
                        <a:pt x="330686" y="61478"/>
                        <a:pt x="330653" y="61478"/>
                        <a:pt x="330686" y="61444"/>
                      </a:cubicBezTo>
                      <a:close/>
                      <a:moveTo>
                        <a:pt x="334923" y="61444"/>
                      </a:moveTo>
                      <a:cubicBezTo>
                        <a:pt x="334823" y="61511"/>
                        <a:pt x="334723" y="61578"/>
                        <a:pt x="334623" y="61645"/>
                      </a:cubicBezTo>
                      <a:lnTo>
                        <a:pt x="332721" y="61645"/>
                      </a:lnTo>
                      <a:cubicBezTo>
                        <a:pt x="332788" y="61578"/>
                        <a:pt x="332888" y="61545"/>
                        <a:pt x="332955" y="61478"/>
                      </a:cubicBezTo>
                      <a:cubicBezTo>
                        <a:pt x="332955" y="61478"/>
                        <a:pt x="332955" y="61444"/>
                        <a:pt x="332955" y="61444"/>
                      </a:cubicBezTo>
                      <a:close/>
                      <a:moveTo>
                        <a:pt x="337224" y="61444"/>
                      </a:moveTo>
                      <a:cubicBezTo>
                        <a:pt x="337124" y="61511"/>
                        <a:pt x="337024" y="61578"/>
                        <a:pt x="336924" y="61645"/>
                      </a:cubicBezTo>
                      <a:lnTo>
                        <a:pt x="335023" y="61645"/>
                      </a:lnTo>
                      <a:cubicBezTo>
                        <a:pt x="335090" y="61578"/>
                        <a:pt x="335156" y="61545"/>
                        <a:pt x="335256" y="61478"/>
                      </a:cubicBezTo>
                      <a:cubicBezTo>
                        <a:pt x="335256" y="61478"/>
                        <a:pt x="335256" y="61444"/>
                        <a:pt x="335256" y="61444"/>
                      </a:cubicBezTo>
                      <a:close/>
                      <a:moveTo>
                        <a:pt x="339493" y="61444"/>
                      </a:moveTo>
                      <a:cubicBezTo>
                        <a:pt x="339393" y="61511"/>
                        <a:pt x="339293" y="61578"/>
                        <a:pt x="339193" y="61645"/>
                      </a:cubicBezTo>
                      <a:lnTo>
                        <a:pt x="337291" y="61645"/>
                      </a:lnTo>
                      <a:cubicBezTo>
                        <a:pt x="337358" y="61578"/>
                        <a:pt x="337458" y="61545"/>
                        <a:pt x="337525" y="61478"/>
                      </a:cubicBezTo>
                      <a:cubicBezTo>
                        <a:pt x="337525" y="61478"/>
                        <a:pt x="337525" y="61444"/>
                        <a:pt x="337525" y="61444"/>
                      </a:cubicBezTo>
                      <a:close/>
                      <a:moveTo>
                        <a:pt x="341794" y="61444"/>
                      </a:moveTo>
                      <a:cubicBezTo>
                        <a:pt x="341694" y="61511"/>
                        <a:pt x="341594" y="61578"/>
                        <a:pt x="341494" y="61645"/>
                      </a:cubicBezTo>
                      <a:lnTo>
                        <a:pt x="339593" y="61645"/>
                      </a:lnTo>
                      <a:cubicBezTo>
                        <a:pt x="339660" y="61578"/>
                        <a:pt x="339760" y="61545"/>
                        <a:pt x="339826" y="61478"/>
                      </a:cubicBezTo>
                      <a:cubicBezTo>
                        <a:pt x="339826" y="61444"/>
                        <a:pt x="339826" y="61444"/>
                        <a:pt x="339826" y="61444"/>
                      </a:cubicBezTo>
                      <a:close/>
                      <a:moveTo>
                        <a:pt x="344096" y="61444"/>
                      </a:moveTo>
                      <a:cubicBezTo>
                        <a:pt x="343996" y="61511"/>
                        <a:pt x="343863" y="61578"/>
                        <a:pt x="343762" y="61645"/>
                      </a:cubicBezTo>
                      <a:lnTo>
                        <a:pt x="341861" y="61645"/>
                      </a:lnTo>
                      <a:cubicBezTo>
                        <a:pt x="341961" y="61578"/>
                        <a:pt x="342028" y="61545"/>
                        <a:pt x="342095" y="61478"/>
                      </a:cubicBezTo>
                      <a:cubicBezTo>
                        <a:pt x="342128" y="61444"/>
                        <a:pt x="342128" y="61444"/>
                        <a:pt x="342095" y="61444"/>
                      </a:cubicBezTo>
                      <a:close/>
                      <a:moveTo>
                        <a:pt x="346398" y="61411"/>
                      </a:moveTo>
                      <a:cubicBezTo>
                        <a:pt x="346298" y="61511"/>
                        <a:pt x="346164" y="61578"/>
                        <a:pt x="346064" y="61645"/>
                      </a:cubicBezTo>
                      <a:lnTo>
                        <a:pt x="344163" y="61645"/>
                      </a:lnTo>
                      <a:cubicBezTo>
                        <a:pt x="344229" y="61578"/>
                        <a:pt x="344330" y="61545"/>
                        <a:pt x="344396" y="61478"/>
                      </a:cubicBezTo>
                      <a:cubicBezTo>
                        <a:pt x="344396" y="61444"/>
                        <a:pt x="344396" y="61444"/>
                        <a:pt x="344396" y="61444"/>
                      </a:cubicBezTo>
                      <a:cubicBezTo>
                        <a:pt x="345063" y="61444"/>
                        <a:pt x="345731" y="61411"/>
                        <a:pt x="346398" y="61411"/>
                      </a:cubicBezTo>
                      <a:close/>
                      <a:moveTo>
                        <a:pt x="348666" y="61411"/>
                      </a:moveTo>
                      <a:cubicBezTo>
                        <a:pt x="348566" y="61511"/>
                        <a:pt x="348466" y="61578"/>
                        <a:pt x="348366" y="61645"/>
                      </a:cubicBezTo>
                      <a:lnTo>
                        <a:pt x="346464" y="61645"/>
                      </a:lnTo>
                      <a:cubicBezTo>
                        <a:pt x="346531" y="61578"/>
                        <a:pt x="346598" y="61545"/>
                        <a:pt x="346665" y="61478"/>
                      </a:cubicBezTo>
                      <a:cubicBezTo>
                        <a:pt x="346698" y="61444"/>
                        <a:pt x="346698" y="61444"/>
                        <a:pt x="346698" y="61411"/>
                      </a:cubicBezTo>
                      <a:close/>
                      <a:moveTo>
                        <a:pt x="350968" y="61411"/>
                      </a:moveTo>
                      <a:cubicBezTo>
                        <a:pt x="350868" y="61478"/>
                        <a:pt x="350734" y="61578"/>
                        <a:pt x="350634" y="61645"/>
                      </a:cubicBezTo>
                      <a:lnTo>
                        <a:pt x="348733" y="61645"/>
                      </a:lnTo>
                      <a:cubicBezTo>
                        <a:pt x="348799" y="61578"/>
                        <a:pt x="348899" y="61545"/>
                        <a:pt x="348966" y="61478"/>
                      </a:cubicBezTo>
                      <a:cubicBezTo>
                        <a:pt x="348966" y="61444"/>
                        <a:pt x="348966" y="61444"/>
                        <a:pt x="348966" y="61411"/>
                      </a:cubicBezTo>
                      <a:close/>
                      <a:moveTo>
                        <a:pt x="353269" y="61411"/>
                      </a:moveTo>
                      <a:cubicBezTo>
                        <a:pt x="353136" y="61478"/>
                        <a:pt x="353036" y="61578"/>
                        <a:pt x="352936" y="61645"/>
                      </a:cubicBezTo>
                      <a:lnTo>
                        <a:pt x="351034" y="61645"/>
                      </a:lnTo>
                      <a:cubicBezTo>
                        <a:pt x="351101" y="61578"/>
                        <a:pt x="351168" y="61545"/>
                        <a:pt x="351234" y="61478"/>
                      </a:cubicBezTo>
                      <a:cubicBezTo>
                        <a:pt x="351268" y="61444"/>
                        <a:pt x="351268" y="61444"/>
                        <a:pt x="351268" y="61411"/>
                      </a:cubicBezTo>
                      <a:close/>
                      <a:moveTo>
                        <a:pt x="355571" y="61411"/>
                      </a:moveTo>
                      <a:lnTo>
                        <a:pt x="355204" y="61645"/>
                      </a:lnTo>
                      <a:lnTo>
                        <a:pt x="353303" y="61645"/>
                      </a:lnTo>
                      <a:cubicBezTo>
                        <a:pt x="353369" y="61578"/>
                        <a:pt x="353469" y="61545"/>
                        <a:pt x="353536" y="61478"/>
                      </a:cubicBezTo>
                      <a:cubicBezTo>
                        <a:pt x="353569" y="61444"/>
                        <a:pt x="353569" y="61444"/>
                        <a:pt x="353536" y="61411"/>
                      </a:cubicBezTo>
                      <a:close/>
                      <a:moveTo>
                        <a:pt x="357839" y="61411"/>
                      </a:moveTo>
                      <a:cubicBezTo>
                        <a:pt x="357739" y="61478"/>
                        <a:pt x="357606" y="61578"/>
                        <a:pt x="357506" y="61645"/>
                      </a:cubicBezTo>
                      <a:lnTo>
                        <a:pt x="355604" y="61645"/>
                      </a:lnTo>
                      <a:cubicBezTo>
                        <a:pt x="355671" y="61578"/>
                        <a:pt x="355738" y="61545"/>
                        <a:pt x="355804" y="61478"/>
                      </a:cubicBezTo>
                      <a:cubicBezTo>
                        <a:pt x="355838" y="61444"/>
                        <a:pt x="355838" y="61411"/>
                        <a:pt x="355804" y="61411"/>
                      </a:cubicBezTo>
                      <a:close/>
                      <a:moveTo>
                        <a:pt x="360141" y="61378"/>
                      </a:moveTo>
                      <a:cubicBezTo>
                        <a:pt x="360041" y="61478"/>
                        <a:pt x="359907" y="61578"/>
                        <a:pt x="359774" y="61645"/>
                      </a:cubicBezTo>
                      <a:lnTo>
                        <a:pt x="357873" y="61645"/>
                      </a:lnTo>
                      <a:cubicBezTo>
                        <a:pt x="357973" y="61578"/>
                        <a:pt x="358039" y="61545"/>
                        <a:pt x="358106" y="61478"/>
                      </a:cubicBezTo>
                      <a:cubicBezTo>
                        <a:pt x="358139" y="61444"/>
                        <a:pt x="358139" y="61411"/>
                        <a:pt x="358106" y="61411"/>
                      </a:cubicBezTo>
                      <a:cubicBezTo>
                        <a:pt x="358773" y="61411"/>
                        <a:pt x="359474" y="61378"/>
                        <a:pt x="360141" y="61378"/>
                      </a:cubicBezTo>
                      <a:close/>
                      <a:moveTo>
                        <a:pt x="362442" y="61378"/>
                      </a:moveTo>
                      <a:cubicBezTo>
                        <a:pt x="362309" y="61478"/>
                        <a:pt x="362176" y="61578"/>
                        <a:pt x="362076" y="61645"/>
                      </a:cubicBezTo>
                      <a:lnTo>
                        <a:pt x="360174" y="61645"/>
                      </a:lnTo>
                      <a:cubicBezTo>
                        <a:pt x="360241" y="61578"/>
                        <a:pt x="360308" y="61545"/>
                        <a:pt x="360374" y="61478"/>
                      </a:cubicBezTo>
                      <a:cubicBezTo>
                        <a:pt x="360408" y="61444"/>
                        <a:pt x="360408" y="61411"/>
                        <a:pt x="360374" y="61411"/>
                      </a:cubicBezTo>
                      <a:cubicBezTo>
                        <a:pt x="361075" y="61411"/>
                        <a:pt x="361742" y="61378"/>
                        <a:pt x="362442" y="61378"/>
                      </a:cubicBezTo>
                      <a:close/>
                      <a:moveTo>
                        <a:pt x="364744" y="61378"/>
                      </a:moveTo>
                      <a:cubicBezTo>
                        <a:pt x="364611" y="61478"/>
                        <a:pt x="364477" y="61578"/>
                        <a:pt x="364344" y="61645"/>
                      </a:cubicBezTo>
                      <a:lnTo>
                        <a:pt x="362442" y="61645"/>
                      </a:lnTo>
                      <a:cubicBezTo>
                        <a:pt x="362543" y="61578"/>
                        <a:pt x="362609" y="61545"/>
                        <a:pt x="362676" y="61478"/>
                      </a:cubicBezTo>
                      <a:cubicBezTo>
                        <a:pt x="362709" y="61444"/>
                        <a:pt x="362709" y="61411"/>
                        <a:pt x="362676" y="61378"/>
                      </a:cubicBezTo>
                      <a:close/>
                      <a:moveTo>
                        <a:pt x="367012" y="61378"/>
                      </a:moveTo>
                      <a:cubicBezTo>
                        <a:pt x="366879" y="61478"/>
                        <a:pt x="366779" y="61578"/>
                        <a:pt x="366645" y="61645"/>
                      </a:cubicBezTo>
                      <a:lnTo>
                        <a:pt x="364744" y="61645"/>
                      </a:lnTo>
                      <a:cubicBezTo>
                        <a:pt x="364811" y="61578"/>
                        <a:pt x="364878" y="61545"/>
                        <a:pt x="364978" y="61478"/>
                      </a:cubicBezTo>
                      <a:cubicBezTo>
                        <a:pt x="365011" y="61444"/>
                        <a:pt x="364978" y="61411"/>
                        <a:pt x="364944" y="61378"/>
                      </a:cubicBezTo>
                      <a:close/>
                      <a:moveTo>
                        <a:pt x="369314" y="61378"/>
                      </a:moveTo>
                      <a:cubicBezTo>
                        <a:pt x="369181" y="61478"/>
                        <a:pt x="369047" y="61545"/>
                        <a:pt x="368914" y="61645"/>
                      </a:cubicBezTo>
                      <a:lnTo>
                        <a:pt x="367012" y="61645"/>
                      </a:lnTo>
                      <a:cubicBezTo>
                        <a:pt x="367112" y="61578"/>
                        <a:pt x="367179" y="61545"/>
                        <a:pt x="367246" y="61478"/>
                      </a:cubicBezTo>
                      <a:cubicBezTo>
                        <a:pt x="367279" y="61444"/>
                        <a:pt x="367279" y="61411"/>
                        <a:pt x="367213" y="61378"/>
                      </a:cubicBezTo>
                      <a:close/>
                      <a:moveTo>
                        <a:pt x="371616" y="61378"/>
                      </a:moveTo>
                      <a:cubicBezTo>
                        <a:pt x="371482" y="61478"/>
                        <a:pt x="371349" y="61545"/>
                        <a:pt x="371215" y="61645"/>
                      </a:cubicBezTo>
                      <a:lnTo>
                        <a:pt x="369314" y="61645"/>
                      </a:lnTo>
                      <a:cubicBezTo>
                        <a:pt x="369381" y="61578"/>
                        <a:pt x="369481" y="61545"/>
                        <a:pt x="369548" y="61478"/>
                      </a:cubicBezTo>
                      <a:cubicBezTo>
                        <a:pt x="369581" y="61444"/>
                        <a:pt x="369548" y="61411"/>
                        <a:pt x="369514" y="61378"/>
                      </a:cubicBezTo>
                      <a:close/>
                      <a:moveTo>
                        <a:pt x="373884" y="61378"/>
                      </a:moveTo>
                      <a:cubicBezTo>
                        <a:pt x="373751" y="61478"/>
                        <a:pt x="373617" y="61545"/>
                        <a:pt x="373484" y="61645"/>
                      </a:cubicBezTo>
                      <a:lnTo>
                        <a:pt x="371616" y="61645"/>
                      </a:lnTo>
                      <a:cubicBezTo>
                        <a:pt x="371682" y="61578"/>
                        <a:pt x="371749" y="61545"/>
                        <a:pt x="371816" y="61478"/>
                      </a:cubicBezTo>
                      <a:cubicBezTo>
                        <a:pt x="371883" y="61444"/>
                        <a:pt x="371849" y="61411"/>
                        <a:pt x="371782" y="61378"/>
                      </a:cubicBezTo>
                      <a:close/>
                      <a:moveTo>
                        <a:pt x="376186" y="61378"/>
                      </a:moveTo>
                      <a:cubicBezTo>
                        <a:pt x="376052" y="61478"/>
                        <a:pt x="375919" y="61545"/>
                        <a:pt x="375785" y="61645"/>
                      </a:cubicBezTo>
                      <a:lnTo>
                        <a:pt x="373884" y="61645"/>
                      </a:lnTo>
                      <a:cubicBezTo>
                        <a:pt x="373951" y="61578"/>
                        <a:pt x="374051" y="61545"/>
                        <a:pt x="374117" y="61478"/>
                      </a:cubicBezTo>
                      <a:cubicBezTo>
                        <a:pt x="374151" y="61444"/>
                        <a:pt x="374117" y="61378"/>
                        <a:pt x="374051" y="61378"/>
                      </a:cubicBezTo>
                      <a:close/>
                      <a:moveTo>
                        <a:pt x="378387" y="61344"/>
                      </a:moveTo>
                      <a:cubicBezTo>
                        <a:pt x="378354" y="61378"/>
                        <a:pt x="378320" y="61378"/>
                        <a:pt x="378320" y="61378"/>
                      </a:cubicBezTo>
                      <a:cubicBezTo>
                        <a:pt x="378187" y="61478"/>
                        <a:pt x="378054" y="61545"/>
                        <a:pt x="377920" y="61645"/>
                      </a:cubicBezTo>
                      <a:lnTo>
                        <a:pt x="376186" y="61645"/>
                      </a:lnTo>
                      <a:cubicBezTo>
                        <a:pt x="376252" y="61578"/>
                        <a:pt x="376319" y="61545"/>
                        <a:pt x="376386" y="61478"/>
                      </a:cubicBezTo>
                      <a:cubicBezTo>
                        <a:pt x="376452" y="61411"/>
                        <a:pt x="376386" y="61378"/>
                        <a:pt x="376319" y="61378"/>
                      </a:cubicBezTo>
                      <a:cubicBezTo>
                        <a:pt x="377020" y="61378"/>
                        <a:pt x="377687" y="61344"/>
                        <a:pt x="378387" y="61344"/>
                      </a:cubicBezTo>
                      <a:close/>
                      <a:moveTo>
                        <a:pt x="380522" y="61344"/>
                      </a:moveTo>
                      <a:cubicBezTo>
                        <a:pt x="380489" y="61344"/>
                        <a:pt x="380455" y="61378"/>
                        <a:pt x="380455" y="61378"/>
                      </a:cubicBezTo>
                      <a:cubicBezTo>
                        <a:pt x="380322" y="61478"/>
                        <a:pt x="380188" y="61578"/>
                        <a:pt x="380055" y="61645"/>
                      </a:cubicBezTo>
                      <a:lnTo>
                        <a:pt x="378320" y="61645"/>
                      </a:lnTo>
                      <a:cubicBezTo>
                        <a:pt x="378387" y="61611"/>
                        <a:pt x="378454" y="61545"/>
                        <a:pt x="378521" y="61478"/>
                      </a:cubicBezTo>
                      <a:cubicBezTo>
                        <a:pt x="378587" y="61411"/>
                        <a:pt x="378521" y="61378"/>
                        <a:pt x="378421" y="61344"/>
                      </a:cubicBezTo>
                      <a:close/>
                      <a:moveTo>
                        <a:pt x="441165" y="61178"/>
                      </a:moveTo>
                      <a:cubicBezTo>
                        <a:pt x="441165" y="61344"/>
                        <a:pt x="441165" y="61511"/>
                        <a:pt x="441165" y="61645"/>
                      </a:cubicBezTo>
                      <a:lnTo>
                        <a:pt x="440765" y="61645"/>
                      </a:lnTo>
                      <a:cubicBezTo>
                        <a:pt x="440732" y="61478"/>
                        <a:pt x="440665" y="61344"/>
                        <a:pt x="440598" y="61178"/>
                      </a:cubicBezTo>
                      <a:close/>
                      <a:moveTo>
                        <a:pt x="447370" y="61178"/>
                      </a:moveTo>
                      <a:cubicBezTo>
                        <a:pt x="447370" y="61344"/>
                        <a:pt x="447370" y="61478"/>
                        <a:pt x="447370" y="61645"/>
                      </a:cubicBezTo>
                      <a:lnTo>
                        <a:pt x="441966" y="61645"/>
                      </a:lnTo>
                      <a:cubicBezTo>
                        <a:pt x="441933" y="61511"/>
                        <a:pt x="441933" y="61344"/>
                        <a:pt x="441933" y="61178"/>
                      </a:cubicBezTo>
                      <a:close/>
                      <a:moveTo>
                        <a:pt x="448204" y="61044"/>
                      </a:moveTo>
                      <a:lnTo>
                        <a:pt x="448204" y="61645"/>
                      </a:lnTo>
                      <a:lnTo>
                        <a:pt x="448137" y="61645"/>
                      </a:lnTo>
                      <a:cubicBezTo>
                        <a:pt x="448137" y="61478"/>
                        <a:pt x="448137" y="61278"/>
                        <a:pt x="448137" y="61078"/>
                      </a:cubicBezTo>
                      <a:cubicBezTo>
                        <a:pt x="448170" y="61078"/>
                        <a:pt x="448170" y="61044"/>
                        <a:pt x="448204" y="61044"/>
                      </a:cubicBezTo>
                      <a:close/>
                      <a:moveTo>
                        <a:pt x="11225" y="54806"/>
                      </a:moveTo>
                      <a:lnTo>
                        <a:pt x="11225" y="55507"/>
                      </a:lnTo>
                      <a:cubicBezTo>
                        <a:pt x="8256" y="57642"/>
                        <a:pt x="5354" y="59877"/>
                        <a:pt x="1918" y="61778"/>
                      </a:cubicBezTo>
                      <a:lnTo>
                        <a:pt x="1918" y="61011"/>
                      </a:lnTo>
                      <a:cubicBezTo>
                        <a:pt x="5154" y="58976"/>
                        <a:pt x="8423" y="57041"/>
                        <a:pt x="11225" y="54806"/>
                      </a:cubicBezTo>
                      <a:close/>
                      <a:moveTo>
                        <a:pt x="439764" y="61244"/>
                      </a:moveTo>
                      <a:lnTo>
                        <a:pt x="439764" y="61244"/>
                      </a:lnTo>
                      <a:cubicBezTo>
                        <a:pt x="439698" y="61378"/>
                        <a:pt x="439664" y="61511"/>
                        <a:pt x="439631" y="61645"/>
                      </a:cubicBezTo>
                      <a:lnTo>
                        <a:pt x="437996" y="61645"/>
                      </a:lnTo>
                      <a:cubicBezTo>
                        <a:pt x="438063" y="61578"/>
                        <a:pt x="438130" y="61545"/>
                        <a:pt x="438197" y="61478"/>
                      </a:cubicBezTo>
                      <a:cubicBezTo>
                        <a:pt x="438273" y="61427"/>
                        <a:pt x="438173" y="61356"/>
                        <a:pt x="438077" y="61356"/>
                      </a:cubicBezTo>
                      <a:cubicBezTo>
                        <a:pt x="438048" y="61356"/>
                        <a:pt x="438020" y="61362"/>
                        <a:pt x="437996" y="61378"/>
                      </a:cubicBezTo>
                      <a:cubicBezTo>
                        <a:pt x="437863" y="61478"/>
                        <a:pt x="437730" y="61545"/>
                        <a:pt x="437596" y="61645"/>
                      </a:cubicBezTo>
                      <a:lnTo>
                        <a:pt x="435862" y="61645"/>
                      </a:lnTo>
                      <a:cubicBezTo>
                        <a:pt x="435928" y="61578"/>
                        <a:pt x="435995" y="61545"/>
                        <a:pt x="436062" y="61478"/>
                      </a:cubicBezTo>
                      <a:cubicBezTo>
                        <a:pt x="436139" y="61427"/>
                        <a:pt x="436038" y="61356"/>
                        <a:pt x="435943" y="61356"/>
                      </a:cubicBezTo>
                      <a:cubicBezTo>
                        <a:pt x="435913" y="61356"/>
                        <a:pt x="435885" y="61362"/>
                        <a:pt x="435862" y="61378"/>
                      </a:cubicBezTo>
                      <a:cubicBezTo>
                        <a:pt x="435728" y="61478"/>
                        <a:pt x="435595" y="61578"/>
                        <a:pt x="435461" y="61645"/>
                      </a:cubicBezTo>
                      <a:lnTo>
                        <a:pt x="433727" y="61645"/>
                      </a:lnTo>
                      <a:cubicBezTo>
                        <a:pt x="433793" y="61611"/>
                        <a:pt x="433860" y="61545"/>
                        <a:pt x="433927" y="61478"/>
                      </a:cubicBezTo>
                      <a:cubicBezTo>
                        <a:pt x="434004" y="61427"/>
                        <a:pt x="433904" y="61356"/>
                        <a:pt x="433808" y="61356"/>
                      </a:cubicBezTo>
                      <a:cubicBezTo>
                        <a:pt x="433779" y="61356"/>
                        <a:pt x="433750" y="61362"/>
                        <a:pt x="433727" y="61378"/>
                      </a:cubicBezTo>
                      <a:cubicBezTo>
                        <a:pt x="433593" y="61478"/>
                        <a:pt x="433460" y="61578"/>
                        <a:pt x="433326" y="61678"/>
                      </a:cubicBezTo>
                      <a:lnTo>
                        <a:pt x="431592" y="61678"/>
                      </a:lnTo>
                      <a:cubicBezTo>
                        <a:pt x="431659" y="61611"/>
                        <a:pt x="431725" y="61545"/>
                        <a:pt x="431792" y="61478"/>
                      </a:cubicBezTo>
                      <a:cubicBezTo>
                        <a:pt x="431869" y="61427"/>
                        <a:pt x="431769" y="61356"/>
                        <a:pt x="431673" y="61356"/>
                      </a:cubicBezTo>
                      <a:cubicBezTo>
                        <a:pt x="431644" y="61356"/>
                        <a:pt x="431615" y="61362"/>
                        <a:pt x="431592" y="61378"/>
                      </a:cubicBezTo>
                      <a:cubicBezTo>
                        <a:pt x="431458" y="61478"/>
                        <a:pt x="431325" y="61578"/>
                        <a:pt x="431192" y="61678"/>
                      </a:cubicBezTo>
                      <a:lnTo>
                        <a:pt x="429457" y="61678"/>
                      </a:lnTo>
                      <a:cubicBezTo>
                        <a:pt x="429524" y="61611"/>
                        <a:pt x="429590" y="61545"/>
                        <a:pt x="429657" y="61478"/>
                      </a:cubicBezTo>
                      <a:cubicBezTo>
                        <a:pt x="429727" y="61431"/>
                        <a:pt x="429651" y="61369"/>
                        <a:pt x="429565" y="61369"/>
                      </a:cubicBezTo>
                      <a:cubicBezTo>
                        <a:pt x="429527" y="61369"/>
                        <a:pt x="429487" y="61381"/>
                        <a:pt x="429457" y="61411"/>
                      </a:cubicBezTo>
                      <a:cubicBezTo>
                        <a:pt x="429324" y="61478"/>
                        <a:pt x="429190" y="61578"/>
                        <a:pt x="429057" y="61678"/>
                      </a:cubicBezTo>
                      <a:lnTo>
                        <a:pt x="427322" y="61678"/>
                      </a:lnTo>
                      <a:cubicBezTo>
                        <a:pt x="427389" y="61611"/>
                        <a:pt x="427456" y="61545"/>
                        <a:pt x="427522" y="61478"/>
                      </a:cubicBezTo>
                      <a:cubicBezTo>
                        <a:pt x="427593" y="61431"/>
                        <a:pt x="427514" y="61383"/>
                        <a:pt x="427426" y="61383"/>
                      </a:cubicBezTo>
                      <a:cubicBezTo>
                        <a:pt x="427389" y="61383"/>
                        <a:pt x="427351" y="61392"/>
                        <a:pt x="427322" y="61411"/>
                      </a:cubicBezTo>
                      <a:cubicBezTo>
                        <a:pt x="427189" y="61478"/>
                        <a:pt x="427055" y="61578"/>
                        <a:pt x="426922" y="61678"/>
                      </a:cubicBezTo>
                      <a:lnTo>
                        <a:pt x="425187" y="61678"/>
                      </a:lnTo>
                      <a:cubicBezTo>
                        <a:pt x="425254" y="61611"/>
                        <a:pt x="425321" y="61545"/>
                        <a:pt x="425387" y="61511"/>
                      </a:cubicBezTo>
                      <a:cubicBezTo>
                        <a:pt x="425460" y="61439"/>
                        <a:pt x="425376" y="61384"/>
                        <a:pt x="425286" y="61384"/>
                      </a:cubicBezTo>
                      <a:cubicBezTo>
                        <a:pt x="425251" y="61384"/>
                        <a:pt x="425215" y="61392"/>
                        <a:pt x="425187" y="61411"/>
                      </a:cubicBezTo>
                      <a:cubicBezTo>
                        <a:pt x="425054" y="61511"/>
                        <a:pt x="424920" y="61578"/>
                        <a:pt x="424787" y="61678"/>
                      </a:cubicBezTo>
                      <a:lnTo>
                        <a:pt x="423052" y="61678"/>
                      </a:lnTo>
                      <a:cubicBezTo>
                        <a:pt x="423119" y="61611"/>
                        <a:pt x="423186" y="61578"/>
                        <a:pt x="423253" y="61511"/>
                      </a:cubicBezTo>
                      <a:cubicBezTo>
                        <a:pt x="423329" y="61460"/>
                        <a:pt x="423229" y="61389"/>
                        <a:pt x="423133" y="61389"/>
                      </a:cubicBezTo>
                      <a:cubicBezTo>
                        <a:pt x="423104" y="61389"/>
                        <a:pt x="423076" y="61396"/>
                        <a:pt x="423052" y="61411"/>
                      </a:cubicBezTo>
                      <a:cubicBezTo>
                        <a:pt x="422919" y="61511"/>
                        <a:pt x="422786" y="61578"/>
                        <a:pt x="422652" y="61678"/>
                      </a:cubicBezTo>
                      <a:lnTo>
                        <a:pt x="420918" y="61678"/>
                      </a:lnTo>
                      <a:cubicBezTo>
                        <a:pt x="420984" y="61611"/>
                        <a:pt x="421051" y="61578"/>
                        <a:pt x="421118" y="61511"/>
                      </a:cubicBezTo>
                      <a:cubicBezTo>
                        <a:pt x="421195" y="61460"/>
                        <a:pt x="421094" y="61389"/>
                        <a:pt x="420999" y="61389"/>
                      </a:cubicBezTo>
                      <a:cubicBezTo>
                        <a:pt x="420969" y="61389"/>
                        <a:pt x="420941" y="61396"/>
                        <a:pt x="420918" y="61411"/>
                      </a:cubicBezTo>
                      <a:cubicBezTo>
                        <a:pt x="420784" y="61511"/>
                        <a:pt x="420651" y="61611"/>
                        <a:pt x="420517" y="61678"/>
                      </a:cubicBezTo>
                      <a:lnTo>
                        <a:pt x="418783" y="61678"/>
                      </a:lnTo>
                      <a:cubicBezTo>
                        <a:pt x="418849" y="61645"/>
                        <a:pt x="418916" y="61578"/>
                        <a:pt x="418983" y="61511"/>
                      </a:cubicBezTo>
                      <a:cubicBezTo>
                        <a:pt x="419060" y="61460"/>
                        <a:pt x="418960" y="61389"/>
                        <a:pt x="418864" y="61389"/>
                      </a:cubicBezTo>
                      <a:cubicBezTo>
                        <a:pt x="418835" y="61389"/>
                        <a:pt x="418806" y="61396"/>
                        <a:pt x="418783" y="61411"/>
                      </a:cubicBezTo>
                      <a:cubicBezTo>
                        <a:pt x="418649" y="61511"/>
                        <a:pt x="418516" y="61611"/>
                        <a:pt x="418382" y="61711"/>
                      </a:cubicBezTo>
                      <a:lnTo>
                        <a:pt x="416648" y="61711"/>
                      </a:lnTo>
                      <a:cubicBezTo>
                        <a:pt x="416715" y="61645"/>
                        <a:pt x="416781" y="61578"/>
                        <a:pt x="416848" y="61511"/>
                      </a:cubicBezTo>
                      <a:cubicBezTo>
                        <a:pt x="416925" y="61460"/>
                        <a:pt x="416825" y="61389"/>
                        <a:pt x="416729" y="61389"/>
                      </a:cubicBezTo>
                      <a:cubicBezTo>
                        <a:pt x="416700" y="61389"/>
                        <a:pt x="416671" y="61396"/>
                        <a:pt x="416648" y="61411"/>
                      </a:cubicBezTo>
                      <a:cubicBezTo>
                        <a:pt x="416514" y="61511"/>
                        <a:pt x="416381" y="61611"/>
                        <a:pt x="416248" y="61711"/>
                      </a:cubicBezTo>
                      <a:lnTo>
                        <a:pt x="414513" y="61711"/>
                      </a:lnTo>
                      <a:cubicBezTo>
                        <a:pt x="414580" y="61645"/>
                        <a:pt x="414646" y="61578"/>
                        <a:pt x="414713" y="61511"/>
                      </a:cubicBezTo>
                      <a:cubicBezTo>
                        <a:pt x="414790" y="61460"/>
                        <a:pt x="414690" y="61389"/>
                        <a:pt x="414594" y="61389"/>
                      </a:cubicBezTo>
                      <a:cubicBezTo>
                        <a:pt x="414565" y="61389"/>
                        <a:pt x="414536" y="61396"/>
                        <a:pt x="414513" y="61411"/>
                      </a:cubicBezTo>
                      <a:cubicBezTo>
                        <a:pt x="414380" y="61511"/>
                        <a:pt x="414246" y="61611"/>
                        <a:pt x="414113" y="61711"/>
                      </a:cubicBezTo>
                      <a:lnTo>
                        <a:pt x="412378" y="61711"/>
                      </a:lnTo>
                      <a:cubicBezTo>
                        <a:pt x="412445" y="61645"/>
                        <a:pt x="412512" y="61578"/>
                        <a:pt x="412578" y="61511"/>
                      </a:cubicBezTo>
                      <a:cubicBezTo>
                        <a:pt x="412648" y="61465"/>
                        <a:pt x="412572" y="61402"/>
                        <a:pt x="412486" y="61402"/>
                      </a:cubicBezTo>
                      <a:cubicBezTo>
                        <a:pt x="412448" y="61402"/>
                        <a:pt x="412409" y="61414"/>
                        <a:pt x="412378" y="61444"/>
                      </a:cubicBezTo>
                      <a:cubicBezTo>
                        <a:pt x="412245" y="61511"/>
                        <a:pt x="412111" y="61611"/>
                        <a:pt x="411978" y="61711"/>
                      </a:cubicBezTo>
                      <a:lnTo>
                        <a:pt x="410243" y="61711"/>
                      </a:lnTo>
                      <a:cubicBezTo>
                        <a:pt x="410310" y="61645"/>
                        <a:pt x="410377" y="61578"/>
                        <a:pt x="410443" y="61511"/>
                      </a:cubicBezTo>
                      <a:cubicBezTo>
                        <a:pt x="410514" y="61464"/>
                        <a:pt x="410435" y="61417"/>
                        <a:pt x="410347" y="61417"/>
                      </a:cubicBezTo>
                      <a:cubicBezTo>
                        <a:pt x="410310" y="61417"/>
                        <a:pt x="410273" y="61425"/>
                        <a:pt x="410243" y="61444"/>
                      </a:cubicBezTo>
                      <a:cubicBezTo>
                        <a:pt x="410110" y="61511"/>
                        <a:pt x="409976" y="61611"/>
                        <a:pt x="409843" y="61711"/>
                      </a:cubicBezTo>
                      <a:lnTo>
                        <a:pt x="408108" y="61711"/>
                      </a:lnTo>
                      <a:cubicBezTo>
                        <a:pt x="408175" y="61645"/>
                        <a:pt x="408242" y="61578"/>
                        <a:pt x="408309" y="61545"/>
                      </a:cubicBezTo>
                      <a:cubicBezTo>
                        <a:pt x="408381" y="61472"/>
                        <a:pt x="408297" y="61418"/>
                        <a:pt x="408207" y="61418"/>
                      </a:cubicBezTo>
                      <a:cubicBezTo>
                        <a:pt x="408172" y="61418"/>
                        <a:pt x="408136" y="61426"/>
                        <a:pt x="408108" y="61444"/>
                      </a:cubicBezTo>
                      <a:cubicBezTo>
                        <a:pt x="407975" y="61545"/>
                        <a:pt x="407842" y="61611"/>
                        <a:pt x="407708" y="61711"/>
                      </a:cubicBezTo>
                      <a:lnTo>
                        <a:pt x="405974" y="61711"/>
                      </a:lnTo>
                      <a:cubicBezTo>
                        <a:pt x="406040" y="61645"/>
                        <a:pt x="406107" y="61611"/>
                        <a:pt x="406174" y="61545"/>
                      </a:cubicBezTo>
                      <a:cubicBezTo>
                        <a:pt x="406251" y="61493"/>
                        <a:pt x="406150" y="61422"/>
                        <a:pt x="406055" y="61422"/>
                      </a:cubicBezTo>
                      <a:cubicBezTo>
                        <a:pt x="406025" y="61422"/>
                        <a:pt x="405997" y="61429"/>
                        <a:pt x="405974" y="61444"/>
                      </a:cubicBezTo>
                      <a:cubicBezTo>
                        <a:pt x="405840" y="61545"/>
                        <a:pt x="405707" y="61611"/>
                        <a:pt x="405573" y="61711"/>
                      </a:cubicBezTo>
                      <a:lnTo>
                        <a:pt x="403839" y="61711"/>
                      </a:lnTo>
                      <a:cubicBezTo>
                        <a:pt x="403905" y="61645"/>
                        <a:pt x="403972" y="61611"/>
                        <a:pt x="404039" y="61545"/>
                      </a:cubicBezTo>
                      <a:cubicBezTo>
                        <a:pt x="404116" y="61493"/>
                        <a:pt x="404016" y="61422"/>
                        <a:pt x="403920" y="61422"/>
                      </a:cubicBezTo>
                      <a:cubicBezTo>
                        <a:pt x="403891" y="61422"/>
                        <a:pt x="403862" y="61429"/>
                        <a:pt x="403839" y="61444"/>
                      </a:cubicBezTo>
                      <a:cubicBezTo>
                        <a:pt x="403705" y="61545"/>
                        <a:pt x="403572" y="61645"/>
                        <a:pt x="403438" y="61711"/>
                      </a:cubicBezTo>
                      <a:lnTo>
                        <a:pt x="401704" y="61711"/>
                      </a:lnTo>
                      <a:cubicBezTo>
                        <a:pt x="401771" y="61678"/>
                        <a:pt x="401837" y="61611"/>
                        <a:pt x="401904" y="61545"/>
                      </a:cubicBezTo>
                      <a:cubicBezTo>
                        <a:pt x="401981" y="61493"/>
                        <a:pt x="401881" y="61422"/>
                        <a:pt x="401785" y="61422"/>
                      </a:cubicBezTo>
                      <a:cubicBezTo>
                        <a:pt x="401756" y="61422"/>
                        <a:pt x="401727" y="61429"/>
                        <a:pt x="401704" y="61444"/>
                      </a:cubicBezTo>
                      <a:cubicBezTo>
                        <a:pt x="401570" y="61545"/>
                        <a:pt x="401437" y="61645"/>
                        <a:pt x="401304" y="61745"/>
                      </a:cubicBezTo>
                      <a:lnTo>
                        <a:pt x="399569" y="61745"/>
                      </a:lnTo>
                      <a:cubicBezTo>
                        <a:pt x="399636" y="61678"/>
                        <a:pt x="399702" y="61611"/>
                        <a:pt x="399769" y="61545"/>
                      </a:cubicBezTo>
                      <a:cubicBezTo>
                        <a:pt x="399846" y="61493"/>
                        <a:pt x="399746" y="61422"/>
                        <a:pt x="399650" y="61422"/>
                      </a:cubicBezTo>
                      <a:cubicBezTo>
                        <a:pt x="399621" y="61422"/>
                        <a:pt x="399592" y="61429"/>
                        <a:pt x="399569" y="61444"/>
                      </a:cubicBezTo>
                      <a:cubicBezTo>
                        <a:pt x="399436" y="61545"/>
                        <a:pt x="399302" y="61645"/>
                        <a:pt x="399169" y="61745"/>
                      </a:cubicBezTo>
                      <a:lnTo>
                        <a:pt x="397434" y="61745"/>
                      </a:lnTo>
                      <a:cubicBezTo>
                        <a:pt x="397501" y="61678"/>
                        <a:pt x="397568" y="61611"/>
                        <a:pt x="397634" y="61545"/>
                      </a:cubicBezTo>
                      <a:cubicBezTo>
                        <a:pt x="397711" y="61493"/>
                        <a:pt x="397611" y="61422"/>
                        <a:pt x="397515" y="61422"/>
                      </a:cubicBezTo>
                      <a:cubicBezTo>
                        <a:pt x="397486" y="61422"/>
                        <a:pt x="397457" y="61429"/>
                        <a:pt x="397434" y="61444"/>
                      </a:cubicBezTo>
                      <a:cubicBezTo>
                        <a:pt x="397301" y="61545"/>
                        <a:pt x="397167" y="61645"/>
                        <a:pt x="397034" y="61745"/>
                      </a:cubicBezTo>
                      <a:lnTo>
                        <a:pt x="395299" y="61745"/>
                      </a:lnTo>
                      <a:cubicBezTo>
                        <a:pt x="395366" y="61678"/>
                        <a:pt x="395433" y="61611"/>
                        <a:pt x="395499" y="61545"/>
                      </a:cubicBezTo>
                      <a:cubicBezTo>
                        <a:pt x="395569" y="61498"/>
                        <a:pt x="395493" y="61435"/>
                        <a:pt x="395407" y="61435"/>
                      </a:cubicBezTo>
                      <a:cubicBezTo>
                        <a:pt x="395369" y="61435"/>
                        <a:pt x="395330" y="61447"/>
                        <a:pt x="395299" y="61478"/>
                      </a:cubicBezTo>
                      <a:cubicBezTo>
                        <a:pt x="395166" y="61545"/>
                        <a:pt x="395032" y="61645"/>
                        <a:pt x="394899" y="61745"/>
                      </a:cubicBezTo>
                      <a:lnTo>
                        <a:pt x="393164" y="61745"/>
                      </a:lnTo>
                      <a:cubicBezTo>
                        <a:pt x="393231" y="61678"/>
                        <a:pt x="393298" y="61611"/>
                        <a:pt x="393365" y="61545"/>
                      </a:cubicBezTo>
                      <a:cubicBezTo>
                        <a:pt x="393435" y="61497"/>
                        <a:pt x="393356" y="61450"/>
                        <a:pt x="393268" y="61450"/>
                      </a:cubicBezTo>
                      <a:cubicBezTo>
                        <a:pt x="393232" y="61450"/>
                        <a:pt x="393194" y="61458"/>
                        <a:pt x="393164" y="61478"/>
                      </a:cubicBezTo>
                      <a:cubicBezTo>
                        <a:pt x="393031" y="61545"/>
                        <a:pt x="392898" y="61645"/>
                        <a:pt x="392764" y="61745"/>
                      </a:cubicBezTo>
                      <a:lnTo>
                        <a:pt x="391030" y="61745"/>
                      </a:lnTo>
                      <a:cubicBezTo>
                        <a:pt x="391096" y="61678"/>
                        <a:pt x="391163" y="61611"/>
                        <a:pt x="391230" y="61578"/>
                      </a:cubicBezTo>
                      <a:cubicBezTo>
                        <a:pt x="391302" y="61506"/>
                        <a:pt x="391218" y="61451"/>
                        <a:pt x="391128" y="61451"/>
                      </a:cubicBezTo>
                      <a:cubicBezTo>
                        <a:pt x="391093" y="61451"/>
                        <a:pt x="391058" y="61459"/>
                        <a:pt x="391030" y="61478"/>
                      </a:cubicBezTo>
                      <a:cubicBezTo>
                        <a:pt x="390896" y="61578"/>
                        <a:pt x="390763" y="61645"/>
                        <a:pt x="390629" y="61745"/>
                      </a:cubicBezTo>
                      <a:lnTo>
                        <a:pt x="388895" y="61745"/>
                      </a:lnTo>
                      <a:cubicBezTo>
                        <a:pt x="388961" y="61678"/>
                        <a:pt x="389028" y="61645"/>
                        <a:pt x="389095" y="61578"/>
                      </a:cubicBezTo>
                      <a:cubicBezTo>
                        <a:pt x="389172" y="61527"/>
                        <a:pt x="389072" y="61456"/>
                        <a:pt x="388976" y="61456"/>
                      </a:cubicBezTo>
                      <a:cubicBezTo>
                        <a:pt x="388947" y="61456"/>
                        <a:pt x="388918" y="61462"/>
                        <a:pt x="388895" y="61478"/>
                      </a:cubicBezTo>
                      <a:cubicBezTo>
                        <a:pt x="388761" y="61578"/>
                        <a:pt x="388628" y="61645"/>
                        <a:pt x="388494" y="61745"/>
                      </a:cubicBezTo>
                      <a:lnTo>
                        <a:pt x="386760" y="61745"/>
                      </a:lnTo>
                      <a:cubicBezTo>
                        <a:pt x="386827" y="61678"/>
                        <a:pt x="386893" y="61645"/>
                        <a:pt x="386960" y="61578"/>
                      </a:cubicBezTo>
                      <a:cubicBezTo>
                        <a:pt x="387037" y="61527"/>
                        <a:pt x="386937" y="61456"/>
                        <a:pt x="386841" y="61456"/>
                      </a:cubicBezTo>
                      <a:cubicBezTo>
                        <a:pt x="386812" y="61456"/>
                        <a:pt x="386783" y="61462"/>
                        <a:pt x="386760" y="61478"/>
                      </a:cubicBezTo>
                      <a:cubicBezTo>
                        <a:pt x="386626" y="61578"/>
                        <a:pt x="386493" y="61678"/>
                        <a:pt x="386360" y="61745"/>
                      </a:cubicBezTo>
                      <a:lnTo>
                        <a:pt x="384625" y="61745"/>
                      </a:lnTo>
                      <a:cubicBezTo>
                        <a:pt x="384692" y="61711"/>
                        <a:pt x="384758" y="61645"/>
                        <a:pt x="384825" y="61578"/>
                      </a:cubicBezTo>
                      <a:cubicBezTo>
                        <a:pt x="384902" y="61527"/>
                        <a:pt x="384802" y="61456"/>
                        <a:pt x="384706" y="61456"/>
                      </a:cubicBezTo>
                      <a:cubicBezTo>
                        <a:pt x="384677" y="61456"/>
                        <a:pt x="384648" y="61462"/>
                        <a:pt x="384625" y="61478"/>
                      </a:cubicBezTo>
                      <a:cubicBezTo>
                        <a:pt x="384492" y="61578"/>
                        <a:pt x="384358" y="61678"/>
                        <a:pt x="384225" y="61778"/>
                      </a:cubicBezTo>
                      <a:lnTo>
                        <a:pt x="382490" y="61778"/>
                      </a:lnTo>
                      <a:cubicBezTo>
                        <a:pt x="382557" y="61711"/>
                        <a:pt x="382624" y="61645"/>
                        <a:pt x="382690" y="61578"/>
                      </a:cubicBezTo>
                      <a:cubicBezTo>
                        <a:pt x="382767" y="61527"/>
                        <a:pt x="382667" y="61456"/>
                        <a:pt x="382571" y="61456"/>
                      </a:cubicBezTo>
                      <a:cubicBezTo>
                        <a:pt x="382542" y="61456"/>
                        <a:pt x="382513" y="61462"/>
                        <a:pt x="382490" y="61478"/>
                      </a:cubicBezTo>
                      <a:cubicBezTo>
                        <a:pt x="382357" y="61578"/>
                        <a:pt x="382223" y="61678"/>
                        <a:pt x="382090" y="61778"/>
                      </a:cubicBezTo>
                      <a:lnTo>
                        <a:pt x="380355" y="61778"/>
                      </a:lnTo>
                      <a:cubicBezTo>
                        <a:pt x="380422" y="61711"/>
                        <a:pt x="380489" y="61645"/>
                        <a:pt x="380555" y="61578"/>
                      </a:cubicBezTo>
                      <a:cubicBezTo>
                        <a:pt x="380722" y="61411"/>
                        <a:pt x="380622" y="61344"/>
                        <a:pt x="380555" y="61344"/>
                      </a:cubicBezTo>
                      <a:cubicBezTo>
                        <a:pt x="387761" y="61344"/>
                        <a:pt x="394999" y="61311"/>
                        <a:pt x="402238" y="61311"/>
                      </a:cubicBezTo>
                      <a:cubicBezTo>
                        <a:pt x="414746" y="61278"/>
                        <a:pt x="427255" y="61278"/>
                        <a:pt x="439764" y="61244"/>
                      </a:cubicBezTo>
                      <a:close/>
                      <a:moveTo>
                        <a:pt x="320179" y="61211"/>
                      </a:moveTo>
                      <a:cubicBezTo>
                        <a:pt x="320112" y="61311"/>
                        <a:pt x="320046" y="61378"/>
                        <a:pt x="319945" y="61478"/>
                      </a:cubicBezTo>
                      <a:lnTo>
                        <a:pt x="321146" y="61478"/>
                      </a:lnTo>
                      <a:cubicBezTo>
                        <a:pt x="321080" y="61545"/>
                        <a:pt x="320980" y="61578"/>
                        <a:pt x="320913" y="61645"/>
                      </a:cubicBezTo>
                      <a:lnTo>
                        <a:pt x="319512" y="61645"/>
                      </a:lnTo>
                      <a:cubicBezTo>
                        <a:pt x="319579" y="61578"/>
                        <a:pt x="319679" y="61545"/>
                        <a:pt x="319745" y="61478"/>
                      </a:cubicBezTo>
                      <a:cubicBezTo>
                        <a:pt x="319797" y="61427"/>
                        <a:pt x="319691" y="61356"/>
                        <a:pt x="319593" y="61356"/>
                      </a:cubicBezTo>
                      <a:cubicBezTo>
                        <a:pt x="319564" y="61356"/>
                        <a:pt x="319535" y="61362"/>
                        <a:pt x="319512" y="61378"/>
                      </a:cubicBezTo>
                      <a:cubicBezTo>
                        <a:pt x="319378" y="61478"/>
                        <a:pt x="319245" y="61545"/>
                        <a:pt x="319112" y="61645"/>
                      </a:cubicBezTo>
                      <a:lnTo>
                        <a:pt x="317377" y="61645"/>
                      </a:lnTo>
                      <a:cubicBezTo>
                        <a:pt x="317444" y="61578"/>
                        <a:pt x="317544" y="61545"/>
                        <a:pt x="317610" y="61478"/>
                      </a:cubicBezTo>
                      <a:cubicBezTo>
                        <a:pt x="317662" y="61427"/>
                        <a:pt x="317556" y="61356"/>
                        <a:pt x="317458" y="61356"/>
                      </a:cubicBezTo>
                      <a:cubicBezTo>
                        <a:pt x="317429" y="61356"/>
                        <a:pt x="317400" y="61362"/>
                        <a:pt x="317377" y="61378"/>
                      </a:cubicBezTo>
                      <a:cubicBezTo>
                        <a:pt x="317244" y="61478"/>
                        <a:pt x="317110" y="61578"/>
                        <a:pt x="316977" y="61645"/>
                      </a:cubicBezTo>
                      <a:lnTo>
                        <a:pt x="315242" y="61645"/>
                      </a:lnTo>
                      <a:cubicBezTo>
                        <a:pt x="315309" y="61611"/>
                        <a:pt x="315409" y="61545"/>
                        <a:pt x="315476" y="61478"/>
                      </a:cubicBezTo>
                      <a:cubicBezTo>
                        <a:pt x="315527" y="61427"/>
                        <a:pt x="315421" y="61356"/>
                        <a:pt x="315323" y="61356"/>
                      </a:cubicBezTo>
                      <a:cubicBezTo>
                        <a:pt x="315294" y="61356"/>
                        <a:pt x="315265" y="61362"/>
                        <a:pt x="315242" y="61378"/>
                      </a:cubicBezTo>
                      <a:cubicBezTo>
                        <a:pt x="315109" y="61478"/>
                        <a:pt x="314975" y="61578"/>
                        <a:pt x="314842" y="61678"/>
                      </a:cubicBezTo>
                      <a:lnTo>
                        <a:pt x="313107" y="61678"/>
                      </a:lnTo>
                      <a:cubicBezTo>
                        <a:pt x="313174" y="61611"/>
                        <a:pt x="313274" y="61545"/>
                        <a:pt x="313341" y="61478"/>
                      </a:cubicBezTo>
                      <a:cubicBezTo>
                        <a:pt x="313392" y="61427"/>
                        <a:pt x="313286" y="61356"/>
                        <a:pt x="313189" y="61356"/>
                      </a:cubicBezTo>
                      <a:cubicBezTo>
                        <a:pt x="313159" y="61356"/>
                        <a:pt x="313131" y="61362"/>
                        <a:pt x="313107" y="61378"/>
                      </a:cubicBezTo>
                      <a:cubicBezTo>
                        <a:pt x="312974" y="61478"/>
                        <a:pt x="312840" y="61578"/>
                        <a:pt x="312707" y="61678"/>
                      </a:cubicBezTo>
                      <a:lnTo>
                        <a:pt x="310972" y="61678"/>
                      </a:lnTo>
                      <a:cubicBezTo>
                        <a:pt x="311039" y="61611"/>
                        <a:pt x="311139" y="61545"/>
                        <a:pt x="311206" y="61478"/>
                      </a:cubicBezTo>
                      <a:cubicBezTo>
                        <a:pt x="311252" y="61431"/>
                        <a:pt x="311169" y="61369"/>
                        <a:pt x="311081" y="61369"/>
                      </a:cubicBezTo>
                      <a:cubicBezTo>
                        <a:pt x="311042" y="61369"/>
                        <a:pt x="311003" y="61381"/>
                        <a:pt x="310972" y="61411"/>
                      </a:cubicBezTo>
                      <a:cubicBezTo>
                        <a:pt x="310839" y="61478"/>
                        <a:pt x="310706" y="61578"/>
                        <a:pt x="310572" y="61678"/>
                      </a:cubicBezTo>
                      <a:lnTo>
                        <a:pt x="308838" y="61678"/>
                      </a:lnTo>
                      <a:cubicBezTo>
                        <a:pt x="308904" y="61611"/>
                        <a:pt x="309004" y="61545"/>
                        <a:pt x="309071" y="61478"/>
                      </a:cubicBezTo>
                      <a:cubicBezTo>
                        <a:pt x="309118" y="61431"/>
                        <a:pt x="309032" y="61383"/>
                        <a:pt x="308942" y="61383"/>
                      </a:cubicBezTo>
                      <a:cubicBezTo>
                        <a:pt x="308905" y="61383"/>
                        <a:pt x="308867" y="61392"/>
                        <a:pt x="308838" y="61411"/>
                      </a:cubicBezTo>
                      <a:cubicBezTo>
                        <a:pt x="308704" y="61478"/>
                        <a:pt x="308571" y="61578"/>
                        <a:pt x="308437" y="61678"/>
                      </a:cubicBezTo>
                      <a:lnTo>
                        <a:pt x="306703" y="61678"/>
                      </a:lnTo>
                      <a:cubicBezTo>
                        <a:pt x="306769" y="61611"/>
                        <a:pt x="306869" y="61545"/>
                        <a:pt x="306936" y="61511"/>
                      </a:cubicBezTo>
                      <a:cubicBezTo>
                        <a:pt x="306984" y="61439"/>
                        <a:pt x="306894" y="61384"/>
                        <a:pt x="306802" y="61384"/>
                      </a:cubicBezTo>
                      <a:cubicBezTo>
                        <a:pt x="306766" y="61384"/>
                        <a:pt x="306731" y="61392"/>
                        <a:pt x="306703" y="61411"/>
                      </a:cubicBezTo>
                      <a:cubicBezTo>
                        <a:pt x="306569" y="61511"/>
                        <a:pt x="306436" y="61578"/>
                        <a:pt x="306302" y="61678"/>
                      </a:cubicBezTo>
                      <a:lnTo>
                        <a:pt x="304568" y="61678"/>
                      </a:lnTo>
                      <a:cubicBezTo>
                        <a:pt x="304635" y="61611"/>
                        <a:pt x="304735" y="61578"/>
                        <a:pt x="304801" y="61511"/>
                      </a:cubicBezTo>
                      <a:cubicBezTo>
                        <a:pt x="304853" y="61460"/>
                        <a:pt x="304747" y="61389"/>
                        <a:pt x="304649" y="61389"/>
                      </a:cubicBezTo>
                      <a:cubicBezTo>
                        <a:pt x="304620" y="61389"/>
                        <a:pt x="304591" y="61396"/>
                        <a:pt x="304568" y="61411"/>
                      </a:cubicBezTo>
                      <a:cubicBezTo>
                        <a:pt x="304434" y="61511"/>
                        <a:pt x="304301" y="61578"/>
                        <a:pt x="304168" y="61678"/>
                      </a:cubicBezTo>
                      <a:lnTo>
                        <a:pt x="302433" y="61678"/>
                      </a:lnTo>
                      <a:cubicBezTo>
                        <a:pt x="302500" y="61611"/>
                        <a:pt x="302600" y="61578"/>
                        <a:pt x="302666" y="61511"/>
                      </a:cubicBezTo>
                      <a:cubicBezTo>
                        <a:pt x="302718" y="61460"/>
                        <a:pt x="302612" y="61389"/>
                        <a:pt x="302514" y="61389"/>
                      </a:cubicBezTo>
                      <a:cubicBezTo>
                        <a:pt x="302485" y="61389"/>
                        <a:pt x="302456" y="61396"/>
                        <a:pt x="302433" y="61411"/>
                      </a:cubicBezTo>
                      <a:cubicBezTo>
                        <a:pt x="302300" y="61511"/>
                        <a:pt x="302166" y="61611"/>
                        <a:pt x="302033" y="61678"/>
                      </a:cubicBezTo>
                      <a:lnTo>
                        <a:pt x="300298" y="61678"/>
                      </a:lnTo>
                      <a:cubicBezTo>
                        <a:pt x="300365" y="61645"/>
                        <a:pt x="300465" y="61578"/>
                        <a:pt x="300532" y="61511"/>
                      </a:cubicBezTo>
                      <a:cubicBezTo>
                        <a:pt x="300583" y="61460"/>
                        <a:pt x="300477" y="61389"/>
                        <a:pt x="300379" y="61389"/>
                      </a:cubicBezTo>
                      <a:cubicBezTo>
                        <a:pt x="300350" y="61389"/>
                        <a:pt x="300321" y="61396"/>
                        <a:pt x="300298" y="61411"/>
                      </a:cubicBezTo>
                      <a:cubicBezTo>
                        <a:pt x="300165" y="61511"/>
                        <a:pt x="300031" y="61611"/>
                        <a:pt x="299898" y="61711"/>
                      </a:cubicBezTo>
                      <a:lnTo>
                        <a:pt x="298163" y="61711"/>
                      </a:lnTo>
                      <a:cubicBezTo>
                        <a:pt x="298230" y="61645"/>
                        <a:pt x="298330" y="61578"/>
                        <a:pt x="298397" y="61511"/>
                      </a:cubicBezTo>
                      <a:cubicBezTo>
                        <a:pt x="298448" y="61460"/>
                        <a:pt x="298342" y="61389"/>
                        <a:pt x="298245" y="61389"/>
                      </a:cubicBezTo>
                      <a:cubicBezTo>
                        <a:pt x="298215" y="61389"/>
                        <a:pt x="298187" y="61396"/>
                        <a:pt x="298163" y="61411"/>
                      </a:cubicBezTo>
                      <a:cubicBezTo>
                        <a:pt x="298030" y="61511"/>
                        <a:pt x="297896" y="61611"/>
                        <a:pt x="297763" y="61711"/>
                      </a:cubicBezTo>
                      <a:lnTo>
                        <a:pt x="296028" y="61711"/>
                      </a:lnTo>
                      <a:cubicBezTo>
                        <a:pt x="296095" y="61645"/>
                        <a:pt x="296195" y="61578"/>
                        <a:pt x="296262" y="61511"/>
                      </a:cubicBezTo>
                      <a:cubicBezTo>
                        <a:pt x="296313" y="61460"/>
                        <a:pt x="296207" y="61389"/>
                        <a:pt x="296110" y="61389"/>
                      </a:cubicBezTo>
                      <a:cubicBezTo>
                        <a:pt x="296080" y="61389"/>
                        <a:pt x="296052" y="61396"/>
                        <a:pt x="296028" y="61411"/>
                      </a:cubicBezTo>
                      <a:cubicBezTo>
                        <a:pt x="295895" y="61511"/>
                        <a:pt x="295762" y="61611"/>
                        <a:pt x="295628" y="61711"/>
                      </a:cubicBezTo>
                      <a:lnTo>
                        <a:pt x="293894" y="61711"/>
                      </a:lnTo>
                      <a:cubicBezTo>
                        <a:pt x="293960" y="61645"/>
                        <a:pt x="294060" y="61578"/>
                        <a:pt x="294127" y="61511"/>
                      </a:cubicBezTo>
                      <a:cubicBezTo>
                        <a:pt x="294173" y="61465"/>
                        <a:pt x="294091" y="61402"/>
                        <a:pt x="294002" y="61402"/>
                      </a:cubicBezTo>
                      <a:cubicBezTo>
                        <a:pt x="293964" y="61402"/>
                        <a:pt x="293924" y="61414"/>
                        <a:pt x="293894" y="61444"/>
                      </a:cubicBezTo>
                      <a:cubicBezTo>
                        <a:pt x="293760" y="61511"/>
                        <a:pt x="293627" y="61611"/>
                        <a:pt x="293493" y="61711"/>
                      </a:cubicBezTo>
                      <a:lnTo>
                        <a:pt x="291759" y="61711"/>
                      </a:lnTo>
                      <a:cubicBezTo>
                        <a:pt x="291825" y="61645"/>
                        <a:pt x="291925" y="61578"/>
                        <a:pt x="291992" y="61511"/>
                      </a:cubicBezTo>
                      <a:cubicBezTo>
                        <a:pt x="292039" y="61464"/>
                        <a:pt x="291953" y="61417"/>
                        <a:pt x="291863" y="61417"/>
                      </a:cubicBezTo>
                      <a:cubicBezTo>
                        <a:pt x="291826" y="61417"/>
                        <a:pt x="291788" y="61425"/>
                        <a:pt x="291759" y="61444"/>
                      </a:cubicBezTo>
                      <a:cubicBezTo>
                        <a:pt x="291625" y="61511"/>
                        <a:pt x="291492" y="61611"/>
                        <a:pt x="291358" y="61711"/>
                      </a:cubicBezTo>
                      <a:lnTo>
                        <a:pt x="289624" y="61711"/>
                      </a:lnTo>
                      <a:cubicBezTo>
                        <a:pt x="289691" y="61645"/>
                        <a:pt x="289791" y="61578"/>
                        <a:pt x="289857" y="61545"/>
                      </a:cubicBezTo>
                      <a:cubicBezTo>
                        <a:pt x="289905" y="61472"/>
                        <a:pt x="289815" y="61418"/>
                        <a:pt x="289723" y="61418"/>
                      </a:cubicBezTo>
                      <a:cubicBezTo>
                        <a:pt x="289688" y="61418"/>
                        <a:pt x="289652" y="61426"/>
                        <a:pt x="289624" y="61444"/>
                      </a:cubicBezTo>
                      <a:cubicBezTo>
                        <a:pt x="289490" y="61545"/>
                        <a:pt x="289357" y="61611"/>
                        <a:pt x="289224" y="61711"/>
                      </a:cubicBezTo>
                      <a:lnTo>
                        <a:pt x="287489" y="61711"/>
                      </a:lnTo>
                      <a:cubicBezTo>
                        <a:pt x="287556" y="61645"/>
                        <a:pt x="287656" y="61611"/>
                        <a:pt x="287722" y="61545"/>
                      </a:cubicBezTo>
                      <a:cubicBezTo>
                        <a:pt x="287774" y="61493"/>
                        <a:pt x="287668" y="61422"/>
                        <a:pt x="287570" y="61422"/>
                      </a:cubicBezTo>
                      <a:cubicBezTo>
                        <a:pt x="287541" y="61422"/>
                        <a:pt x="287512" y="61429"/>
                        <a:pt x="287489" y="61444"/>
                      </a:cubicBezTo>
                      <a:cubicBezTo>
                        <a:pt x="287356" y="61545"/>
                        <a:pt x="287222" y="61611"/>
                        <a:pt x="287089" y="61711"/>
                      </a:cubicBezTo>
                      <a:lnTo>
                        <a:pt x="285354" y="61711"/>
                      </a:lnTo>
                      <a:cubicBezTo>
                        <a:pt x="285421" y="61645"/>
                        <a:pt x="285521" y="61611"/>
                        <a:pt x="285588" y="61545"/>
                      </a:cubicBezTo>
                      <a:cubicBezTo>
                        <a:pt x="285639" y="61493"/>
                        <a:pt x="285533" y="61422"/>
                        <a:pt x="285435" y="61422"/>
                      </a:cubicBezTo>
                      <a:cubicBezTo>
                        <a:pt x="285406" y="61422"/>
                        <a:pt x="285377" y="61429"/>
                        <a:pt x="285354" y="61444"/>
                      </a:cubicBezTo>
                      <a:cubicBezTo>
                        <a:pt x="285221" y="61545"/>
                        <a:pt x="285087" y="61645"/>
                        <a:pt x="284954" y="61711"/>
                      </a:cubicBezTo>
                      <a:lnTo>
                        <a:pt x="283219" y="61711"/>
                      </a:lnTo>
                      <a:cubicBezTo>
                        <a:pt x="283286" y="61678"/>
                        <a:pt x="283386" y="61611"/>
                        <a:pt x="283453" y="61545"/>
                      </a:cubicBezTo>
                      <a:cubicBezTo>
                        <a:pt x="283504" y="61493"/>
                        <a:pt x="283398" y="61422"/>
                        <a:pt x="283301" y="61422"/>
                      </a:cubicBezTo>
                      <a:cubicBezTo>
                        <a:pt x="283271" y="61422"/>
                        <a:pt x="283242" y="61429"/>
                        <a:pt x="283219" y="61444"/>
                      </a:cubicBezTo>
                      <a:cubicBezTo>
                        <a:pt x="283086" y="61545"/>
                        <a:pt x="282952" y="61645"/>
                        <a:pt x="282819" y="61745"/>
                      </a:cubicBezTo>
                      <a:lnTo>
                        <a:pt x="281084" y="61745"/>
                      </a:lnTo>
                      <a:cubicBezTo>
                        <a:pt x="281151" y="61678"/>
                        <a:pt x="281251" y="61611"/>
                        <a:pt x="281318" y="61545"/>
                      </a:cubicBezTo>
                      <a:cubicBezTo>
                        <a:pt x="281369" y="61493"/>
                        <a:pt x="281263" y="61422"/>
                        <a:pt x="281166" y="61422"/>
                      </a:cubicBezTo>
                      <a:cubicBezTo>
                        <a:pt x="281136" y="61422"/>
                        <a:pt x="281108" y="61429"/>
                        <a:pt x="281084" y="61444"/>
                      </a:cubicBezTo>
                      <a:cubicBezTo>
                        <a:pt x="280951" y="61545"/>
                        <a:pt x="280818" y="61645"/>
                        <a:pt x="280684" y="61745"/>
                      </a:cubicBezTo>
                      <a:lnTo>
                        <a:pt x="278950" y="61745"/>
                      </a:lnTo>
                      <a:cubicBezTo>
                        <a:pt x="279016" y="61678"/>
                        <a:pt x="279116" y="61611"/>
                        <a:pt x="279183" y="61545"/>
                      </a:cubicBezTo>
                      <a:cubicBezTo>
                        <a:pt x="279234" y="61493"/>
                        <a:pt x="279128" y="61422"/>
                        <a:pt x="279031" y="61422"/>
                      </a:cubicBezTo>
                      <a:cubicBezTo>
                        <a:pt x="279001" y="61422"/>
                        <a:pt x="278973" y="61429"/>
                        <a:pt x="278950" y="61444"/>
                      </a:cubicBezTo>
                      <a:cubicBezTo>
                        <a:pt x="278816" y="61545"/>
                        <a:pt x="278683" y="61645"/>
                        <a:pt x="278549" y="61745"/>
                      </a:cubicBezTo>
                      <a:lnTo>
                        <a:pt x="276815" y="61745"/>
                      </a:lnTo>
                      <a:cubicBezTo>
                        <a:pt x="276881" y="61678"/>
                        <a:pt x="276981" y="61611"/>
                        <a:pt x="277048" y="61545"/>
                      </a:cubicBezTo>
                      <a:cubicBezTo>
                        <a:pt x="277095" y="61498"/>
                        <a:pt x="277012" y="61435"/>
                        <a:pt x="276923" y="61435"/>
                      </a:cubicBezTo>
                      <a:cubicBezTo>
                        <a:pt x="276885" y="61435"/>
                        <a:pt x="276845" y="61447"/>
                        <a:pt x="276815" y="61478"/>
                      </a:cubicBezTo>
                      <a:cubicBezTo>
                        <a:pt x="276681" y="61545"/>
                        <a:pt x="276548" y="61645"/>
                        <a:pt x="276414" y="61745"/>
                      </a:cubicBezTo>
                      <a:lnTo>
                        <a:pt x="274680" y="61745"/>
                      </a:lnTo>
                      <a:cubicBezTo>
                        <a:pt x="274747" y="61678"/>
                        <a:pt x="274847" y="61611"/>
                        <a:pt x="274913" y="61545"/>
                      </a:cubicBezTo>
                      <a:cubicBezTo>
                        <a:pt x="274960" y="61497"/>
                        <a:pt x="274874" y="61450"/>
                        <a:pt x="274784" y="61450"/>
                      </a:cubicBezTo>
                      <a:cubicBezTo>
                        <a:pt x="274747" y="61450"/>
                        <a:pt x="274709" y="61458"/>
                        <a:pt x="274680" y="61478"/>
                      </a:cubicBezTo>
                      <a:cubicBezTo>
                        <a:pt x="274546" y="61545"/>
                        <a:pt x="274413" y="61645"/>
                        <a:pt x="274280" y="61745"/>
                      </a:cubicBezTo>
                      <a:lnTo>
                        <a:pt x="272545" y="61745"/>
                      </a:lnTo>
                      <a:cubicBezTo>
                        <a:pt x="272612" y="61678"/>
                        <a:pt x="272712" y="61611"/>
                        <a:pt x="272778" y="61578"/>
                      </a:cubicBezTo>
                      <a:cubicBezTo>
                        <a:pt x="272827" y="61506"/>
                        <a:pt x="272736" y="61451"/>
                        <a:pt x="272644" y="61451"/>
                      </a:cubicBezTo>
                      <a:cubicBezTo>
                        <a:pt x="272609" y="61451"/>
                        <a:pt x="272573" y="61459"/>
                        <a:pt x="272545" y="61478"/>
                      </a:cubicBezTo>
                      <a:cubicBezTo>
                        <a:pt x="272412" y="61578"/>
                        <a:pt x="272278" y="61645"/>
                        <a:pt x="272145" y="61745"/>
                      </a:cubicBezTo>
                      <a:lnTo>
                        <a:pt x="270410" y="61745"/>
                      </a:lnTo>
                      <a:cubicBezTo>
                        <a:pt x="270477" y="61678"/>
                        <a:pt x="270577" y="61645"/>
                        <a:pt x="270644" y="61578"/>
                      </a:cubicBezTo>
                      <a:cubicBezTo>
                        <a:pt x="270695" y="61527"/>
                        <a:pt x="270589" y="61456"/>
                        <a:pt x="270491" y="61456"/>
                      </a:cubicBezTo>
                      <a:cubicBezTo>
                        <a:pt x="270462" y="61456"/>
                        <a:pt x="270433" y="61462"/>
                        <a:pt x="270410" y="61478"/>
                      </a:cubicBezTo>
                      <a:cubicBezTo>
                        <a:pt x="270277" y="61578"/>
                        <a:pt x="270143" y="61645"/>
                        <a:pt x="270010" y="61745"/>
                      </a:cubicBezTo>
                      <a:lnTo>
                        <a:pt x="268275" y="61745"/>
                      </a:lnTo>
                      <a:cubicBezTo>
                        <a:pt x="268342" y="61678"/>
                        <a:pt x="268442" y="61645"/>
                        <a:pt x="268509" y="61578"/>
                      </a:cubicBezTo>
                      <a:cubicBezTo>
                        <a:pt x="268560" y="61527"/>
                        <a:pt x="268454" y="61456"/>
                        <a:pt x="268357" y="61456"/>
                      </a:cubicBezTo>
                      <a:cubicBezTo>
                        <a:pt x="268327" y="61456"/>
                        <a:pt x="268298" y="61462"/>
                        <a:pt x="268275" y="61478"/>
                      </a:cubicBezTo>
                      <a:cubicBezTo>
                        <a:pt x="268142" y="61578"/>
                        <a:pt x="268008" y="61678"/>
                        <a:pt x="267875" y="61745"/>
                      </a:cubicBezTo>
                      <a:lnTo>
                        <a:pt x="266140" y="61745"/>
                      </a:lnTo>
                      <a:cubicBezTo>
                        <a:pt x="266207" y="61711"/>
                        <a:pt x="266307" y="61645"/>
                        <a:pt x="266374" y="61578"/>
                      </a:cubicBezTo>
                      <a:cubicBezTo>
                        <a:pt x="266425" y="61527"/>
                        <a:pt x="266319" y="61456"/>
                        <a:pt x="266222" y="61456"/>
                      </a:cubicBezTo>
                      <a:cubicBezTo>
                        <a:pt x="266192" y="61456"/>
                        <a:pt x="266164" y="61462"/>
                        <a:pt x="266140" y="61478"/>
                      </a:cubicBezTo>
                      <a:cubicBezTo>
                        <a:pt x="266007" y="61578"/>
                        <a:pt x="265874" y="61678"/>
                        <a:pt x="265740" y="61778"/>
                      </a:cubicBezTo>
                      <a:lnTo>
                        <a:pt x="264006" y="61778"/>
                      </a:lnTo>
                      <a:cubicBezTo>
                        <a:pt x="264072" y="61711"/>
                        <a:pt x="264172" y="61645"/>
                        <a:pt x="264239" y="61578"/>
                      </a:cubicBezTo>
                      <a:cubicBezTo>
                        <a:pt x="264290" y="61527"/>
                        <a:pt x="264184" y="61456"/>
                        <a:pt x="264087" y="61456"/>
                      </a:cubicBezTo>
                      <a:cubicBezTo>
                        <a:pt x="264057" y="61456"/>
                        <a:pt x="264029" y="61462"/>
                        <a:pt x="264006" y="61478"/>
                      </a:cubicBezTo>
                      <a:cubicBezTo>
                        <a:pt x="263872" y="61578"/>
                        <a:pt x="263739" y="61678"/>
                        <a:pt x="263605" y="61778"/>
                      </a:cubicBezTo>
                      <a:lnTo>
                        <a:pt x="261871" y="61778"/>
                      </a:lnTo>
                      <a:cubicBezTo>
                        <a:pt x="261937" y="61711"/>
                        <a:pt x="262037" y="61645"/>
                        <a:pt x="262104" y="61578"/>
                      </a:cubicBezTo>
                      <a:cubicBezTo>
                        <a:pt x="262155" y="61527"/>
                        <a:pt x="262049" y="61456"/>
                        <a:pt x="261952" y="61456"/>
                      </a:cubicBezTo>
                      <a:cubicBezTo>
                        <a:pt x="261923" y="61456"/>
                        <a:pt x="261894" y="61462"/>
                        <a:pt x="261871" y="61478"/>
                      </a:cubicBezTo>
                      <a:cubicBezTo>
                        <a:pt x="261737" y="61578"/>
                        <a:pt x="261604" y="61678"/>
                        <a:pt x="261470" y="61778"/>
                      </a:cubicBezTo>
                      <a:lnTo>
                        <a:pt x="259736" y="61778"/>
                      </a:lnTo>
                      <a:cubicBezTo>
                        <a:pt x="259803" y="61711"/>
                        <a:pt x="259903" y="61645"/>
                        <a:pt x="259969" y="61578"/>
                      </a:cubicBezTo>
                      <a:cubicBezTo>
                        <a:pt x="260016" y="61531"/>
                        <a:pt x="259933" y="61469"/>
                        <a:pt x="259844" y="61469"/>
                      </a:cubicBezTo>
                      <a:cubicBezTo>
                        <a:pt x="259806" y="61469"/>
                        <a:pt x="259766" y="61481"/>
                        <a:pt x="259736" y="61511"/>
                      </a:cubicBezTo>
                      <a:cubicBezTo>
                        <a:pt x="259602" y="61578"/>
                        <a:pt x="259469" y="61678"/>
                        <a:pt x="259336" y="61778"/>
                      </a:cubicBezTo>
                      <a:lnTo>
                        <a:pt x="257601" y="61778"/>
                      </a:lnTo>
                      <a:cubicBezTo>
                        <a:pt x="257668" y="61711"/>
                        <a:pt x="257768" y="61645"/>
                        <a:pt x="257834" y="61578"/>
                      </a:cubicBezTo>
                      <a:cubicBezTo>
                        <a:pt x="257882" y="61531"/>
                        <a:pt x="257795" y="61484"/>
                        <a:pt x="257705" y="61484"/>
                      </a:cubicBezTo>
                      <a:cubicBezTo>
                        <a:pt x="257668" y="61484"/>
                        <a:pt x="257630" y="61492"/>
                        <a:pt x="257601" y="61511"/>
                      </a:cubicBezTo>
                      <a:cubicBezTo>
                        <a:pt x="257468" y="61578"/>
                        <a:pt x="257334" y="61678"/>
                        <a:pt x="257201" y="61778"/>
                      </a:cubicBezTo>
                      <a:lnTo>
                        <a:pt x="255466" y="61778"/>
                      </a:lnTo>
                      <a:cubicBezTo>
                        <a:pt x="255533" y="61711"/>
                        <a:pt x="255633" y="61645"/>
                        <a:pt x="255700" y="61611"/>
                      </a:cubicBezTo>
                      <a:cubicBezTo>
                        <a:pt x="255748" y="61539"/>
                        <a:pt x="255657" y="61484"/>
                        <a:pt x="255565" y="61484"/>
                      </a:cubicBezTo>
                      <a:cubicBezTo>
                        <a:pt x="255530" y="61484"/>
                        <a:pt x="255494" y="61493"/>
                        <a:pt x="255466" y="61511"/>
                      </a:cubicBezTo>
                      <a:cubicBezTo>
                        <a:pt x="255333" y="61611"/>
                        <a:pt x="255199" y="61678"/>
                        <a:pt x="255066" y="61778"/>
                      </a:cubicBezTo>
                      <a:lnTo>
                        <a:pt x="253331" y="61778"/>
                      </a:lnTo>
                      <a:cubicBezTo>
                        <a:pt x="253398" y="61711"/>
                        <a:pt x="253498" y="61678"/>
                        <a:pt x="253565" y="61611"/>
                      </a:cubicBezTo>
                      <a:cubicBezTo>
                        <a:pt x="253616" y="61560"/>
                        <a:pt x="253510" y="61489"/>
                        <a:pt x="253413" y="61489"/>
                      </a:cubicBezTo>
                      <a:cubicBezTo>
                        <a:pt x="253383" y="61489"/>
                        <a:pt x="253354" y="61496"/>
                        <a:pt x="253331" y="61511"/>
                      </a:cubicBezTo>
                      <a:cubicBezTo>
                        <a:pt x="253198" y="61611"/>
                        <a:pt x="253064" y="61678"/>
                        <a:pt x="252931" y="61778"/>
                      </a:cubicBezTo>
                      <a:lnTo>
                        <a:pt x="251196" y="61778"/>
                      </a:lnTo>
                      <a:cubicBezTo>
                        <a:pt x="251263" y="61711"/>
                        <a:pt x="251363" y="61678"/>
                        <a:pt x="251430" y="61611"/>
                      </a:cubicBezTo>
                      <a:cubicBezTo>
                        <a:pt x="251481" y="61560"/>
                        <a:pt x="251375" y="61489"/>
                        <a:pt x="251278" y="61489"/>
                      </a:cubicBezTo>
                      <a:cubicBezTo>
                        <a:pt x="251248" y="61489"/>
                        <a:pt x="251220" y="61496"/>
                        <a:pt x="251196" y="61511"/>
                      </a:cubicBezTo>
                      <a:cubicBezTo>
                        <a:pt x="251063" y="61611"/>
                        <a:pt x="250930" y="61711"/>
                        <a:pt x="250796" y="61778"/>
                      </a:cubicBezTo>
                      <a:lnTo>
                        <a:pt x="249062" y="61778"/>
                      </a:lnTo>
                      <a:cubicBezTo>
                        <a:pt x="249128" y="61745"/>
                        <a:pt x="249228" y="61678"/>
                        <a:pt x="249295" y="61611"/>
                      </a:cubicBezTo>
                      <a:cubicBezTo>
                        <a:pt x="249346" y="61560"/>
                        <a:pt x="249240" y="61489"/>
                        <a:pt x="249143" y="61489"/>
                      </a:cubicBezTo>
                      <a:cubicBezTo>
                        <a:pt x="249113" y="61489"/>
                        <a:pt x="249085" y="61496"/>
                        <a:pt x="249062" y="61511"/>
                      </a:cubicBezTo>
                      <a:cubicBezTo>
                        <a:pt x="248928" y="61611"/>
                        <a:pt x="248795" y="61711"/>
                        <a:pt x="248661" y="61811"/>
                      </a:cubicBezTo>
                      <a:lnTo>
                        <a:pt x="246927" y="61811"/>
                      </a:lnTo>
                      <a:cubicBezTo>
                        <a:pt x="246993" y="61745"/>
                        <a:pt x="247093" y="61678"/>
                        <a:pt x="247160" y="61611"/>
                      </a:cubicBezTo>
                      <a:cubicBezTo>
                        <a:pt x="247211" y="61560"/>
                        <a:pt x="247105" y="61489"/>
                        <a:pt x="247008" y="61489"/>
                      </a:cubicBezTo>
                      <a:cubicBezTo>
                        <a:pt x="246979" y="61489"/>
                        <a:pt x="246950" y="61496"/>
                        <a:pt x="246927" y="61511"/>
                      </a:cubicBezTo>
                      <a:cubicBezTo>
                        <a:pt x="246793" y="61611"/>
                        <a:pt x="246660" y="61711"/>
                        <a:pt x="246526" y="61811"/>
                      </a:cubicBezTo>
                      <a:lnTo>
                        <a:pt x="244792" y="61811"/>
                      </a:lnTo>
                      <a:cubicBezTo>
                        <a:pt x="244859" y="61745"/>
                        <a:pt x="244959" y="61678"/>
                        <a:pt x="245025" y="61611"/>
                      </a:cubicBezTo>
                      <a:cubicBezTo>
                        <a:pt x="245192" y="61411"/>
                        <a:pt x="245092" y="61344"/>
                        <a:pt x="245025" y="61344"/>
                      </a:cubicBezTo>
                      <a:cubicBezTo>
                        <a:pt x="252230" y="61344"/>
                        <a:pt x="259469" y="61311"/>
                        <a:pt x="266707" y="61311"/>
                      </a:cubicBezTo>
                      <a:cubicBezTo>
                        <a:pt x="279417" y="61278"/>
                        <a:pt x="292159" y="61278"/>
                        <a:pt x="304868" y="61244"/>
                      </a:cubicBezTo>
                      <a:cubicBezTo>
                        <a:pt x="309972" y="61244"/>
                        <a:pt x="315075" y="61211"/>
                        <a:pt x="320179" y="61211"/>
                      </a:cubicBezTo>
                      <a:close/>
                      <a:moveTo>
                        <a:pt x="11225" y="55840"/>
                      </a:moveTo>
                      <a:lnTo>
                        <a:pt x="11225" y="56541"/>
                      </a:lnTo>
                      <a:cubicBezTo>
                        <a:pt x="8256" y="58676"/>
                        <a:pt x="5354" y="60877"/>
                        <a:pt x="1918" y="62812"/>
                      </a:cubicBezTo>
                      <a:lnTo>
                        <a:pt x="1918" y="62045"/>
                      </a:lnTo>
                      <a:cubicBezTo>
                        <a:pt x="5154" y="60010"/>
                        <a:pt x="8423" y="58075"/>
                        <a:pt x="11225" y="55840"/>
                      </a:cubicBezTo>
                      <a:close/>
                      <a:moveTo>
                        <a:pt x="1385" y="62345"/>
                      </a:moveTo>
                      <a:lnTo>
                        <a:pt x="1385" y="63112"/>
                      </a:lnTo>
                      <a:cubicBezTo>
                        <a:pt x="1385" y="63112"/>
                        <a:pt x="1354" y="63112"/>
                        <a:pt x="1351" y="63142"/>
                      </a:cubicBezTo>
                      <a:lnTo>
                        <a:pt x="1351" y="63142"/>
                      </a:lnTo>
                      <a:lnTo>
                        <a:pt x="1385" y="62345"/>
                      </a:lnTo>
                      <a:close/>
                      <a:moveTo>
                        <a:pt x="11225" y="56875"/>
                      </a:moveTo>
                      <a:lnTo>
                        <a:pt x="11225" y="57575"/>
                      </a:lnTo>
                      <a:cubicBezTo>
                        <a:pt x="8256" y="59710"/>
                        <a:pt x="5354" y="61911"/>
                        <a:pt x="1918" y="63846"/>
                      </a:cubicBezTo>
                      <a:lnTo>
                        <a:pt x="1918" y="63079"/>
                      </a:lnTo>
                      <a:cubicBezTo>
                        <a:pt x="5154" y="61044"/>
                        <a:pt x="8423" y="59076"/>
                        <a:pt x="11225" y="56875"/>
                      </a:cubicBezTo>
                      <a:close/>
                      <a:moveTo>
                        <a:pt x="1385" y="63379"/>
                      </a:moveTo>
                      <a:lnTo>
                        <a:pt x="1385" y="64146"/>
                      </a:lnTo>
                      <a:cubicBezTo>
                        <a:pt x="1351" y="64146"/>
                        <a:pt x="1318" y="64180"/>
                        <a:pt x="1285" y="64180"/>
                      </a:cubicBezTo>
                      <a:cubicBezTo>
                        <a:pt x="1318" y="63913"/>
                        <a:pt x="1318" y="63646"/>
                        <a:pt x="1351" y="63379"/>
                      </a:cubicBezTo>
                      <a:close/>
                      <a:moveTo>
                        <a:pt x="441165" y="61945"/>
                      </a:moveTo>
                      <a:cubicBezTo>
                        <a:pt x="441165" y="62879"/>
                        <a:pt x="441132" y="63779"/>
                        <a:pt x="440932" y="64680"/>
                      </a:cubicBezTo>
                      <a:lnTo>
                        <a:pt x="440899" y="64547"/>
                      </a:lnTo>
                      <a:cubicBezTo>
                        <a:pt x="440732" y="63713"/>
                        <a:pt x="440932" y="62812"/>
                        <a:pt x="440798" y="61945"/>
                      </a:cubicBezTo>
                      <a:close/>
                      <a:moveTo>
                        <a:pt x="11225" y="57909"/>
                      </a:moveTo>
                      <a:lnTo>
                        <a:pt x="11225" y="58609"/>
                      </a:lnTo>
                      <a:cubicBezTo>
                        <a:pt x="8256" y="60744"/>
                        <a:pt x="5354" y="62946"/>
                        <a:pt x="1918" y="64880"/>
                      </a:cubicBezTo>
                      <a:lnTo>
                        <a:pt x="1918" y="64080"/>
                      </a:lnTo>
                      <a:cubicBezTo>
                        <a:pt x="5154" y="62045"/>
                        <a:pt x="8423" y="60110"/>
                        <a:pt x="11225" y="57909"/>
                      </a:cubicBezTo>
                      <a:close/>
                      <a:moveTo>
                        <a:pt x="1385" y="64413"/>
                      </a:moveTo>
                      <a:lnTo>
                        <a:pt x="1385" y="65180"/>
                      </a:lnTo>
                      <a:cubicBezTo>
                        <a:pt x="1318" y="65180"/>
                        <a:pt x="1285" y="65214"/>
                        <a:pt x="1218" y="65247"/>
                      </a:cubicBezTo>
                      <a:lnTo>
                        <a:pt x="1285" y="64413"/>
                      </a:lnTo>
                      <a:close/>
                      <a:moveTo>
                        <a:pt x="11225" y="58943"/>
                      </a:moveTo>
                      <a:lnTo>
                        <a:pt x="11225" y="59610"/>
                      </a:lnTo>
                      <a:cubicBezTo>
                        <a:pt x="8256" y="61778"/>
                        <a:pt x="5354" y="63980"/>
                        <a:pt x="1918" y="65881"/>
                      </a:cubicBezTo>
                      <a:lnTo>
                        <a:pt x="1918" y="65114"/>
                      </a:lnTo>
                      <a:cubicBezTo>
                        <a:pt x="5154" y="63079"/>
                        <a:pt x="8423" y="61144"/>
                        <a:pt x="11225" y="58943"/>
                      </a:cubicBezTo>
                      <a:close/>
                      <a:moveTo>
                        <a:pt x="327251" y="61945"/>
                      </a:moveTo>
                      <a:cubicBezTo>
                        <a:pt x="325183" y="63413"/>
                        <a:pt x="323181" y="64947"/>
                        <a:pt x="320879" y="66281"/>
                      </a:cubicBezTo>
                      <a:lnTo>
                        <a:pt x="319078" y="66281"/>
                      </a:lnTo>
                      <a:cubicBezTo>
                        <a:pt x="321313" y="64880"/>
                        <a:pt x="323615" y="63513"/>
                        <a:pt x="325549" y="61945"/>
                      </a:cubicBezTo>
                      <a:close/>
                      <a:moveTo>
                        <a:pt x="1385" y="65447"/>
                      </a:moveTo>
                      <a:lnTo>
                        <a:pt x="1385" y="66181"/>
                      </a:lnTo>
                      <a:cubicBezTo>
                        <a:pt x="1318" y="66215"/>
                        <a:pt x="1251" y="66281"/>
                        <a:pt x="1185" y="66315"/>
                      </a:cubicBezTo>
                      <a:lnTo>
                        <a:pt x="1151" y="66315"/>
                      </a:lnTo>
                      <a:cubicBezTo>
                        <a:pt x="1185" y="66014"/>
                        <a:pt x="1185" y="65748"/>
                        <a:pt x="1218" y="65447"/>
                      </a:cubicBezTo>
                      <a:close/>
                      <a:moveTo>
                        <a:pt x="312307" y="61945"/>
                      </a:moveTo>
                      <a:cubicBezTo>
                        <a:pt x="310239" y="63413"/>
                        <a:pt x="308237" y="64980"/>
                        <a:pt x="305902" y="66315"/>
                      </a:cubicBezTo>
                      <a:lnTo>
                        <a:pt x="304101" y="66315"/>
                      </a:lnTo>
                      <a:cubicBezTo>
                        <a:pt x="304434" y="66114"/>
                        <a:pt x="304768" y="65914"/>
                        <a:pt x="305102" y="65681"/>
                      </a:cubicBezTo>
                      <a:cubicBezTo>
                        <a:pt x="307070" y="64480"/>
                        <a:pt x="308971" y="63279"/>
                        <a:pt x="310639" y="61945"/>
                      </a:cubicBezTo>
                      <a:close/>
                      <a:moveTo>
                        <a:pt x="314442" y="61945"/>
                      </a:moveTo>
                      <a:cubicBezTo>
                        <a:pt x="312373" y="63413"/>
                        <a:pt x="310372" y="64980"/>
                        <a:pt x="308037" y="66315"/>
                      </a:cubicBezTo>
                      <a:lnTo>
                        <a:pt x="306236" y="66315"/>
                      </a:lnTo>
                      <a:cubicBezTo>
                        <a:pt x="308504" y="64914"/>
                        <a:pt x="310839" y="63513"/>
                        <a:pt x="312774" y="61945"/>
                      </a:cubicBezTo>
                      <a:close/>
                      <a:moveTo>
                        <a:pt x="316576" y="61945"/>
                      </a:moveTo>
                      <a:cubicBezTo>
                        <a:pt x="314542" y="63413"/>
                        <a:pt x="312507" y="64947"/>
                        <a:pt x="310205" y="66315"/>
                      </a:cubicBezTo>
                      <a:lnTo>
                        <a:pt x="308371" y="66315"/>
                      </a:lnTo>
                      <a:cubicBezTo>
                        <a:pt x="310639" y="64880"/>
                        <a:pt x="312940" y="63513"/>
                        <a:pt x="314909" y="61945"/>
                      </a:cubicBezTo>
                      <a:close/>
                      <a:moveTo>
                        <a:pt x="318711" y="61945"/>
                      </a:moveTo>
                      <a:cubicBezTo>
                        <a:pt x="316643" y="63413"/>
                        <a:pt x="314642" y="64947"/>
                        <a:pt x="312340" y="66315"/>
                      </a:cubicBezTo>
                      <a:lnTo>
                        <a:pt x="310505" y="66315"/>
                      </a:lnTo>
                      <a:cubicBezTo>
                        <a:pt x="312774" y="64880"/>
                        <a:pt x="315075" y="63513"/>
                        <a:pt x="317010" y="61945"/>
                      </a:cubicBezTo>
                      <a:close/>
                      <a:moveTo>
                        <a:pt x="320513" y="61945"/>
                      </a:moveTo>
                      <a:cubicBezTo>
                        <a:pt x="318444" y="63413"/>
                        <a:pt x="316410" y="64947"/>
                        <a:pt x="314075" y="66315"/>
                      </a:cubicBezTo>
                      <a:lnTo>
                        <a:pt x="312640" y="66315"/>
                      </a:lnTo>
                      <a:cubicBezTo>
                        <a:pt x="314909" y="64880"/>
                        <a:pt x="317210" y="63513"/>
                        <a:pt x="319178" y="61945"/>
                      </a:cubicBezTo>
                      <a:close/>
                      <a:moveTo>
                        <a:pt x="316676" y="64914"/>
                      </a:moveTo>
                      <a:cubicBezTo>
                        <a:pt x="315976" y="65381"/>
                        <a:pt x="315242" y="65848"/>
                        <a:pt x="314475" y="66315"/>
                      </a:cubicBezTo>
                      <a:lnTo>
                        <a:pt x="314442" y="66315"/>
                      </a:lnTo>
                      <a:cubicBezTo>
                        <a:pt x="315209" y="65848"/>
                        <a:pt x="315943" y="65381"/>
                        <a:pt x="316676" y="64914"/>
                      </a:cubicBezTo>
                      <a:close/>
                      <a:moveTo>
                        <a:pt x="322781" y="61945"/>
                      </a:moveTo>
                      <a:cubicBezTo>
                        <a:pt x="320746" y="63413"/>
                        <a:pt x="318711" y="64947"/>
                        <a:pt x="316376" y="66315"/>
                      </a:cubicBezTo>
                      <a:lnTo>
                        <a:pt x="314775" y="66315"/>
                      </a:lnTo>
                      <a:cubicBezTo>
                        <a:pt x="317043" y="64880"/>
                        <a:pt x="319345" y="63513"/>
                        <a:pt x="321280" y="61945"/>
                      </a:cubicBezTo>
                      <a:close/>
                      <a:moveTo>
                        <a:pt x="325082" y="61945"/>
                      </a:moveTo>
                      <a:cubicBezTo>
                        <a:pt x="323014" y="63413"/>
                        <a:pt x="321013" y="64947"/>
                        <a:pt x="318678" y="66315"/>
                      </a:cubicBezTo>
                      <a:lnTo>
                        <a:pt x="316910" y="66315"/>
                      </a:lnTo>
                      <a:cubicBezTo>
                        <a:pt x="319178" y="64880"/>
                        <a:pt x="321480" y="63513"/>
                        <a:pt x="323415" y="61945"/>
                      </a:cubicBezTo>
                      <a:close/>
                      <a:moveTo>
                        <a:pt x="439831" y="66215"/>
                      </a:moveTo>
                      <a:cubicBezTo>
                        <a:pt x="439831" y="66248"/>
                        <a:pt x="439831" y="66281"/>
                        <a:pt x="439831" y="66315"/>
                      </a:cubicBezTo>
                      <a:lnTo>
                        <a:pt x="439631" y="66315"/>
                      </a:lnTo>
                      <a:cubicBezTo>
                        <a:pt x="439698" y="66281"/>
                        <a:pt x="439764" y="66248"/>
                        <a:pt x="439831" y="66215"/>
                      </a:cubicBezTo>
                      <a:close/>
                      <a:moveTo>
                        <a:pt x="295261" y="61945"/>
                      </a:moveTo>
                      <a:cubicBezTo>
                        <a:pt x="293193" y="63446"/>
                        <a:pt x="291158" y="65014"/>
                        <a:pt x="288790" y="66348"/>
                      </a:cubicBezTo>
                      <a:lnTo>
                        <a:pt x="286989" y="66348"/>
                      </a:lnTo>
                      <a:cubicBezTo>
                        <a:pt x="289290" y="64914"/>
                        <a:pt x="291625" y="63546"/>
                        <a:pt x="293593" y="61945"/>
                      </a:cubicBezTo>
                      <a:close/>
                      <a:moveTo>
                        <a:pt x="297396" y="61945"/>
                      </a:moveTo>
                      <a:cubicBezTo>
                        <a:pt x="295328" y="63446"/>
                        <a:pt x="293293" y="64980"/>
                        <a:pt x="290958" y="66348"/>
                      </a:cubicBezTo>
                      <a:lnTo>
                        <a:pt x="289123" y="66348"/>
                      </a:lnTo>
                      <a:cubicBezTo>
                        <a:pt x="291425" y="64914"/>
                        <a:pt x="293760" y="63546"/>
                        <a:pt x="295728" y="61945"/>
                      </a:cubicBezTo>
                      <a:close/>
                      <a:moveTo>
                        <a:pt x="299531" y="61945"/>
                      </a:moveTo>
                      <a:cubicBezTo>
                        <a:pt x="297463" y="63446"/>
                        <a:pt x="295428" y="64980"/>
                        <a:pt x="293093" y="66348"/>
                      </a:cubicBezTo>
                      <a:lnTo>
                        <a:pt x="291258" y="66348"/>
                      </a:lnTo>
                      <a:cubicBezTo>
                        <a:pt x="293560" y="64914"/>
                        <a:pt x="295895" y="63546"/>
                        <a:pt x="297863" y="61945"/>
                      </a:cubicBezTo>
                      <a:close/>
                      <a:moveTo>
                        <a:pt x="301666" y="61945"/>
                      </a:moveTo>
                      <a:cubicBezTo>
                        <a:pt x="299598" y="63446"/>
                        <a:pt x="297563" y="64980"/>
                        <a:pt x="295228" y="66348"/>
                      </a:cubicBezTo>
                      <a:lnTo>
                        <a:pt x="293393" y="66348"/>
                      </a:lnTo>
                      <a:cubicBezTo>
                        <a:pt x="295695" y="64914"/>
                        <a:pt x="298030" y="63546"/>
                        <a:pt x="299965" y="61945"/>
                      </a:cubicBezTo>
                      <a:close/>
                      <a:moveTo>
                        <a:pt x="303801" y="61945"/>
                      </a:moveTo>
                      <a:cubicBezTo>
                        <a:pt x="301732" y="63413"/>
                        <a:pt x="299698" y="64980"/>
                        <a:pt x="297363" y="66348"/>
                      </a:cubicBezTo>
                      <a:lnTo>
                        <a:pt x="295528" y="66348"/>
                      </a:lnTo>
                      <a:cubicBezTo>
                        <a:pt x="297830" y="64914"/>
                        <a:pt x="300165" y="63546"/>
                        <a:pt x="302099" y="61945"/>
                      </a:cubicBezTo>
                      <a:close/>
                      <a:moveTo>
                        <a:pt x="305935" y="61945"/>
                      </a:moveTo>
                      <a:cubicBezTo>
                        <a:pt x="305635" y="62145"/>
                        <a:pt x="305335" y="62378"/>
                        <a:pt x="305068" y="62579"/>
                      </a:cubicBezTo>
                      <a:cubicBezTo>
                        <a:pt x="303300" y="63880"/>
                        <a:pt x="301532" y="65180"/>
                        <a:pt x="299498" y="66348"/>
                      </a:cubicBezTo>
                      <a:lnTo>
                        <a:pt x="297696" y="66348"/>
                      </a:lnTo>
                      <a:cubicBezTo>
                        <a:pt x="299965" y="64914"/>
                        <a:pt x="302300" y="63546"/>
                        <a:pt x="304234" y="61945"/>
                      </a:cubicBezTo>
                      <a:close/>
                      <a:moveTo>
                        <a:pt x="308037" y="61945"/>
                      </a:moveTo>
                      <a:cubicBezTo>
                        <a:pt x="307070" y="62645"/>
                        <a:pt x="306102" y="63346"/>
                        <a:pt x="305102" y="64080"/>
                      </a:cubicBezTo>
                      <a:cubicBezTo>
                        <a:pt x="304001" y="64847"/>
                        <a:pt x="302867" y="65614"/>
                        <a:pt x="301632" y="66348"/>
                      </a:cubicBezTo>
                      <a:lnTo>
                        <a:pt x="299831" y="66348"/>
                      </a:lnTo>
                      <a:cubicBezTo>
                        <a:pt x="301599" y="65214"/>
                        <a:pt x="303434" y="64113"/>
                        <a:pt x="305068" y="62912"/>
                      </a:cubicBezTo>
                      <a:cubicBezTo>
                        <a:pt x="305535" y="62612"/>
                        <a:pt x="305969" y="62278"/>
                        <a:pt x="306369" y="61945"/>
                      </a:cubicBezTo>
                      <a:close/>
                      <a:moveTo>
                        <a:pt x="310172" y="61945"/>
                      </a:moveTo>
                      <a:cubicBezTo>
                        <a:pt x="308537" y="63112"/>
                        <a:pt x="306903" y="64347"/>
                        <a:pt x="305135" y="65481"/>
                      </a:cubicBezTo>
                      <a:cubicBezTo>
                        <a:pt x="304668" y="65781"/>
                        <a:pt x="304234" y="66048"/>
                        <a:pt x="303767" y="66315"/>
                      </a:cubicBezTo>
                      <a:cubicBezTo>
                        <a:pt x="303167" y="66315"/>
                        <a:pt x="302566" y="66348"/>
                        <a:pt x="301966" y="66348"/>
                      </a:cubicBezTo>
                      <a:cubicBezTo>
                        <a:pt x="303033" y="65681"/>
                        <a:pt x="304101" y="65014"/>
                        <a:pt x="305135" y="64347"/>
                      </a:cubicBezTo>
                      <a:cubicBezTo>
                        <a:pt x="306302" y="63579"/>
                        <a:pt x="307470" y="62779"/>
                        <a:pt x="308504" y="61945"/>
                      </a:cubicBezTo>
                      <a:close/>
                      <a:moveTo>
                        <a:pt x="430791" y="61945"/>
                      </a:moveTo>
                      <a:cubicBezTo>
                        <a:pt x="428723" y="63446"/>
                        <a:pt x="426688" y="65014"/>
                        <a:pt x="424320" y="66348"/>
                      </a:cubicBezTo>
                      <a:lnTo>
                        <a:pt x="422519" y="66348"/>
                      </a:lnTo>
                      <a:cubicBezTo>
                        <a:pt x="424820" y="64914"/>
                        <a:pt x="427155" y="63546"/>
                        <a:pt x="429090" y="61945"/>
                      </a:cubicBezTo>
                      <a:close/>
                      <a:moveTo>
                        <a:pt x="432926" y="61945"/>
                      </a:moveTo>
                      <a:cubicBezTo>
                        <a:pt x="430858" y="63446"/>
                        <a:pt x="428823" y="64980"/>
                        <a:pt x="426455" y="66348"/>
                      </a:cubicBezTo>
                      <a:lnTo>
                        <a:pt x="424654" y="66348"/>
                      </a:lnTo>
                      <a:cubicBezTo>
                        <a:pt x="426955" y="64914"/>
                        <a:pt x="429290" y="63546"/>
                        <a:pt x="431258" y="61945"/>
                      </a:cubicBezTo>
                      <a:close/>
                      <a:moveTo>
                        <a:pt x="435061" y="61945"/>
                      </a:moveTo>
                      <a:cubicBezTo>
                        <a:pt x="432993" y="63446"/>
                        <a:pt x="430958" y="64980"/>
                        <a:pt x="428623" y="66348"/>
                      </a:cubicBezTo>
                      <a:lnTo>
                        <a:pt x="426788" y="66348"/>
                      </a:lnTo>
                      <a:cubicBezTo>
                        <a:pt x="429090" y="64914"/>
                        <a:pt x="431425" y="63546"/>
                        <a:pt x="433360" y="61945"/>
                      </a:cubicBezTo>
                      <a:close/>
                      <a:moveTo>
                        <a:pt x="437196" y="61945"/>
                      </a:moveTo>
                      <a:cubicBezTo>
                        <a:pt x="435128" y="63446"/>
                        <a:pt x="433093" y="64980"/>
                        <a:pt x="430758" y="66348"/>
                      </a:cubicBezTo>
                      <a:lnTo>
                        <a:pt x="428923" y="66348"/>
                      </a:lnTo>
                      <a:cubicBezTo>
                        <a:pt x="431225" y="64914"/>
                        <a:pt x="433560" y="63546"/>
                        <a:pt x="435495" y="61945"/>
                      </a:cubicBezTo>
                      <a:close/>
                      <a:moveTo>
                        <a:pt x="439331" y="61945"/>
                      </a:moveTo>
                      <a:cubicBezTo>
                        <a:pt x="437229" y="63413"/>
                        <a:pt x="435228" y="64980"/>
                        <a:pt x="432893" y="66348"/>
                      </a:cubicBezTo>
                      <a:lnTo>
                        <a:pt x="431058" y="66348"/>
                      </a:lnTo>
                      <a:cubicBezTo>
                        <a:pt x="433360" y="64914"/>
                        <a:pt x="435695" y="63546"/>
                        <a:pt x="437630" y="61945"/>
                      </a:cubicBezTo>
                      <a:close/>
                      <a:moveTo>
                        <a:pt x="439498" y="62145"/>
                      </a:moveTo>
                      <a:lnTo>
                        <a:pt x="439498" y="62145"/>
                      </a:lnTo>
                      <a:cubicBezTo>
                        <a:pt x="439464" y="62545"/>
                        <a:pt x="439464" y="62946"/>
                        <a:pt x="439498" y="63346"/>
                      </a:cubicBezTo>
                      <a:cubicBezTo>
                        <a:pt x="438097" y="64380"/>
                        <a:pt x="436629" y="65414"/>
                        <a:pt x="435028" y="66348"/>
                      </a:cubicBezTo>
                      <a:lnTo>
                        <a:pt x="433226" y="66348"/>
                      </a:lnTo>
                      <a:cubicBezTo>
                        <a:pt x="435395" y="64980"/>
                        <a:pt x="437596" y="63646"/>
                        <a:pt x="439498" y="62145"/>
                      </a:cubicBezTo>
                      <a:close/>
                      <a:moveTo>
                        <a:pt x="439531" y="63679"/>
                      </a:moveTo>
                      <a:cubicBezTo>
                        <a:pt x="439598" y="64013"/>
                        <a:pt x="439664" y="64347"/>
                        <a:pt x="439731" y="64680"/>
                      </a:cubicBezTo>
                      <a:cubicBezTo>
                        <a:pt x="438897" y="65247"/>
                        <a:pt x="438063" y="65814"/>
                        <a:pt x="437163" y="66315"/>
                      </a:cubicBezTo>
                      <a:cubicBezTo>
                        <a:pt x="436562" y="66348"/>
                        <a:pt x="435962" y="66348"/>
                        <a:pt x="435361" y="66348"/>
                      </a:cubicBezTo>
                      <a:cubicBezTo>
                        <a:pt x="436762" y="65447"/>
                        <a:pt x="438197" y="64580"/>
                        <a:pt x="439531" y="63679"/>
                      </a:cubicBezTo>
                      <a:close/>
                      <a:moveTo>
                        <a:pt x="439764" y="64914"/>
                      </a:moveTo>
                      <a:cubicBezTo>
                        <a:pt x="439798" y="65014"/>
                        <a:pt x="439831" y="65147"/>
                        <a:pt x="439831" y="65247"/>
                      </a:cubicBezTo>
                      <a:cubicBezTo>
                        <a:pt x="439864" y="65414"/>
                        <a:pt x="439831" y="65714"/>
                        <a:pt x="439831" y="66014"/>
                      </a:cubicBezTo>
                      <a:cubicBezTo>
                        <a:pt x="439664" y="66114"/>
                        <a:pt x="439498" y="66215"/>
                        <a:pt x="439297" y="66348"/>
                      </a:cubicBezTo>
                      <a:lnTo>
                        <a:pt x="437496" y="66348"/>
                      </a:lnTo>
                      <a:cubicBezTo>
                        <a:pt x="438263" y="65848"/>
                        <a:pt x="438997" y="65381"/>
                        <a:pt x="439764" y="64914"/>
                      </a:cubicBezTo>
                      <a:close/>
                      <a:moveTo>
                        <a:pt x="282485" y="61945"/>
                      </a:moveTo>
                      <a:cubicBezTo>
                        <a:pt x="280384" y="63446"/>
                        <a:pt x="278349" y="65014"/>
                        <a:pt x="275981" y="66381"/>
                      </a:cubicBezTo>
                      <a:lnTo>
                        <a:pt x="274146" y="66381"/>
                      </a:lnTo>
                      <a:cubicBezTo>
                        <a:pt x="276481" y="64947"/>
                        <a:pt x="278816" y="63546"/>
                        <a:pt x="280784" y="61945"/>
                      </a:cubicBezTo>
                      <a:close/>
                      <a:moveTo>
                        <a:pt x="284620" y="61945"/>
                      </a:moveTo>
                      <a:cubicBezTo>
                        <a:pt x="282519" y="63446"/>
                        <a:pt x="280484" y="65014"/>
                        <a:pt x="278116" y="66381"/>
                      </a:cubicBezTo>
                      <a:lnTo>
                        <a:pt x="276281" y="66381"/>
                      </a:lnTo>
                      <a:cubicBezTo>
                        <a:pt x="278616" y="64947"/>
                        <a:pt x="280951" y="63546"/>
                        <a:pt x="282919" y="61945"/>
                      </a:cubicBezTo>
                      <a:close/>
                      <a:moveTo>
                        <a:pt x="286755" y="61945"/>
                      </a:moveTo>
                      <a:cubicBezTo>
                        <a:pt x="284654" y="63446"/>
                        <a:pt x="282619" y="65014"/>
                        <a:pt x="280250" y="66381"/>
                      </a:cubicBezTo>
                      <a:lnTo>
                        <a:pt x="278449" y="66381"/>
                      </a:lnTo>
                      <a:cubicBezTo>
                        <a:pt x="280751" y="64947"/>
                        <a:pt x="283086" y="63546"/>
                        <a:pt x="285054" y="61945"/>
                      </a:cubicBezTo>
                      <a:close/>
                      <a:moveTo>
                        <a:pt x="288857" y="61945"/>
                      </a:moveTo>
                      <a:cubicBezTo>
                        <a:pt x="286788" y="63446"/>
                        <a:pt x="284754" y="65014"/>
                        <a:pt x="282385" y="66381"/>
                      </a:cubicBezTo>
                      <a:lnTo>
                        <a:pt x="280584" y="66381"/>
                      </a:lnTo>
                      <a:cubicBezTo>
                        <a:pt x="282886" y="64947"/>
                        <a:pt x="285221" y="63546"/>
                        <a:pt x="287189" y="61945"/>
                      </a:cubicBezTo>
                      <a:close/>
                      <a:moveTo>
                        <a:pt x="290991" y="61945"/>
                      </a:moveTo>
                      <a:cubicBezTo>
                        <a:pt x="288923" y="63446"/>
                        <a:pt x="286889" y="65014"/>
                        <a:pt x="284520" y="66381"/>
                      </a:cubicBezTo>
                      <a:lnTo>
                        <a:pt x="282719" y="66381"/>
                      </a:lnTo>
                      <a:cubicBezTo>
                        <a:pt x="285021" y="64947"/>
                        <a:pt x="287356" y="63546"/>
                        <a:pt x="289324" y="61945"/>
                      </a:cubicBezTo>
                      <a:close/>
                      <a:moveTo>
                        <a:pt x="293126" y="61945"/>
                      </a:moveTo>
                      <a:cubicBezTo>
                        <a:pt x="291058" y="63446"/>
                        <a:pt x="289023" y="65014"/>
                        <a:pt x="286655" y="66348"/>
                      </a:cubicBezTo>
                      <a:cubicBezTo>
                        <a:pt x="286055" y="66381"/>
                        <a:pt x="285454" y="66381"/>
                        <a:pt x="284854" y="66381"/>
                      </a:cubicBezTo>
                      <a:cubicBezTo>
                        <a:pt x="287155" y="64914"/>
                        <a:pt x="289490" y="63546"/>
                        <a:pt x="291458" y="61945"/>
                      </a:cubicBezTo>
                      <a:close/>
                      <a:moveTo>
                        <a:pt x="418016" y="61945"/>
                      </a:moveTo>
                      <a:cubicBezTo>
                        <a:pt x="415914" y="63446"/>
                        <a:pt x="413879" y="65014"/>
                        <a:pt x="411477" y="66381"/>
                      </a:cubicBezTo>
                      <a:lnTo>
                        <a:pt x="409676" y="66381"/>
                      </a:lnTo>
                      <a:cubicBezTo>
                        <a:pt x="411978" y="64947"/>
                        <a:pt x="414346" y="63546"/>
                        <a:pt x="416314" y="61945"/>
                      </a:cubicBezTo>
                      <a:close/>
                      <a:moveTo>
                        <a:pt x="420150" y="61945"/>
                      </a:moveTo>
                      <a:cubicBezTo>
                        <a:pt x="418049" y="63446"/>
                        <a:pt x="416014" y="65014"/>
                        <a:pt x="413612" y="66381"/>
                      </a:cubicBezTo>
                      <a:lnTo>
                        <a:pt x="411811" y="66381"/>
                      </a:lnTo>
                      <a:cubicBezTo>
                        <a:pt x="414113" y="64947"/>
                        <a:pt x="416481" y="63546"/>
                        <a:pt x="418449" y="61945"/>
                      </a:cubicBezTo>
                      <a:close/>
                      <a:moveTo>
                        <a:pt x="422252" y="61945"/>
                      </a:moveTo>
                      <a:cubicBezTo>
                        <a:pt x="420184" y="63446"/>
                        <a:pt x="418149" y="65014"/>
                        <a:pt x="415781" y="66381"/>
                      </a:cubicBezTo>
                      <a:lnTo>
                        <a:pt x="413946" y="66381"/>
                      </a:lnTo>
                      <a:cubicBezTo>
                        <a:pt x="416281" y="64947"/>
                        <a:pt x="418616" y="63546"/>
                        <a:pt x="420584" y="61945"/>
                      </a:cubicBezTo>
                      <a:close/>
                      <a:moveTo>
                        <a:pt x="424387" y="61945"/>
                      </a:moveTo>
                      <a:cubicBezTo>
                        <a:pt x="422319" y="63446"/>
                        <a:pt x="420284" y="65014"/>
                        <a:pt x="417915" y="66381"/>
                      </a:cubicBezTo>
                      <a:lnTo>
                        <a:pt x="416114" y="66381"/>
                      </a:lnTo>
                      <a:cubicBezTo>
                        <a:pt x="418416" y="64947"/>
                        <a:pt x="420751" y="63546"/>
                        <a:pt x="422719" y="61945"/>
                      </a:cubicBezTo>
                      <a:close/>
                      <a:moveTo>
                        <a:pt x="426522" y="61945"/>
                      </a:moveTo>
                      <a:cubicBezTo>
                        <a:pt x="424453" y="63446"/>
                        <a:pt x="422419" y="65014"/>
                        <a:pt x="420050" y="66381"/>
                      </a:cubicBezTo>
                      <a:lnTo>
                        <a:pt x="418249" y="66381"/>
                      </a:lnTo>
                      <a:cubicBezTo>
                        <a:pt x="420551" y="64947"/>
                        <a:pt x="422886" y="63546"/>
                        <a:pt x="424854" y="61945"/>
                      </a:cubicBezTo>
                      <a:close/>
                      <a:moveTo>
                        <a:pt x="428656" y="61945"/>
                      </a:moveTo>
                      <a:cubicBezTo>
                        <a:pt x="426588" y="63446"/>
                        <a:pt x="424554" y="65014"/>
                        <a:pt x="422185" y="66348"/>
                      </a:cubicBezTo>
                      <a:cubicBezTo>
                        <a:pt x="421585" y="66381"/>
                        <a:pt x="420984" y="66381"/>
                        <a:pt x="420384" y="66381"/>
                      </a:cubicBezTo>
                      <a:cubicBezTo>
                        <a:pt x="422686" y="64914"/>
                        <a:pt x="425021" y="63546"/>
                        <a:pt x="426989" y="61945"/>
                      </a:cubicBezTo>
                      <a:close/>
                      <a:moveTo>
                        <a:pt x="263305" y="61945"/>
                      </a:moveTo>
                      <a:cubicBezTo>
                        <a:pt x="261170" y="63446"/>
                        <a:pt x="259135" y="65047"/>
                        <a:pt x="256700" y="66415"/>
                      </a:cubicBezTo>
                      <a:lnTo>
                        <a:pt x="254899" y="66415"/>
                      </a:lnTo>
                      <a:cubicBezTo>
                        <a:pt x="257234" y="64980"/>
                        <a:pt x="259636" y="63546"/>
                        <a:pt x="261604" y="61945"/>
                      </a:cubicBezTo>
                      <a:close/>
                      <a:moveTo>
                        <a:pt x="265440" y="61945"/>
                      </a:moveTo>
                      <a:cubicBezTo>
                        <a:pt x="263305" y="63446"/>
                        <a:pt x="261237" y="65047"/>
                        <a:pt x="258835" y="66415"/>
                      </a:cubicBezTo>
                      <a:lnTo>
                        <a:pt x="257067" y="66415"/>
                      </a:lnTo>
                      <a:cubicBezTo>
                        <a:pt x="259369" y="64947"/>
                        <a:pt x="261771" y="63546"/>
                        <a:pt x="263739" y="61945"/>
                      </a:cubicBezTo>
                      <a:close/>
                      <a:moveTo>
                        <a:pt x="267575" y="61945"/>
                      </a:moveTo>
                      <a:cubicBezTo>
                        <a:pt x="265440" y="63446"/>
                        <a:pt x="263405" y="65047"/>
                        <a:pt x="261003" y="66415"/>
                      </a:cubicBezTo>
                      <a:lnTo>
                        <a:pt x="259202" y="66415"/>
                      </a:lnTo>
                      <a:cubicBezTo>
                        <a:pt x="261504" y="64947"/>
                        <a:pt x="263905" y="63546"/>
                        <a:pt x="265874" y="61945"/>
                      </a:cubicBezTo>
                      <a:close/>
                      <a:moveTo>
                        <a:pt x="269676" y="61945"/>
                      </a:moveTo>
                      <a:cubicBezTo>
                        <a:pt x="267575" y="63446"/>
                        <a:pt x="265540" y="65047"/>
                        <a:pt x="263138" y="66415"/>
                      </a:cubicBezTo>
                      <a:lnTo>
                        <a:pt x="261337" y="66415"/>
                      </a:lnTo>
                      <a:cubicBezTo>
                        <a:pt x="263639" y="64947"/>
                        <a:pt x="266040" y="63546"/>
                        <a:pt x="268008" y="61945"/>
                      </a:cubicBezTo>
                      <a:close/>
                      <a:moveTo>
                        <a:pt x="271811" y="61945"/>
                      </a:moveTo>
                      <a:cubicBezTo>
                        <a:pt x="269710" y="63446"/>
                        <a:pt x="267675" y="65047"/>
                        <a:pt x="265273" y="66415"/>
                      </a:cubicBezTo>
                      <a:lnTo>
                        <a:pt x="263472" y="66415"/>
                      </a:lnTo>
                      <a:cubicBezTo>
                        <a:pt x="265773" y="64947"/>
                        <a:pt x="268142" y="63546"/>
                        <a:pt x="270143" y="61945"/>
                      </a:cubicBezTo>
                      <a:close/>
                      <a:moveTo>
                        <a:pt x="273946" y="61945"/>
                      </a:moveTo>
                      <a:cubicBezTo>
                        <a:pt x="271844" y="63446"/>
                        <a:pt x="269810" y="65047"/>
                        <a:pt x="267408" y="66415"/>
                      </a:cubicBezTo>
                      <a:lnTo>
                        <a:pt x="265607" y="66415"/>
                      </a:lnTo>
                      <a:cubicBezTo>
                        <a:pt x="267908" y="64947"/>
                        <a:pt x="270277" y="63546"/>
                        <a:pt x="272278" y="61945"/>
                      </a:cubicBezTo>
                      <a:close/>
                      <a:moveTo>
                        <a:pt x="276081" y="61945"/>
                      </a:moveTo>
                      <a:cubicBezTo>
                        <a:pt x="273979" y="63446"/>
                        <a:pt x="271945" y="65047"/>
                        <a:pt x="269543" y="66415"/>
                      </a:cubicBezTo>
                      <a:lnTo>
                        <a:pt x="267742" y="66415"/>
                      </a:lnTo>
                      <a:cubicBezTo>
                        <a:pt x="270043" y="64947"/>
                        <a:pt x="272412" y="63546"/>
                        <a:pt x="274413" y="61945"/>
                      </a:cubicBezTo>
                      <a:close/>
                      <a:moveTo>
                        <a:pt x="278216" y="61945"/>
                      </a:moveTo>
                      <a:cubicBezTo>
                        <a:pt x="276114" y="63446"/>
                        <a:pt x="274079" y="65014"/>
                        <a:pt x="271678" y="66381"/>
                      </a:cubicBezTo>
                      <a:cubicBezTo>
                        <a:pt x="271077" y="66415"/>
                        <a:pt x="270477" y="66415"/>
                        <a:pt x="269876" y="66415"/>
                      </a:cubicBezTo>
                      <a:cubicBezTo>
                        <a:pt x="272211" y="64947"/>
                        <a:pt x="274546" y="63546"/>
                        <a:pt x="276514" y="61945"/>
                      </a:cubicBezTo>
                      <a:close/>
                      <a:moveTo>
                        <a:pt x="280351" y="61945"/>
                      </a:moveTo>
                      <a:cubicBezTo>
                        <a:pt x="278249" y="63446"/>
                        <a:pt x="276214" y="65014"/>
                        <a:pt x="273813" y="66381"/>
                      </a:cubicBezTo>
                      <a:cubicBezTo>
                        <a:pt x="273212" y="66381"/>
                        <a:pt x="272612" y="66415"/>
                        <a:pt x="272011" y="66415"/>
                      </a:cubicBezTo>
                      <a:cubicBezTo>
                        <a:pt x="274313" y="64947"/>
                        <a:pt x="276681" y="63546"/>
                        <a:pt x="278649" y="61945"/>
                      </a:cubicBezTo>
                      <a:close/>
                      <a:moveTo>
                        <a:pt x="398835" y="61945"/>
                      </a:moveTo>
                      <a:cubicBezTo>
                        <a:pt x="396700" y="63446"/>
                        <a:pt x="394665" y="65047"/>
                        <a:pt x="392230" y="66415"/>
                      </a:cubicBezTo>
                      <a:lnTo>
                        <a:pt x="390429" y="66415"/>
                      </a:lnTo>
                      <a:cubicBezTo>
                        <a:pt x="392764" y="64980"/>
                        <a:pt x="395166" y="63546"/>
                        <a:pt x="397134" y="61945"/>
                      </a:cubicBezTo>
                      <a:close/>
                      <a:moveTo>
                        <a:pt x="400937" y="61945"/>
                      </a:moveTo>
                      <a:cubicBezTo>
                        <a:pt x="398835" y="63446"/>
                        <a:pt x="396767" y="65047"/>
                        <a:pt x="394365" y="66415"/>
                      </a:cubicBezTo>
                      <a:lnTo>
                        <a:pt x="392564" y="66415"/>
                      </a:lnTo>
                      <a:cubicBezTo>
                        <a:pt x="394899" y="64947"/>
                        <a:pt x="397267" y="63546"/>
                        <a:pt x="399269" y="61945"/>
                      </a:cubicBezTo>
                      <a:close/>
                      <a:moveTo>
                        <a:pt x="403071" y="61945"/>
                      </a:moveTo>
                      <a:cubicBezTo>
                        <a:pt x="400970" y="63446"/>
                        <a:pt x="398902" y="65047"/>
                        <a:pt x="396500" y="66415"/>
                      </a:cubicBezTo>
                      <a:lnTo>
                        <a:pt x="394699" y="66415"/>
                      </a:lnTo>
                      <a:cubicBezTo>
                        <a:pt x="397034" y="64947"/>
                        <a:pt x="399436" y="63546"/>
                        <a:pt x="401404" y="61945"/>
                      </a:cubicBezTo>
                      <a:close/>
                      <a:moveTo>
                        <a:pt x="405206" y="61945"/>
                      </a:moveTo>
                      <a:cubicBezTo>
                        <a:pt x="403105" y="63446"/>
                        <a:pt x="401070" y="65047"/>
                        <a:pt x="398668" y="66415"/>
                      </a:cubicBezTo>
                      <a:lnTo>
                        <a:pt x="396867" y="66415"/>
                      </a:lnTo>
                      <a:cubicBezTo>
                        <a:pt x="399169" y="64947"/>
                        <a:pt x="401537" y="63546"/>
                        <a:pt x="403538" y="61945"/>
                      </a:cubicBezTo>
                      <a:close/>
                      <a:moveTo>
                        <a:pt x="407341" y="61945"/>
                      </a:moveTo>
                      <a:cubicBezTo>
                        <a:pt x="405240" y="63446"/>
                        <a:pt x="403205" y="65047"/>
                        <a:pt x="400803" y="66415"/>
                      </a:cubicBezTo>
                      <a:lnTo>
                        <a:pt x="399002" y="66415"/>
                      </a:lnTo>
                      <a:cubicBezTo>
                        <a:pt x="401304" y="64947"/>
                        <a:pt x="403672" y="63546"/>
                        <a:pt x="405673" y="61945"/>
                      </a:cubicBezTo>
                      <a:close/>
                      <a:moveTo>
                        <a:pt x="409476" y="61945"/>
                      </a:moveTo>
                      <a:cubicBezTo>
                        <a:pt x="407375" y="63446"/>
                        <a:pt x="405340" y="65047"/>
                        <a:pt x="402938" y="66415"/>
                      </a:cubicBezTo>
                      <a:lnTo>
                        <a:pt x="401137" y="66415"/>
                      </a:lnTo>
                      <a:cubicBezTo>
                        <a:pt x="403438" y="64947"/>
                        <a:pt x="405807" y="63546"/>
                        <a:pt x="407808" y="61945"/>
                      </a:cubicBezTo>
                      <a:close/>
                      <a:moveTo>
                        <a:pt x="411611" y="61945"/>
                      </a:moveTo>
                      <a:cubicBezTo>
                        <a:pt x="409509" y="63446"/>
                        <a:pt x="407475" y="65047"/>
                        <a:pt x="405073" y="66415"/>
                      </a:cubicBezTo>
                      <a:lnTo>
                        <a:pt x="403272" y="66415"/>
                      </a:lnTo>
                      <a:cubicBezTo>
                        <a:pt x="405573" y="64947"/>
                        <a:pt x="407942" y="63546"/>
                        <a:pt x="409943" y="61945"/>
                      </a:cubicBezTo>
                      <a:close/>
                      <a:moveTo>
                        <a:pt x="413746" y="61945"/>
                      </a:moveTo>
                      <a:cubicBezTo>
                        <a:pt x="411644" y="63446"/>
                        <a:pt x="409609" y="65014"/>
                        <a:pt x="407208" y="66381"/>
                      </a:cubicBezTo>
                      <a:cubicBezTo>
                        <a:pt x="406607" y="66415"/>
                        <a:pt x="406007" y="66415"/>
                        <a:pt x="405406" y="66415"/>
                      </a:cubicBezTo>
                      <a:cubicBezTo>
                        <a:pt x="407708" y="64947"/>
                        <a:pt x="410076" y="63546"/>
                        <a:pt x="412045" y="61945"/>
                      </a:cubicBezTo>
                      <a:close/>
                      <a:moveTo>
                        <a:pt x="415881" y="61945"/>
                      </a:moveTo>
                      <a:cubicBezTo>
                        <a:pt x="413779" y="63446"/>
                        <a:pt x="411744" y="65014"/>
                        <a:pt x="409343" y="66381"/>
                      </a:cubicBezTo>
                      <a:cubicBezTo>
                        <a:pt x="408742" y="66381"/>
                        <a:pt x="408142" y="66415"/>
                        <a:pt x="407541" y="66415"/>
                      </a:cubicBezTo>
                      <a:cubicBezTo>
                        <a:pt x="409843" y="64947"/>
                        <a:pt x="412211" y="63546"/>
                        <a:pt x="414179" y="61945"/>
                      </a:cubicBezTo>
                      <a:close/>
                      <a:moveTo>
                        <a:pt x="248394" y="61945"/>
                      </a:moveTo>
                      <a:cubicBezTo>
                        <a:pt x="246260" y="63479"/>
                        <a:pt x="244158" y="65080"/>
                        <a:pt x="241723" y="66448"/>
                      </a:cubicBezTo>
                      <a:lnTo>
                        <a:pt x="239955" y="66448"/>
                      </a:lnTo>
                      <a:cubicBezTo>
                        <a:pt x="242290" y="64980"/>
                        <a:pt x="244692" y="63579"/>
                        <a:pt x="246693" y="61945"/>
                      </a:cubicBezTo>
                      <a:close/>
                      <a:moveTo>
                        <a:pt x="250496" y="61945"/>
                      </a:moveTo>
                      <a:cubicBezTo>
                        <a:pt x="248361" y="63479"/>
                        <a:pt x="246293" y="65080"/>
                        <a:pt x="243858" y="66448"/>
                      </a:cubicBezTo>
                      <a:lnTo>
                        <a:pt x="242090" y="66448"/>
                      </a:lnTo>
                      <a:cubicBezTo>
                        <a:pt x="244425" y="64980"/>
                        <a:pt x="246827" y="63579"/>
                        <a:pt x="248828" y="61945"/>
                      </a:cubicBezTo>
                      <a:close/>
                      <a:moveTo>
                        <a:pt x="252631" y="61945"/>
                      </a:moveTo>
                      <a:cubicBezTo>
                        <a:pt x="250529" y="63479"/>
                        <a:pt x="248428" y="65080"/>
                        <a:pt x="245993" y="66448"/>
                      </a:cubicBezTo>
                      <a:lnTo>
                        <a:pt x="244225" y="66448"/>
                      </a:lnTo>
                      <a:cubicBezTo>
                        <a:pt x="246560" y="64980"/>
                        <a:pt x="248961" y="63579"/>
                        <a:pt x="250963" y="61945"/>
                      </a:cubicBezTo>
                      <a:close/>
                      <a:moveTo>
                        <a:pt x="254766" y="61945"/>
                      </a:moveTo>
                      <a:cubicBezTo>
                        <a:pt x="252631" y="63479"/>
                        <a:pt x="250563" y="65080"/>
                        <a:pt x="248161" y="66448"/>
                      </a:cubicBezTo>
                      <a:lnTo>
                        <a:pt x="246360" y="66448"/>
                      </a:lnTo>
                      <a:cubicBezTo>
                        <a:pt x="248695" y="64980"/>
                        <a:pt x="251096" y="63579"/>
                        <a:pt x="253098" y="61945"/>
                      </a:cubicBezTo>
                      <a:close/>
                      <a:moveTo>
                        <a:pt x="256900" y="61945"/>
                      </a:moveTo>
                      <a:cubicBezTo>
                        <a:pt x="254766" y="63479"/>
                        <a:pt x="252697" y="65047"/>
                        <a:pt x="250296" y="66448"/>
                      </a:cubicBezTo>
                      <a:lnTo>
                        <a:pt x="248494" y="66448"/>
                      </a:lnTo>
                      <a:cubicBezTo>
                        <a:pt x="250829" y="64980"/>
                        <a:pt x="253231" y="63579"/>
                        <a:pt x="255233" y="61945"/>
                      </a:cubicBezTo>
                      <a:close/>
                      <a:moveTo>
                        <a:pt x="259035" y="61945"/>
                      </a:moveTo>
                      <a:cubicBezTo>
                        <a:pt x="256900" y="63479"/>
                        <a:pt x="254832" y="65047"/>
                        <a:pt x="252431" y="66448"/>
                      </a:cubicBezTo>
                      <a:lnTo>
                        <a:pt x="250629" y="66448"/>
                      </a:lnTo>
                      <a:cubicBezTo>
                        <a:pt x="252964" y="64980"/>
                        <a:pt x="255366" y="63579"/>
                        <a:pt x="257334" y="61945"/>
                      </a:cubicBezTo>
                      <a:close/>
                      <a:moveTo>
                        <a:pt x="261170" y="61945"/>
                      </a:moveTo>
                      <a:cubicBezTo>
                        <a:pt x="259069" y="63479"/>
                        <a:pt x="257001" y="65047"/>
                        <a:pt x="254565" y="66448"/>
                      </a:cubicBezTo>
                      <a:lnTo>
                        <a:pt x="252764" y="66448"/>
                      </a:lnTo>
                      <a:cubicBezTo>
                        <a:pt x="255099" y="64980"/>
                        <a:pt x="257501" y="63579"/>
                        <a:pt x="259502" y="61945"/>
                      </a:cubicBezTo>
                      <a:close/>
                      <a:moveTo>
                        <a:pt x="383891" y="61945"/>
                      </a:moveTo>
                      <a:cubicBezTo>
                        <a:pt x="381790" y="63479"/>
                        <a:pt x="379688" y="65080"/>
                        <a:pt x="377253" y="66448"/>
                      </a:cubicBezTo>
                      <a:lnTo>
                        <a:pt x="375485" y="66448"/>
                      </a:lnTo>
                      <a:cubicBezTo>
                        <a:pt x="377820" y="64980"/>
                        <a:pt x="380222" y="63579"/>
                        <a:pt x="382223" y="61945"/>
                      </a:cubicBezTo>
                      <a:close/>
                      <a:moveTo>
                        <a:pt x="386026" y="61945"/>
                      </a:moveTo>
                      <a:cubicBezTo>
                        <a:pt x="383891" y="63479"/>
                        <a:pt x="381823" y="65080"/>
                        <a:pt x="379388" y="66448"/>
                      </a:cubicBezTo>
                      <a:lnTo>
                        <a:pt x="377620" y="66448"/>
                      </a:lnTo>
                      <a:cubicBezTo>
                        <a:pt x="379955" y="64980"/>
                        <a:pt x="382357" y="63579"/>
                        <a:pt x="384358" y="61945"/>
                      </a:cubicBezTo>
                      <a:close/>
                      <a:moveTo>
                        <a:pt x="388161" y="61945"/>
                      </a:moveTo>
                      <a:cubicBezTo>
                        <a:pt x="386026" y="63479"/>
                        <a:pt x="383958" y="65080"/>
                        <a:pt x="381523" y="66448"/>
                      </a:cubicBezTo>
                      <a:lnTo>
                        <a:pt x="379755" y="66448"/>
                      </a:lnTo>
                      <a:cubicBezTo>
                        <a:pt x="382090" y="64980"/>
                        <a:pt x="384492" y="63579"/>
                        <a:pt x="386493" y="61945"/>
                      </a:cubicBezTo>
                      <a:close/>
                      <a:moveTo>
                        <a:pt x="390296" y="61945"/>
                      </a:moveTo>
                      <a:cubicBezTo>
                        <a:pt x="388161" y="63479"/>
                        <a:pt x="386093" y="65080"/>
                        <a:pt x="383691" y="66448"/>
                      </a:cubicBezTo>
                      <a:lnTo>
                        <a:pt x="381890" y="66448"/>
                      </a:lnTo>
                      <a:cubicBezTo>
                        <a:pt x="384225" y="64980"/>
                        <a:pt x="386626" y="63579"/>
                        <a:pt x="388628" y="61945"/>
                      </a:cubicBezTo>
                      <a:close/>
                      <a:moveTo>
                        <a:pt x="392431" y="61945"/>
                      </a:moveTo>
                      <a:cubicBezTo>
                        <a:pt x="390296" y="63479"/>
                        <a:pt x="388228" y="65047"/>
                        <a:pt x="385826" y="66448"/>
                      </a:cubicBezTo>
                      <a:lnTo>
                        <a:pt x="384025" y="66448"/>
                      </a:lnTo>
                      <a:cubicBezTo>
                        <a:pt x="386360" y="64980"/>
                        <a:pt x="388761" y="63579"/>
                        <a:pt x="390729" y="61945"/>
                      </a:cubicBezTo>
                      <a:close/>
                      <a:moveTo>
                        <a:pt x="394565" y="61945"/>
                      </a:moveTo>
                      <a:cubicBezTo>
                        <a:pt x="392431" y="63479"/>
                        <a:pt x="390362" y="65047"/>
                        <a:pt x="387961" y="66448"/>
                      </a:cubicBezTo>
                      <a:lnTo>
                        <a:pt x="386159" y="66448"/>
                      </a:lnTo>
                      <a:cubicBezTo>
                        <a:pt x="388494" y="64980"/>
                        <a:pt x="390896" y="63579"/>
                        <a:pt x="392864" y="61945"/>
                      </a:cubicBezTo>
                      <a:close/>
                      <a:moveTo>
                        <a:pt x="396700" y="61945"/>
                      </a:moveTo>
                      <a:cubicBezTo>
                        <a:pt x="394565" y="63479"/>
                        <a:pt x="392497" y="65047"/>
                        <a:pt x="390096" y="66448"/>
                      </a:cubicBezTo>
                      <a:lnTo>
                        <a:pt x="388294" y="66448"/>
                      </a:lnTo>
                      <a:cubicBezTo>
                        <a:pt x="390629" y="64980"/>
                        <a:pt x="393031" y="63579"/>
                        <a:pt x="394999" y="61945"/>
                      </a:cubicBezTo>
                      <a:close/>
                      <a:moveTo>
                        <a:pt x="232983" y="61945"/>
                      </a:moveTo>
                      <a:cubicBezTo>
                        <a:pt x="230849" y="63479"/>
                        <a:pt x="228747" y="65114"/>
                        <a:pt x="226279" y="66481"/>
                      </a:cubicBezTo>
                      <a:lnTo>
                        <a:pt x="224344" y="66481"/>
                      </a:lnTo>
                      <a:cubicBezTo>
                        <a:pt x="226712" y="65014"/>
                        <a:pt x="229147" y="63579"/>
                        <a:pt x="231149" y="61945"/>
                      </a:cubicBezTo>
                      <a:close/>
                      <a:moveTo>
                        <a:pt x="235285" y="61945"/>
                      </a:moveTo>
                      <a:cubicBezTo>
                        <a:pt x="233117" y="63479"/>
                        <a:pt x="231049" y="65114"/>
                        <a:pt x="228580" y="66481"/>
                      </a:cubicBezTo>
                      <a:lnTo>
                        <a:pt x="226646" y="66481"/>
                      </a:lnTo>
                      <a:cubicBezTo>
                        <a:pt x="229014" y="65014"/>
                        <a:pt x="231416" y="63579"/>
                        <a:pt x="233450" y="61945"/>
                      </a:cubicBezTo>
                      <a:close/>
                      <a:moveTo>
                        <a:pt x="237553" y="61945"/>
                      </a:moveTo>
                      <a:cubicBezTo>
                        <a:pt x="235418" y="63479"/>
                        <a:pt x="233350" y="65080"/>
                        <a:pt x="230882" y="66481"/>
                      </a:cubicBezTo>
                      <a:lnTo>
                        <a:pt x="228947" y="66481"/>
                      </a:lnTo>
                      <a:cubicBezTo>
                        <a:pt x="231282" y="65014"/>
                        <a:pt x="233717" y="63579"/>
                        <a:pt x="235719" y="61945"/>
                      </a:cubicBezTo>
                      <a:close/>
                      <a:moveTo>
                        <a:pt x="239855" y="61945"/>
                      </a:moveTo>
                      <a:cubicBezTo>
                        <a:pt x="237720" y="63479"/>
                        <a:pt x="235619" y="65080"/>
                        <a:pt x="233184" y="66481"/>
                      </a:cubicBezTo>
                      <a:lnTo>
                        <a:pt x="231249" y="66481"/>
                      </a:lnTo>
                      <a:cubicBezTo>
                        <a:pt x="233584" y="65014"/>
                        <a:pt x="235986" y="63579"/>
                        <a:pt x="238020" y="61945"/>
                      </a:cubicBezTo>
                      <a:close/>
                      <a:moveTo>
                        <a:pt x="241990" y="61945"/>
                      </a:moveTo>
                      <a:cubicBezTo>
                        <a:pt x="239855" y="63479"/>
                        <a:pt x="237753" y="65080"/>
                        <a:pt x="235318" y="66481"/>
                      </a:cubicBezTo>
                      <a:lnTo>
                        <a:pt x="233517" y="66481"/>
                      </a:lnTo>
                      <a:cubicBezTo>
                        <a:pt x="235885" y="64980"/>
                        <a:pt x="238287" y="63579"/>
                        <a:pt x="240289" y="61945"/>
                      </a:cubicBezTo>
                      <a:close/>
                      <a:moveTo>
                        <a:pt x="244125" y="61945"/>
                      </a:moveTo>
                      <a:cubicBezTo>
                        <a:pt x="241990" y="63479"/>
                        <a:pt x="239888" y="65080"/>
                        <a:pt x="237453" y="66481"/>
                      </a:cubicBezTo>
                      <a:lnTo>
                        <a:pt x="235652" y="66481"/>
                      </a:lnTo>
                      <a:cubicBezTo>
                        <a:pt x="238020" y="64980"/>
                        <a:pt x="240422" y="63579"/>
                        <a:pt x="242423" y="61945"/>
                      </a:cubicBezTo>
                      <a:close/>
                      <a:moveTo>
                        <a:pt x="246260" y="61945"/>
                      </a:moveTo>
                      <a:cubicBezTo>
                        <a:pt x="244125" y="63479"/>
                        <a:pt x="242023" y="65080"/>
                        <a:pt x="239588" y="66448"/>
                      </a:cubicBezTo>
                      <a:cubicBezTo>
                        <a:pt x="238988" y="66448"/>
                        <a:pt x="238387" y="66481"/>
                        <a:pt x="237820" y="66481"/>
                      </a:cubicBezTo>
                      <a:cubicBezTo>
                        <a:pt x="240155" y="64980"/>
                        <a:pt x="242557" y="63579"/>
                        <a:pt x="244558" y="61945"/>
                      </a:cubicBezTo>
                      <a:close/>
                      <a:moveTo>
                        <a:pt x="368513" y="61945"/>
                      </a:moveTo>
                      <a:cubicBezTo>
                        <a:pt x="366379" y="63479"/>
                        <a:pt x="364277" y="65114"/>
                        <a:pt x="361809" y="66481"/>
                      </a:cubicBezTo>
                      <a:lnTo>
                        <a:pt x="359874" y="66481"/>
                      </a:lnTo>
                      <a:cubicBezTo>
                        <a:pt x="362242" y="65014"/>
                        <a:pt x="364644" y="63579"/>
                        <a:pt x="366679" y="61945"/>
                      </a:cubicBezTo>
                      <a:close/>
                      <a:moveTo>
                        <a:pt x="370815" y="61945"/>
                      </a:moveTo>
                      <a:cubicBezTo>
                        <a:pt x="368647" y="63479"/>
                        <a:pt x="366579" y="65114"/>
                        <a:pt x="364110" y="66481"/>
                      </a:cubicBezTo>
                      <a:lnTo>
                        <a:pt x="362176" y="66481"/>
                      </a:lnTo>
                      <a:cubicBezTo>
                        <a:pt x="364544" y="65014"/>
                        <a:pt x="366946" y="63579"/>
                        <a:pt x="368980" y="61945"/>
                      </a:cubicBezTo>
                      <a:close/>
                      <a:moveTo>
                        <a:pt x="373083" y="61945"/>
                      </a:moveTo>
                      <a:cubicBezTo>
                        <a:pt x="370949" y="63479"/>
                        <a:pt x="368847" y="65080"/>
                        <a:pt x="366412" y="66481"/>
                      </a:cubicBezTo>
                      <a:lnTo>
                        <a:pt x="364477" y="66481"/>
                      </a:lnTo>
                      <a:cubicBezTo>
                        <a:pt x="366812" y="65014"/>
                        <a:pt x="369247" y="63579"/>
                        <a:pt x="371249" y="61945"/>
                      </a:cubicBezTo>
                      <a:close/>
                      <a:moveTo>
                        <a:pt x="375385" y="61945"/>
                      </a:moveTo>
                      <a:cubicBezTo>
                        <a:pt x="373250" y="63479"/>
                        <a:pt x="371149" y="65080"/>
                        <a:pt x="368714" y="66481"/>
                      </a:cubicBezTo>
                      <a:lnTo>
                        <a:pt x="366746" y="66481"/>
                      </a:lnTo>
                      <a:cubicBezTo>
                        <a:pt x="369114" y="65014"/>
                        <a:pt x="371516" y="63579"/>
                        <a:pt x="373550" y="61945"/>
                      </a:cubicBezTo>
                      <a:close/>
                      <a:moveTo>
                        <a:pt x="377520" y="61945"/>
                      </a:moveTo>
                      <a:cubicBezTo>
                        <a:pt x="375385" y="63479"/>
                        <a:pt x="373284" y="65080"/>
                        <a:pt x="370848" y="66481"/>
                      </a:cubicBezTo>
                      <a:lnTo>
                        <a:pt x="369047" y="66481"/>
                      </a:lnTo>
                      <a:cubicBezTo>
                        <a:pt x="371416" y="64980"/>
                        <a:pt x="373817" y="63579"/>
                        <a:pt x="375819" y="61945"/>
                      </a:cubicBezTo>
                      <a:close/>
                      <a:moveTo>
                        <a:pt x="379655" y="61945"/>
                      </a:moveTo>
                      <a:cubicBezTo>
                        <a:pt x="377520" y="63479"/>
                        <a:pt x="375418" y="65080"/>
                        <a:pt x="372983" y="66481"/>
                      </a:cubicBezTo>
                      <a:lnTo>
                        <a:pt x="371182" y="66481"/>
                      </a:lnTo>
                      <a:cubicBezTo>
                        <a:pt x="373550" y="64980"/>
                        <a:pt x="375952" y="63579"/>
                        <a:pt x="377954" y="61945"/>
                      </a:cubicBezTo>
                      <a:close/>
                      <a:moveTo>
                        <a:pt x="381756" y="61945"/>
                      </a:moveTo>
                      <a:cubicBezTo>
                        <a:pt x="379621" y="63479"/>
                        <a:pt x="377553" y="65080"/>
                        <a:pt x="375118" y="66448"/>
                      </a:cubicBezTo>
                      <a:cubicBezTo>
                        <a:pt x="374518" y="66448"/>
                        <a:pt x="373917" y="66481"/>
                        <a:pt x="373317" y="66481"/>
                      </a:cubicBezTo>
                      <a:cubicBezTo>
                        <a:pt x="375685" y="64980"/>
                        <a:pt x="378087" y="63579"/>
                        <a:pt x="380088" y="61945"/>
                      </a:cubicBezTo>
                      <a:close/>
                      <a:moveTo>
                        <a:pt x="217005" y="61945"/>
                      </a:moveTo>
                      <a:cubicBezTo>
                        <a:pt x="214837" y="63513"/>
                        <a:pt x="212702" y="65147"/>
                        <a:pt x="210234" y="66515"/>
                      </a:cubicBezTo>
                      <a:lnTo>
                        <a:pt x="208299" y="66515"/>
                      </a:lnTo>
                      <a:cubicBezTo>
                        <a:pt x="210667" y="65047"/>
                        <a:pt x="213103" y="63613"/>
                        <a:pt x="215137" y="61945"/>
                      </a:cubicBezTo>
                      <a:close/>
                      <a:moveTo>
                        <a:pt x="219274" y="61945"/>
                      </a:moveTo>
                      <a:cubicBezTo>
                        <a:pt x="217105" y="63513"/>
                        <a:pt x="215004" y="65114"/>
                        <a:pt x="212535" y="66515"/>
                      </a:cubicBezTo>
                      <a:lnTo>
                        <a:pt x="210601" y="66515"/>
                      </a:lnTo>
                      <a:cubicBezTo>
                        <a:pt x="212969" y="65014"/>
                        <a:pt x="215404" y="63613"/>
                        <a:pt x="217439" y="61945"/>
                      </a:cubicBezTo>
                      <a:close/>
                      <a:moveTo>
                        <a:pt x="221575" y="61945"/>
                      </a:moveTo>
                      <a:cubicBezTo>
                        <a:pt x="219407" y="63513"/>
                        <a:pt x="217306" y="65114"/>
                        <a:pt x="214804" y="66515"/>
                      </a:cubicBezTo>
                      <a:lnTo>
                        <a:pt x="212869" y="66515"/>
                      </a:lnTo>
                      <a:cubicBezTo>
                        <a:pt x="215237" y="65014"/>
                        <a:pt x="217706" y="63613"/>
                        <a:pt x="219707" y="61945"/>
                      </a:cubicBezTo>
                      <a:close/>
                      <a:moveTo>
                        <a:pt x="223844" y="61945"/>
                      </a:moveTo>
                      <a:cubicBezTo>
                        <a:pt x="221675" y="63479"/>
                        <a:pt x="219574" y="65114"/>
                        <a:pt x="217105" y="66515"/>
                      </a:cubicBezTo>
                      <a:lnTo>
                        <a:pt x="215171" y="66515"/>
                      </a:lnTo>
                      <a:cubicBezTo>
                        <a:pt x="217539" y="65014"/>
                        <a:pt x="219974" y="63579"/>
                        <a:pt x="222009" y="61945"/>
                      </a:cubicBezTo>
                      <a:close/>
                      <a:moveTo>
                        <a:pt x="226145" y="61945"/>
                      </a:moveTo>
                      <a:cubicBezTo>
                        <a:pt x="223977" y="63479"/>
                        <a:pt x="221875" y="65114"/>
                        <a:pt x="219407" y="66515"/>
                      </a:cubicBezTo>
                      <a:lnTo>
                        <a:pt x="217472" y="66515"/>
                      </a:lnTo>
                      <a:cubicBezTo>
                        <a:pt x="219841" y="65014"/>
                        <a:pt x="222276" y="63579"/>
                        <a:pt x="224277" y="61945"/>
                      </a:cubicBezTo>
                      <a:close/>
                      <a:moveTo>
                        <a:pt x="228413" y="61945"/>
                      </a:moveTo>
                      <a:cubicBezTo>
                        <a:pt x="226279" y="63479"/>
                        <a:pt x="224177" y="65114"/>
                        <a:pt x="221709" y="66515"/>
                      </a:cubicBezTo>
                      <a:lnTo>
                        <a:pt x="219774" y="66515"/>
                      </a:lnTo>
                      <a:cubicBezTo>
                        <a:pt x="222142" y="65014"/>
                        <a:pt x="224544" y="63579"/>
                        <a:pt x="226579" y="61945"/>
                      </a:cubicBezTo>
                      <a:close/>
                      <a:moveTo>
                        <a:pt x="230715" y="61945"/>
                      </a:moveTo>
                      <a:cubicBezTo>
                        <a:pt x="228547" y="63479"/>
                        <a:pt x="226445" y="65114"/>
                        <a:pt x="224010" y="66515"/>
                      </a:cubicBezTo>
                      <a:cubicBezTo>
                        <a:pt x="223788" y="66504"/>
                        <a:pt x="223569" y="66500"/>
                        <a:pt x="223352" y="66500"/>
                      </a:cubicBezTo>
                      <a:cubicBezTo>
                        <a:pt x="222917" y="66500"/>
                        <a:pt x="222487" y="66515"/>
                        <a:pt x="222042" y="66515"/>
                      </a:cubicBezTo>
                      <a:cubicBezTo>
                        <a:pt x="224411" y="65014"/>
                        <a:pt x="226846" y="63579"/>
                        <a:pt x="228880" y="61945"/>
                      </a:cubicBezTo>
                      <a:close/>
                      <a:moveTo>
                        <a:pt x="352535" y="61945"/>
                      </a:moveTo>
                      <a:cubicBezTo>
                        <a:pt x="350367" y="63513"/>
                        <a:pt x="348232" y="65147"/>
                        <a:pt x="345764" y="66515"/>
                      </a:cubicBezTo>
                      <a:lnTo>
                        <a:pt x="343829" y="66515"/>
                      </a:lnTo>
                      <a:cubicBezTo>
                        <a:pt x="346198" y="65047"/>
                        <a:pt x="348633" y="63613"/>
                        <a:pt x="350667" y="61945"/>
                      </a:cubicBezTo>
                      <a:close/>
                      <a:moveTo>
                        <a:pt x="354804" y="61945"/>
                      </a:moveTo>
                      <a:cubicBezTo>
                        <a:pt x="352635" y="63513"/>
                        <a:pt x="350534" y="65114"/>
                        <a:pt x="348066" y="66515"/>
                      </a:cubicBezTo>
                      <a:lnTo>
                        <a:pt x="346097" y="66515"/>
                      </a:lnTo>
                      <a:cubicBezTo>
                        <a:pt x="348499" y="65014"/>
                        <a:pt x="350934" y="63613"/>
                        <a:pt x="352969" y="61945"/>
                      </a:cubicBezTo>
                      <a:close/>
                      <a:moveTo>
                        <a:pt x="357105" y="61945"/>
                      </a:moveTo>
                      <a:cubicBezTo>
                        <a:pt x="354937" y="63513"/>
                        <a:pt x="352836" y="65114"/>
                        <a:pt x="350334" y="66515"/>
                      </a:cubicBezTo>
                      <a:lnTo>
                        <a:pt x="348399" y="66515"/>
                      </a:lnTo>
                      <a:cubicBezTo>
                        <a:pt x="350767" y="65014"/>
                        <a:pt x="353203" y="63613"/>
                        <a:pt x="355237" y="61945"/>
                      </a:cubicBezTo>
                      <a:close/>
                      <a:moveTo>
                        <a:pt x="359374" y="61945"/>
                      </a:moveTo>
                      <a:cubicBezTo>
                        <a:pt x="357205" y="63479"/>
                        <a:pt x="355104" y="65114"/>
                        <a:pt x="352635" y="66515"/>
                      </a:cubicBezTo>
                      <a:lnTo>
                        <a:pt x="350701" y="66515"/>
                      </a:lnTo>
                      <a:cubicBezTo>
                        <a:pt x="353069" y="65014"/>
                        <a:pt x="355504" y="63579"/>
                        <a:pt x="357539" y="61945"/>
                      </a:cubicBezTo>
                      <a:close/>
                      <a:moveTo>
                        <a:pt x="361675" y="61945"/>
                      </a:moveTo>
                      <a:cubicBezTo>
                        <a:pt x="359507" y="63479"/>
                        <a:pt x="357406" y="65114"/>
                        <a:pt x="354937" y="66515"/>
                      </a:cubicBezTo>
                      <a:lnTo>
                        <a:pt x="353002" y="66515"/>
                      </a:lnTo>
                      <a:cubicBezTo>
                        <a:pt x="355371" y="65014"/>
                        <a:pt x="357806" y="63579"/>
                        <a:pt x="359807" y="61945"/>
                      </a:cubicBezTo>
                      <a:close/>
                      <a:moveTo>
                        <a:pt x="363944" y="61945"/>
                      </a:moveTo>
                      <a:cubicBezTo>
                        <a:pt x="361809" y="63479"/>
                        <a:pt x="359707" y="65114"/>
                        <a:pt x="357239" y="66515"/>
                      </a:cubicBezTo>
                      <a:lnTo>
                        <a:pt x="355304" y="66515"/>
                      </a:lnTo>
                      <a:cubicBezTo>
                        <a:pt x="357639" y="65014"/>
                        <a:pt x="360074" y="63579"/>
                        <a:pt x="362109" y="61945"/>
                      </a:cubicBezTo>
                      <a:close/>
                      <a:moveTo>
                        <a:pt x="366245" y="61945"/>
                      </a:moveTo>
                      <a:cubicBezTo>
                        <a:pt x="364077" y="63479"/>
                        <a:pt x="361975" y="65114"/>
                        <a:pt x="359507" y="66515"/>
                      </a:cubicBezTo>
                      <a:cubicBezTo>
                        <a:pt x="359296" y="66504"/>
                        <a:pt x="359085" y="66500"/>
                        <a:pt x="358872" y="66500"/>
                      </a:cubicBezTo>
                      <a:cubicBezTo>
                        <a:pt x="358447" y="66500"/>
                        <a:pt x="358017" y="66515"/>
                        <a:pt x="357572" y="66515"/>
                      </a:cubicBezTo>
                      <a:cubicBezTo>
                        <a:pt x="359941" y="65014"/>
                        <a:pt x="362376" y="63579"/>
                        <a:pt x="364377" y="61945"/>
                      </a:cubicBezTo>
                      <a:close/>
                      <a:moveTo>
                        <a:pt x="200994" y="61945"/>
                      </a:moveTo>
                      <a:cubicBezTo>
                        <a:pt x="198792" y="63513"/>
                        <a:pt x="196657" y="65147"/>
                        <a:pt x="194156" y="66548"/>
                      </a:cubicBezTo>
                      <a:lnTo>
                        <a:pt x="192221" y="66548"/>
                      </a:lnTo>
                      <a:cubicBezTo>
                        <a:pt x="194623" y="65047"/>
                        <a:pt x="197091" y="63613"/>
                        <a:pt x="199126" y="61945"/>
                      </a:cubicBezTo>
                      <a:close/>
                      <a:moveTo>
                        <a:pt x="203262" y="61945"/>
                      </a:moveTo>
                      <a:cubicBezTo>
                        <a:pt x="201094" y="63513"/>
                        <a:pt x="198959" y="65147"/>
                        <a:pt x="196457" y="66548"/>
                      </a:cubicBezTo>
                      <a:lnTo>
                        <a:pt x="194523" y="66548"/>
                      </a:lnTo>
                      <a:cubicBezTo>
                        <a:pt x="196924" y="65047"/>
                        <a:pt x="199393" y="63613"/>
                        <a:pt x="201428" y="61945"/>
                      </a:cubicBezTo>
                      <a:close/>
                      <a:moveTo>
                        <a:pt x="205564" y="61945"/>
                      </a:moveTo>
                      <a:cubicBezTo>
                        <a:pt x="203362" y="63513"/>
                        <a:pt x="201261" y="65147"/>
                        <a:pt x="198759" y="66548"/>
                      </a:cubicBezTo>
                      <a:lnTo>
                        <a:pt x="196824" y="66548"/>
                      </a:lnTo>
                      <a:cubicBezTo>
                        <a:pt x="199193" y="65047"/>
                        <a:pt x="201661" y="63613"/>
                        <a:pt x="203696" y="61945"/>
                      </a:cubicBezTo>
                      <a:close/>
                      <a:moveTo>
                        <a:pt x="207832" y="61945"/>
                      </a:moveTo>
                      <a:cubicBezTo>
                        <a:pt x="205664" y="63513"/>
                        <a:pt x="203562" y="65147"/>
                        <a:pt x="201061" y="66548"/>
                      </a:cubicBezTo>
                      <a:lnTo>
                        <a:pt x="199126" y="66548"/>
                      </a:lnTo>
                      <a:cubicBezTo>
                        <a:pt x="201494" y="65047"/>
                        <a:pt x="203963" y="63613"/>
                        <a:pt x="205997" y="61945"/>
                      </a:cubicBezTo>
                      <a:close/>
                      <a:moveTo>
                        <a:pt x="210134" y="61945"/>
                      </a:moveTo>
                      <a:cubicBezTo>
                        <a:pt x="207966" y="63513"/>
                        <a:pt x="205831" y="65147"/>
                        <a:pt x="203329" y="66548"/>
                      </a:cubicBezTo>
                      <a:lnTo>
                        <a:pt x="201394" y="66548"/>
                      </a:lnTo>
                      <a:cubicBezTo>
                        <a:pt x="203796" y="65047"/>
                        <a:pt x="206231" y="63613"/>
                        <a:pt x="208299" y="61945"/>
                      </a:cubicBezTo>
                      <a:close/>
                      <a:moveTo>
                        <a:pt x="212402" y="61945"/>
                      </a:moveTo>
                      <a:cubicBezTo>
                        <a:pt x="210234" y="63513"/>
                        <a:pt x="208132" y="65147"/>
                        <a:pt x="205631" y="66548"/>
                      </a:cubicBezTo>
                      <a:lnTo>
                        <a:pt x="203696" y="66548"/>
                      </a:lnTo>
                      <a:cubicBezTo>
                        <a:pt x="206098" y="65047"/>
                        <a:pt x="208533" y="63613"/>
                        <a:pt x="210567" y="61945"/>
                      </a:cubicBezTo>
                      <a:close/>
                      <a:moveTo>
                        <a:pt x="214704" y="61945"/>
                      </a:moveTo>
                      <a:cubicBezTo>
                        <a:pt x="212535" y="63513"/>
                        <a:pt x="210401" y="65114"/>
                        <a:pt x="207932" y="66515"/>
                      </a:cubicBezTo>
                      <a:cubicBezTo>
                        <a:pt x="207298" y="66515"/>
                        <a:pt x="206631" y="66548"/>
                        <a:pt x="205997" y="66548"/>
                      </a:cubicBezTo>
                      <a:cubicBezTo>
                        <a:pt x="208366" y="65047"/>
                        <a:pt x="210834" y="63613"/>
                        <a:pt x="212869" y="61945"/>
                      </a:cubicBezTo>
                      <a:close/>
                      <a:moveTo>
                        <a:pt x="336491" y="61945"/>
                      </a:moveTo>
                      <a:cubicBezTo>
                        <a:pt x="334322" y="63513"/>
                        <a:pt x="332188" y="65147"/>
                        <a:pt x="329686" y="66548"/>
                      </a:cubicBezTo>
                      <a:lnTo>
                        <a:pt x="327751" y="66548"/>
                      </a:lnTo>
                      <a:cubicBezTo>
                        <a:pt x="330153" y="65047"/>
                        <a:pt x="332621" y="63613"/>
                        <a:pt x="334656" y="61945"/>
                      </a:cubicBezTo>
                      <a:close/>
                      <a:moveTo>
                        <a:pt x="338792" y="61945"/>
                      </a:moveTo>
                      <a:cubicBezTo>
                        <a:pt x="336624" y="63513"/>
                        <a:pt x="334489" y="65147"/>
                        <a:pt x="331987" y="66548"/>
                      </a:cubicBezTo>
                      <a:lnTo>
                        <a:pt x="330053" y="66548"/>
                      </a:lnTo>
                      <a:cubicBezTo>
                        <a:pt x="332454" y="65047"/>
                        <a:pt x="334923" y="63613"/>
                        <a:pt x="336958" y="61945"/>
                      </a:cubicBezTo>
                      <a:close/>
                      <a:moveTo>
                        <a:pt x="341094" y="61945"/>
                      </a:moveTo>
                      <a:cubicBezTo>
                        <a:pt x="338892" y="63513"/>
                        <a:pt x="336791" y="65147"/>
                        <a:pt x="334289" y="66548"/>
                      </a:cubicBezTo>
                      <a:lnTo>
                        <a:pt x="332354" y="66548"/>
                      </a:lnTo>
                      <a:cubicBezTo>
                        <a:pt x="334723" y="65047"/>
                        <a:pt x="337191" y="63613"/>
                        <a:pt x="339226" y="61945"/>
                      </a:cubicBezTo>
                      <a:close/>
                      <a:moveTo>
                        <a:pt x="343362" y="61945"/>
                      </a:moveTo>
                      <a:cubicBezTo>
                        <a:pt x="341194" y="63513"/>
                        <a:pt x="339059" y="65147"/>
                        <a:pt x="336557" y="66548"/>
                      </a:cubicBezTo>
                      <a:lnTo>
                        <a:pt x="334656" y="66548"/>
                      </a:lnTo>
                      <a:cubicBezTo>
                        <a:pt x="337024" y="65047"/>
                        <a:pt x="339493" y="63613"/>
                        <a:pt x="341528" y="61945"/>
                      </a:cubicBezTo>
                      <a:close/>
                      <a:moveTo>
                        <a:pt x="345664" y="61945"/>
                      </a:moveTo>
                      <a:cubicBezTo>
                        <a:pt x="343496" y="63513"/>
                        <a:pt x="341361" y="65147"/>
                        <a:pt x="338859" y="66548"/>
                      </a:cubicBezTo>
                      <a:lnTo>
                        <a:pt x="336924" y="66548"/>
                      </a:lnTo>
                      <a:cubicBezTo>
                        <a:pt x="339326" y="65047"/>
                        <a:pt x="341761" y="63613"/>
                        <a:pt x="343796" y="61945"/>
                      </a:cubicBezTo>
                      <a:close/>
                      <a:moveTo>
                        <a:pt x="347932" y="61945"/>
                      </a:moveTo>
                      <a:cubicBezTo>
                        <a:pt x="345764" y="63513"/>
                        <a:pt x="343662" y="65147"/>
                        <a:pt x="341161" y="66548"/>
                      </a:cubicBezTo>
                      <a:lnTo>
                        <a:pt x="339226" y="66548"/>
                      </a:lnTo>
                      <a:cubicBezTo>
                        <a:pt x="341594" y="65047"/>
                        <a:pt x="344063" y="63613"/>
                        <a:pt x="346097" y="61945"/>
                      </a:cubicBezTo>
                      <a:close/>
                      <a:moveTo>
                        <a:pt x="350234" y="61945"/>
                      </a:moveTo>
                      <a:cubicBezTo>
                        <a:pt x="348066" y="63513"/>
                        <a:pt x="345931" y="65114"/>
                        <a:pt x="343462" y="66515"/>
                      </a:cubicBezTo>
                      <a:cubicBezTo>
                        <a:pt x="342795" y="66515"/>
                        <a:pt x="342161" y="66548"/>
                        <a:pt x="341528" y="66548"/>
                      </a:cubicBezTo>
                      <a:cubicBezTo>
                        <a:pt x="343896" y="65047"/>
                        <a:pt x="346364" y="63613"/>
                        <a:pt x="348366" y="61945"/>
                      </a:cubicBezTo>
                      <a:close/>
                      <a:moveTo>
                        <a:pt x="184982" y="61945"/>
                      </a:moveTo>
                      <a:cubicBezTo>
                        <a:pt x="182781" y="63513"/>
                        <a:pt x="180613" y="65180"/>
                        <a:pt x="178078" y="66581"/>
                      </a:cubicBezTo>
                      <a:lnTo>
                        <a:pt x="176176" y="66581"/>
                      </a:lnTo>
                      <a:cubicBezTo>
                        <a:pt x="178578" y="65080"/>
                        <a:pt x="181080" y="63613"/>
                        <a:pt x="183114" y="61945"/>
                      </a:cubicBezTo>
                      <a:close/>
                      <a:moveTo>
                        <a:pt x="187251" y="61945"/>
                      </a:moveTo>
                      <a:cubicBezTo>
                        <a:pt x="185049" y="63513"/>
                        <a:pt x="182914" y="65180"/>
                        <a:pt x="180379" y="66581"/>
                      </a:cubicBezTo>
                      <a:lnTo>
                        <a:pt x="178478" y="66581"/>
                      </a:lnTo>
                      <a:cubicBezTo>
                        <a:pt x="180880" y="65080"/>
                        <a:pt x="183348" y="63613"/>
                        <a:pt x="185416" y="61945"/>
                      </a:cubicBezTo>
                      <a:close/>
                      <a:moveTo>
                        <a:pt x="189552" y="61945"/>
                      </a:moveTo>
                      <a:cubicBezTo>
                        <a:pt x="187351" y="63513"/>
                        <a:pt x="185216" y="65180"/>
                        <a:pt x="182681" y="66581"/>
                      </a:cubicBezTo>
                      <a:lnTo>
                        <a:pt x="180746" y="66581"/>
                      </a:lnTo>
                      <a:cubicBezTo>
                        <a:pt x="183181" y="65080"/>
                        <a:pt x="185650" y="63613"/>
                        <a:pt x="187718" y="61945"/>
                      </a:cubicBezTo>
                      <a:close/>
                      <a:moveTo>
                        <a:pt x="191821" y="61945"/>
                      </a:moveTo>
                      <a:cubicBezTo>
                        <a:pt x="189652" y="63513"/>
                        <a:pt x="187518" y="65147"/>
                        <a:pt x="184982" y="66581"/>
                      </a:cubicBezTo>
                      <a:lnTo>
                        <a:pt x="183048" y="66581"/>
                      </a:lnTo>
                      <a:cubicBezTo>
                        <a:pt x="185449" y="65047"/>
                        <a:pt x="187951" y="63613"/>
                        <a:pt x="189986" y="61945"/>
                      </a:cubicBezTo>
                      <a:close/>
                      <a:moveTo>
                        <a:pt x="194122" y="61945"/>
                      </a:moveTo>
                      <a:cubicBezTo>
                        <a:pt x="191921" y="63513"/>
                        <a:pt x="189786" y="65147"/>
                        <a:pt x="187284" y="66581"/>
                      </a:cubicBezTo>
                      <a:lnTo>
                        <a:pt x="185349" y="66581"/>
                      </a:lnTo>
                      <a:cubicBezTo>
                        <a:pt x="187751" y="65047"/>
                        <a:pt x="190220" y="63613"/>
                        <a:pt x="192288" y="61945"/>
                      </a:cubicBezTo>
                      <a:close/>
                      <a:moveTo>
                        <a:pt x="196391" y="61945"/>
                      </a:moveTo>
                      <a:cubicBezTo>
                        <a:pt x="194222" y="63513"/>
                        <a:pt x="192088" y="65147"/>
                        <a:pt x="189552" y="66581"/>
                      </a:cubicBezTo>
                      <a:lnTo>
                        <a:pt x="187651" y="66581"/>
                      </a:lnTo>
                      <a:cubicBezTo>
                        <a:pt x="190053" y="65047"/>
                        <a:pt x="192521" y="63613"/>
                        <a:pt x="194556" y="61945"/>
                      </a:cubicBezTo>
                      <a:close/>
                      <a:moveTo>
                        <a:pt x="198692" y="61945"/>
                      </a:moveTo>
                      <a:cubicBezTo>
                        <a:pt x="196524" y="63513"/>
                        <a:pt x="194389" y="65147"/>
                        <a:pt x="191854" y="66581"/>
                      </a:cubicBezTo>
                      <a:cubicBezTo>
                        <a:pt x="191537" y="66565"/>
                        <a:pt x="191220" y="66556"/>
                        <a:pt x="190903" y="66556"/>
                      </a:cubicBezTo>
                      <a:cubicBezTo>
                        <a:pt x="190586" y="66556"/>
                        <a:pt x="190270" y="66565"/>
                        <a:pt x="189953" y="66581"/>
                      </a:cubicBezTo>
                      <a:cubicBezTo>
                        <a:pt x="192321" y="65047"/>
                        <a:pt x="194789" y="63613"/>
                        <a:pt x="196858" y="61945"/>
                      </a:cubicBezTo>
                      <a:close/>
                      <a:moveTo>
                        <a:pt x="329652" y="61945"/>
                      </a:moveTo>
                      <a:cubicBezTo>
                        <a:pt x="327451" y="63513"/>
                        <a:pt x="325316" y="65180"/>
                        <a:pt x="322814" y="66581"/>
                      </a:cubicBezTo>
                      <a:lnTo>
                        <a:pt x="321280" y="66581"/>
                      </a:lnTo>
                      <a:cubicBezTo>
                        <a:pt x="321346" y="66481"/>
                        <a:pt x="321447" y="66381"/>
                        <a:pt x="321547" y="66281"/>
                      </a:cubicBezTo>
                      <a:lnTo>
                        <a:pt x="321346" y="66281"/>
                      </a:lnTo>
                      <a:cubicBezTo>
                        <a:pt x="323581" y="64880"/>
                        <a:pt x="325883" y="63513"/>
                        <a:pt x="327818" y="61945"/>
                      </a:cubicBezTo>
                      <a:close/>
                      <a:moveTo>
                        <a:pt x="331921" y="61945"/>
                      </a:moveTo>
                      <a:cubicBezTo>
                        <a:pt x="329752" y="63513"/>
                        <a:pt x="327618" y="65147"/>
                        <a:pt x="325082" y="66581"/>
                      </a:cubicBezTo>
                      <a:lnTo>
                        <a:pt x="323181" y="66581"/>
                      </a:lnTo>
                      <a:cubicBezTo>
                        <a:pt x="325583" y="65047"/>
                        <a:pt x="328051" y="63613"/>
                        <a:pt x="330086" y="61945"/>
                      </a:cubicBezTo>
                      <a:close/>
                      <a:moveTo>
                        <a:pt x="334222" y="61945"/>
                      </a:moveTo>
                      <a:cubicBezTo>
                        <a:pt x="332054" y="63513"/>
                        <a:pt x="329919" y="65147"/>
                        <a:pt x="327384" y="66581"/>
                      </a:cubicBezTo>
                      <a:cubicBezTo>
                        <a:pt x="327067" y="66565"/>
                        <a:pt x="326750" y="66556"/>
                        <a:pt x="326429" y="66556"/>
                      </a:cubicBezTo>
                      <a:cubicBezTo>
                        <a:pt x="326108" y="66556"/>
                        <a:pt x="325783" y="66565"/>
                        <a:pt x="325449" y="66581"/>
                      </a:cubicBezTo>
                      <a:cubicBezTo>
                        <a:pt x="327851" y="65047"/>
                        <a:pt x="330320" y="63613"/>
                        <a:pt x="332388" y="61945"/>
                      </a:cubicBezTo>
                      <a:close/>
                      <a:moveTo>
                        <a:pt x="166669" y="61945"/>
                      </a:moveTo>
                      <a:lnTo>
                        <a:pt x="166002" y="62445"/>
                      </a:lnTo>
                      <a:cubicBezTo>
                        <a:pt x="164001" y="63880"/>
                        <a:pt x="162033" y="65347"/>
                        <a:pt x="159731" y="66615"/>
                      </a:cubicBezTo>
                      <a:lnTo>
                        <a:pt x="157830" y="66615"/>
                      </a:lnTo>
                      <a:cubicBezTo>
                        <a:pt x="160265" y="65114"/>
                        <a:pt x="162767" y="63646"/>
                        <a:pt x="164835" y="61945"/>
                      </a:cubicBezTo>
                      <a:close/>
                      <a:moveTo>
                        <a:pt x="168971" y="61945"/>
                      </a:moveTo>
                      <a:cubicBezTo>
                        <a:pt x="167470" y="63012"/>
                        <a:pt x="166002" y="64113"/>
                        <a:pt x="164401" y="65180"/>
                      </a:cubicBezTo>
                      <a:cubicBezTo>
                        <a:pt x="163634" y="65681"/>
                        <a:pt x="162867" y="66148"/>
                        <a:pt x="162033" y="66615"/>
                      </a:cubicBezTo>
                      <a:lnTo>
                        <a:pt x="160131" y="66615"/>
                      </a:lnTo>
                      <a:cubicBezTo>
                        <a:pt x="161966" y="65447"/>
                        <a:pt x="163867" y="64313"/>
                        <a:pt x="165569" y="63112"/>
                      </a:cubicBezTo>
                      <a:cubicBezTo>
                        <a:pt x="166102" y="62745"/>
                        <a:pt x="166636" y="62345"/>
                        <a:pt x="167136" y="61945"/>
                      </a:cubicBezTo>
                      <a:close/>
                      <a:moveTo>
                        <a:pt x="171239" y="61945"/>
                      </a:moveTo>
                      <a:cubicBezTo>
                        <a:pt x="169038" y="63546"/>
                        <a:pt x="166870" y="65214"/>
                        <a:pt x="164334" y="66615"/>
                      </a:cubicBezTo>
                      <a:lnTo>
                        <a:pt x="162400" y="66615"/>
                      </a:lnTo>
                      <a:cubicBezTo>
                        <a:pt x="163000" y="66248"/>
                        <a:pt x="163634" y="65848"/>
                        <a:pt x="164234" y="65481"/>
                      </a:cubicBezTo>
                      <a:cubicBezTo>
                        <a:pt x="166069" y="64347"/>
                        <a:pt x="167837" y="63212"/>
                        <a:pt x="169405" y="61945"/>
                      </a:cubicBezTo>
                      <a:close/>
                      <a:moveTo>
                        <a:pt x="173541" y="61945"/>
                      </a:moveTo>
                      <a:cubicBezTo>
                        <a:pt x="171339" y="63513"/>
                        <a:pt x="169171" y="65180"/>
                        <a:pt x="166603" y="66615"/>
                      </a:cubicBezTo>
                      <a:lnTo>
                        <a:pt x="164701" y="66615"/>
                      </a:lnTo>
                      <a:cubicBezTo>
                        <a:pt x="167136" y="65080"/>
                        <a:pt x="169638" y="63646"/>
                        <a:pt x="171706" y="61945"/>
                      </a:cubicBezTo>
                      <a:close/>
                      <a:moveTo>
                        <a:pt x="175809" y="61945"/>
                      </a:moveTo>
                      <a:cubicBezTo>
                        <a:pt x="173608" y="63546"/>
                        <a:pt x="171473" y="65180"/>
                        <a:pt x="168904" y="66615"/>
                      </a:cubicBezTo>
                      <a:lnTo>
                        <a:pt x="167003" y="66615"/>
                      </a:lnTo>
                      <a:cubicBezTo>
                        <a:pt x="169405" y="65080"/>
                        <a:pt x="171906" y="63646"/>
                        <a:pt x="173975" y="61945"/>
                      </a:cubicBezTo>
                      <a:close/>
                      <a:moveTo>
                        <a:pt x="178111" y="61945"/>
                      </a:moveTo>
                      <a:cubicBezTo>
                        <a:pt x="175909" y="63546"/>
                        <a:pt x="173774" y="65180"/>
                        <a:pt x="171206" y="66615"/>
                      </a:cubicBezTo>
                      <a:lnTo>
                        <a:pt x="169305" y="66615"/>
                      </a:lnTo>
                      <a:cubicBezTo>
                        <a:pt x="171706" y="65080"/>
                        <a:pt x="174208" y="63613"/>
                        <a:pt x="176276" y="61945"/>
                      </a:cubicBezTo>
                      <a:close/>
                      <a:moveTo>
                        <a:pt x="180413" y="61945"/>
                      </a:moveTo>
                      <a:cubicBezTo>
                        <a:pt x="178178" y="63513"/>
                        <a:pt x="176043" y="65180"/>
                        <a:pt x="173508" y="66615"/>
                      </a:cubicBezTo>
                      <a:lnTo>
                        <a:pt x="171573" y="66615"/>
                      </a:lnTo>
                      <a:cubicBezTo>
                        <a:pt x="174008" y="65080"/>
                        <a:pt x="176510" y="63646"/>
                        <a:pt x="178545" y="61945"/>
                      </a:cubicBezTo>
                      <a:close/>
                      <a:moveTo>
                        <a:pt x="182681" y="61945"/>
                      </a:moveTo>
                      <a:cubicBezTo>
                        <a:pt x="180479" y="63513"/>
                        <a:pt x="178344" y="65180"/>
                        <a:pt x="175809" y="66581"/>
                      </a:cubicBezTo>
                      <a:cubicBezTo>
                        <a:pt x="175142" y="66615"/>
                        <a:pt x="174508" y="66615"/>
                        <a:pt x="173875" y="66615"/>
                      </a:cubicBezTo>
                      <a:cubicBezTo>
                        <a:pt x="176310" y="65080"/>
                        <a:pt x="178778" y="63613"/>
                        <a:pt x="180846" y="61945"/>
                      </a:cubicBezTo>
                      <a:close/>
                      <a:moveTo>
                        <a:pt x="149724" y="61945"/>
                      </a:moveTo>
                      <a:cubicBezTo>
                        <a:pt x="147489" y="63513"/>
                        <a:pt x="145354" y="65214"/>
                        <a:pt x="142852" y="66648"/>
                      </a:cubicBezTo>
                      <a:lnTo>
                        <a:pt x="141551" y="66648"/>
                      </a:lnTo>
                      <a:cubicBezTo>
                        <a:pt x="143987" y="65147"/>
                        <a:pt x="146455" y="63679"/>
                        <a:pt x="148456" y="61945"/>
                      </a:cubicBezTo>
                      <a:close/>
                      <a:moveTo>
                        <a:pt x="151325" y="61945"/>
                      </a:moveTo>
                      <a:cubicBezTo>
                        <a:pt x="149090" y="63513"/>
                        <a:pt x="146955" y="65214"/>
                        <a:pt x="144454" y="66648"/>
                      </a:cubicBezTo>
                      <a:lnTo>
                        <a:pt x="143153" y="66648"/>
                      </a:lnTo>
                      <a:cubicBezTo>
                        <a:pt x="145588" y="65147"/>
                        <a:pt x="148089" y="63679"/>
                        <a:pt x="150091" y="61945"/>
                      </a:cubicBezTo>
                      <a:close/>
                      <a:moveTo>
                        <a:pt x="152926" y="61945"/>
                      </a:moveTo>
                      <a:cubicBezTo>
                        <a:pt x="150725" y="63513"/>
                        <a:pt x="148590" y="65180"/>
                        <a:pt x="146088" y="66648"/>
                      </a:cubicBezTo>
                      <a:lnTo>
                        <a:pt x="144787" y="66648"/>
                      </a:lnTo>
                      <a:cubicBezTo>
                        <a:pt x="147222" y="65147"/>
                        <a:pt x="149691" y="63679"/>
                        <a:pt x="151692" y="61945"/>
                      </a:cubicBezTo>
                      <a:close/>
                      <a:moveTo>
                        <a:pt x="154561" y="61945"/>
                      </a:moveTo>
                      <a:cubicBezTo>
                        <a:pt x="152326" y="63513"/>
                        <a:pt x="150191" y="65180"/>
                        <a:pt x="147689" y="66648"/>
                      </a:cubicBezTo>
                      <a:lnTo>
                        <a:pt x="146388" y="66648"/>
                      </a:lnTo>
                      <a:cubicBezTo>
                        <a:pt x="148823" y="65147"/>
                        <a:pt x="151325" y="63679"/>
                        <a:pt x="153327" y="61945"/>
                      </a:cubicBezTo>
                      <a:close/>
                      <a:moveTo>
                        <a:pt x="156162" y="61945"/>
                      </a:moveTo>
                      <a:cubicBezTo>
                        <a:pt x="153927" y="63513"/>
                        <a:pt x="151825" y="65180"/>
                        <a:pt x="149324" y="66648"/>
                      </a:cubicBezTo>
                      <a:lnTo>
                        <a:pt x="148023" y="66648"/>
                      </a:lnTo>
                      <a:cubicBezTo>
                        <a:pt x="150458" y="65114"/>
                        <a:pt x="152926" y="63679"/>
                        <a:pt x="154928" y="61945"/>
                      </a:cubicBezTo>
                      <a:close/>
                      <a:moveTo>
                        <a:pt x="158464" y="61945"/>
                      </a:moveTo>
                      <a:cubicBezTo>
                        <a:pt x="156229" y="63513"/>
                        <a:pt x="154094" y="65214"/>
                        <a:pt x="151559" y="66648"/>
                      </a:cubicBezTo>
                      <a:lnTo>
                        <a:pt x="149624" y="66648"/>
                      </a:lnTo>
                      <a:cubicBezTo>
                        <a:pt x="152059" y="65147"/>
                        <a:pt x="154527" y="63679"/>
                        <a:pt x="156529" y="61945"/>
                      </a:cubicBezTo>
                      <a:close/>
                      <a:moveTo>
                        <a:pt x="159831" y="61945"/>
                      </a:moveTo>
                      <a:cubicBezTo>
                        <a:pt x="157596" y="63546"/>
                        <a:pt x="155428" y="65214"/>
                        <a:pt x="152860" y="66648"/>
                      </a:cubicBezTo>
                      <a:lnTo>
                        <a:pt x="151892" y="66648"/>
                      </a:lnTo>
                      <a:cubicBezTo>
                        <a:pt x="154327" y="65114"/>
                        <a:pt x="156829" y="63646"/>
                        <a:pt x="158864" y="61945"/>
                      </a:cubicBezTo>
                      <a:close/>
                      <a:moveTo>
                        <a:pt x="162099" y="61945"/>
                      </a:moveTo>
                      <a:cubicBezTo>
                        <a:pt x="159898" y="63546"/>
                        <a:pt x="157730" y="65214"/>
                        <a:pt x="155128" y="66648"/>
                      </a:cubicBezTo>
                      <a:lnTo>
                        <a:pt x="153226" y="66648"/>
                      </a:lnTo>
                      <a:cubicBezTo>
                        <a:pt x="155662" y="65114"/>
                        <a:pt x="158197" y="63646"/>
                        <a:pt x="160265" y="61945"/>
                      </a:cubicBezTo>
                      <a:close/>
                      <a:moveTo>
                        <a:pt x="164401" y="61945"/>
                      </a:moveTo>
                      <a:cubicBezTo>
                        <a:pt x="162166" y="63546"/>
                        <a:pt x="159998" y="65214"/>
                        <a:pt x="157429" y="66615"/>
                      </a:cubicBezTo>
                      <a:cubicBezTo>
                        <a:pt x="156796" y="66648"/>
                        <a:pt x="156162" y="66648"/>
                        <a:pt x="155528" y="66648"/>
                      </a:cubicBezTo>
                      <a:cubicBezTo>
                        <a:pt x="157963" y="65080"/>
                        <a:pt x="160465" y="63646"/>
                        <a:pt x="162566" y="61945"/>
                      </a:cubicBezTo>
                      <a:close/>
                      <a:moveTo>
                        <a:pt x="131945" y="61945"/>
                      </a:moveTo>
                      <a:cubicBezTo>
                        <a:pt x="129710" y="63546"/>
                        <a:pt x="127575" y="65214"/>
                        <a:pt x="125040" y="66682"/>
                      </a:cubicBezTo>
                      <a:lnTo>
                        <a:pt x="123739" y="66682"/>
                      </a:lnTo>
                      <a:cubicBezTo>
                        <a:pt x="126174" y="65147"/>
                        <a:pt x="128709" y="63679"/>
                        <a:pt x="130710" y="61945"/>
                      </a:cubicBezTo>
                      <a:close/>
                      <a:moveTo>
                        <a:pt x="133579" y="61945"/>
                      </a:moveTo>
                      <a:cubicBezTo>
                        <a:pt x="131311" y="63546"/>
                        <a:pt x="129176" y="65214"/>
                        <a:pt x="126641" y="66682"/>
                      </a:cubicBezTo>
                      <a:lnTo>
                        <a:pt x="125340" y="66682"/>
                      </a:lnTo>
                      <a:cubicBezTo>
                        <a:pt x="127808" y="65180"/>
                        <a:pt x="130310" y="63679"/>
                        <a:pt x="132345" y="61945"/>
                      </a:cubicBezTo>
                      <a:close/>
                      <a:moveTo>
                        <a:pt x="135180" y="61945"/>
                      </a:moveTo>
                      <a:cubicBezTo>
                        <a:pt x="132945" y="63513"/>
                        <a:pt x="130810" y="65214"/>
                        <a:pt x="128275" y="66682"/>
                      </a:cubicBezTo>
                      <a:lnTo>
                        <a:pt x="126974" y="66682"/>
                      </a:lnTo>
                      <a:cubicBezTo>
                        <a:pt x="129443" y="65147"/>
                        <a:pt x="131911" y="63679"/>
                        <a:pt x="133946" y="61945"/>
                      </a:cubicBezTo>
                      <a:close/>
                      <a:moveTo>
                        <a:pt x="136815" y="61945"/>
                      </a:moveTo>
                      <a:cubicBezTo>
                        <a:pt x="134546" y="63513"/>
                        <a:pt x="132412" y="65214"/>
                        <a:pt x="129876" y="66682"/>
                      </a:cubicBezTo>
                      <a:lnTo>
                        <a:pt x="128609" y="66682"/>
                      </a:lnTo>
                      <a:cubicBezTo>
                        <a:pt x="131044" y="65147"/>
                        <a:pt x="133546" y="63679"/>
                        <a:pt x="135547" y="61945"/>
                      </a:cubicBezTo>
                      <a:close/>
                      <a:moveTo>
                        <a:pt x="138416" y="61945"/>
                      </a:moveTo>
                      <a:cubicBezTo>
                        <a:pt x="136181" y="63513"/>
                        <a:pt x="134046" y="65214"/>
                        <a:pt x="131511" y="66682"/>
                      </a:cubicBezTo>
                      <a:lnTo>
                        <a:pt x="130210" y="66682"/>
                      </a:lnTo>
                      <a:cubicBezTo>
                        <a:pt x="132645" y="65147"/>
                        <a:pt x="135147" y="63679"/>
                        <a:pt x="137182" y="61945"/>
                      </a:cubicBezTo>
                      <a:close/>
                      <a:moveTo>
                        <a:pt x="140017" y="61945"/>
                      </a:moveTo>
                      <a:cubicBezTo>
                        <a:pt x="137782" y="63546"/>
                        <a:pt x="135647" y="65214"/>
                        <a:pt x="133145" y="66682"/>
                      </a:cubicBezTo>
                      <a:lnTo>
                        <a:pt x="131845" y="66682"/>
                      </a:lnTo>
                      <a:cubicBezTo>
                        <a:pt x="134280" y="65147"/>
                        <a:pt x="136781" y="63679"/>
                        <a:pt x="138783" y="61945"/>
                      </a:cubicBezTo>
                      <a:close/>
                      <a:moveTo>
                        <a:pt x="141652" y="61945"/>
                      </a:moveTo>
                      <a:cubicBezTo>
                        <a:pt x="139417" y="63513"/>
                        <a:pt x="137282" y="65214"/>
                        <a:pt x="134747" y="66682"/>
                      </a:cubicBezTo>
                      <a:lnTo>
                        <a:pt x="133446" y="66682"/>
                      </a:lnTo>
                      <a:cubicBezTo>
                        <a:pt x="135881" y="65147"/>
                        <a:pt x="138383" y="63679"/>
                        <a:pt x="140417" y="61945"/>
                      </a:cubicBezTo>
                      <a:close/>
                      <a:moveTo>
                        <a:pt x="143253" y="61945"/>
                      </a:moveTo>
                      <a:cubicBezTo>
                        <a:pt x="141018" y="63513"/>
                        <a:pt x="138883" y="65214"/>
                        <a:pt x="136381" y="66682"/>
                      </a:cubicBezTo>
                      <a:lnTo>
                        <a:pt x="135080" y="66682"/>
                      </a:lnTo>
                      <a:cubicBezTo>
                        <a:pt x="137515" y="65147"/>
                        <a:pt x="140017" y="63679"/>
                        <a:pt x="142018" y="61945"/>
                      </a:cubicBezTo>
                      <a:close/>
                      <a:moveTo>
                        <a:pt x="144854" y="61945"/>
                      </a:moveTo>
                      <a:cubicBezTo>
                        <a:pt x="142619" y="63513"/>
                        <a:pt x="140484" y="65214"/>
                        <a:pt x="137982" y="66682"/>
                      </a:cubicBezTo>
                      <a:lnTo>
                        <a:pt x="136681" y="66682"/>
                      </a:lnTo>
                      <a:cubicBezTo>
                        <a:pt x="139116" y="65147"/>
                        <a:pt x="141618" y="63679"/>
                        <a:pt x="143620" y="61945"/>
                      </a:cubicBezTo>
                      <a:close/>
                      <a:moveTo>
                        <a:pt x="146488" y="61945"/>
                      </a:moveTo>
                      <a:cubicBezTo>
                        <a:pt x="144253" y="63513"/>
                        <a:pt x="142119" y="65214"/>
                        <a:pt x="139617" y="66682"/>
                      </a:cubicBezTo>
                      <a:lnTo>
                        <a:pt x="138316" y="66682"/>
                      </a:lnTo>
                      <a:cubicBezTo>
                        <a:pt x="140751" y="65147"/>
                        <a:pt x="143219" y="63679"/>
                        <a:pt x="145254" y="61945"/>
                      </a:cubicBezTo>
                      <a:close/>
                      <a:moveTo>
                        <a:pt x="148089" y="61945"/>
                      </a:moveTo>
                      <a:cubicBezTo>
                        <a:pt x="145855" y="63513"/>
                        <a:pt x="143720" y="65214"/>
                        <a:pt x="141218" y="66682"/>
                      </a:cubicBezTo>
                      <a:cubicBezTo>
                        <a:pt x="141073" y="66670"/>
                        <a:pt x="140929" y="66667"/>
                        <a:pt x="140784" y="66667"/>
                      </a:cubicBezTo>
                      <a:cubicBezTo>
                        <a:pt x="140495" y="66667"/>
                        <a:pt x="140206" y="66682"/>
                        <a:pt x="139917" y="66682"/>
                      </a:cubicBezTo>
                      <a:cubicBezTo>
                        <a:pt x="142352" y="65147"/>
                        <a:pt x="144854" y="63679"/>
                        <a:pt x="146855" y="61945"/>
                      </a:cubicBezTo>
                      <a:close/>
                      <a:moveTo>
                        <a:pt x="115833" y="61945"/>
                      </a:moveTo>
                      <a:cubicBezTo>
                        <a:pt x="113565" y="63546"/>
                        <a:pt x="111397" y="65247"/>
                        <a:pt x="108828" y="66715"/>
                      </a:cubicBezTo>
                      <a:lnTo>
                        <a:pt x="107560" y="66715"/>
                      </a:lnTo>
                      <a:cubicBezTo>
                        <a:pt x="110029" y="65180"/>
                        <a:pt x="112531" y="63679"/>
                        <a:pt x="114599" y="61945"/>
                      </a:cubicBezTo>
                      <a:close/>
                      <a:moveTo>
                        <a:pt x="117434" y="61945"/>
                      </a:moveTo>
                      <a:cubicBezTo>
                        <a:pt x="115166" y="63546"/>
                        <a:pt x="112998" y="65247"/>
                        <a:pt x="110463" y="66715"/>
                      </a:cubicBezTo>
                      <a:lnTo>
                        <a:pt x="109162" y="66715"/>
                      </a:lnTo>
                      <a:cubicBezTo>
                        <a:pt x="111630" y="65180"/>
                        <a:pt x="114165" y="63713"/>
                        <a:pt x="116200" y="61945"/>
                      </a:cubicBezTo>
                      <a:close/>
                      <a:moveTo>
                        <a:pt x="119035" y="61945"/>
                      </a:moveTo>
                      <a:cubicBezTo>
                        <a:pt x="116800" y="63546"/>
                        <a:pt x="114632" y="65247"/>
                        <a:pt x="112064" y="66715"/>
                      </a:cubicBezTo>
                      <a:lnTo>
                        <a:pt x="110796" y="66715"/>
                      </a:lnTo>
                      <a:cubicBezTo>
                        <a:pt x="113265" y="65180"/>
                        <a:pt x="115766" y="63713"/>
                        <a:pt x="117801" y="61945"/>
                      </a:cubicBezTo>
                      <a:close/>
                      <a:moveTo>
                        <a:pt x="120670" y="61945"/>
                      </a:moveTo>
                      <a:cubicBezTo>
                        <a:pt x="118402" y="63546"/>
                        <a:pt x="116233" y="65247"/>
                        <a:pt x="113698" y="66715"/>
                      </a:cubicBezTo>
                      <a:lnTo>
                        <a:pt x="112397" y="66715"/>
                      </a:lnTo>
                      <a:cubicBezTo>
                        <a:pt x="114866" y="65180"/>
                        <a:pt x="117401" y="63679"/>
                        <a:pt x="119436" y="61945"/>
                      </a:cubicBezTo>
                      <a:close/>
                      <a:moveTo>
                        <a:pt x="122271" y="61945"/>
                      </a:moveTo>
                      <a:cubicBezTo>
                        <a:pt x="120036" y="63546"/>
                        <a:pt x="117868" y="65247"/>
                        <a:pt x="115333" y="66715"/>
                      </a:cubicBezTo>
                      <a:lnTo>
                        <a:pt x="114032" y="66715"/>
                      </a:lnTo>
                      <a:cubicBezTo>
                        <a:pt x="116500" y="65180"/>
                        <a:pt x="119002" y="63679"/>
                        <a:pt x="121037" y="61945"/>
                      </a:cubicBezTo>
                      <a:close/>
                      <a:moveTo>
                        <a:pt x="123906" y="61945"/>
                      </a:moveTo>
                      <a:cubicBezTo>
                        <a:pt x="121637" y="63546"/>
                        <a:pt x="119469" y="65247"/>
                        <a:pt x="116934" y="66715"/>
                      </a:cubicBezTo>
                      <a:lnTo>
                        <a:pt x="115633" y="66715"/>
                      </a:lnTo>
                      <a:cubicBezTo>
                        <a:pt x="118101" y="65180"/>
                        <a:pt x="120637" y="63679"/>
                        <a:pt x="122638" y="61945"/>
                      </a:cubicBezTo>
                      <a:close/>
                      <a:moveTo>
                        <a:pt x="125507" y="61945"/>
                      </a:moveTo>
                      <a:cubicBezTo>
                        <a:pt x="123238" y="63546"/>
                        <a:pt x="121104" y="65247"/>
                        <a:pt x="118568" y="66715"/>
                      </a:cubicBezTo>
                      <a:lnTo>
                        <a:pt x="117267" y="66715"/>
                      </a:lnTo>
                      <a:cubicBezTo>
                        <a:pt x="119736" y="65180"/>
                        <a:pt x="122238" y="63679"/>
                        <a:pt x="124272" y="61945"/>
                      </a:cubicBezTo>
                      <a:close/>
                      <a:moveTo>
                        <a:pt x="127108" y="61945"/>
                      </a:moveTo>
                      <a:cubicBezTo>
                        <a:pt x="124873" y="63546"/>
                        <a:pt x="122705" y="65247"/>
                        <a:pt x="120170" y="66715"/>
                      </a:cubicBezTo>
                      <a:lnTo>
                        <a:pt x="118869" y="66715"/>
                      </a:lnTo>
                      <a:cubicBezTo>
                        <a:pt x="121337" y="65180"/>
                        <a:pt x="123839" y="63679"/>
                        <a:pt x="125874" y="61945"/>
                      </a:cubicBezTo>
                      <a:close/>
                      <a:moveTo>
                        <a:pt x="128742" y="61945"/>
                      </a:moveTo>
                      <a:cubicBezTo>
                        <a:pt x="126474" y="63546"/>
                        <a:pt x="124339" y="65247"/>
                        <a:pt x="121804" y="66715"/>
                      </a:cubicBezTo>
                      <a:lnTo>
                        <a:pt x="120503" y="66715"/>
                      </a:lnTo>
                      <a:cubicBezTo>
                        <a:pt x="122972" y="65180"/>
                        <a:pt x="125473" y="63679"/>
                        <a:pt x="127508" y="61945"/>
                      </a:cubicBezTo>
                      <a:close/>
                      <a:moveTo>
                        <a:pt x="130343" y="61945"/>
                      </a:moveTo>
                      <a:cubicBezTo>
                        <a:pt x="128109" y="63546"/>
                        <a:pt x="125940" y="65247"/>
                        <a:pt x="123405" y="66715"/>
                      </a:cubicBezTo>
                      <a:lnTo>
                        <a:pt x="122104" y="66715"/>
                      </a:lnTo>
                      <a:cubicBezTo>
                        <a:pt x="124573" y="65180"/>
                        <a:pt x="127074" y="63679"/>
                        <a:pt x="129109" y="61945"/>
                      </a:cubicBezTo>
                      <a:close/>
                      <a:moveTo>
                        <a:pt x="99688" y="61945"/>
                      </a:moveTo>
                      <a:cubicBezTo>
                        <a:pt x="97420" y="63546"/>
                        <a:pt x="95218" y="65281"/>
                        <a:pt x="92650" y="66748"/>
                      </a:cubicBezTo>
                      <a:lnTo>
                        <a:pt x="91349" y="66748"/>
                      </a:lnTo>
                      <a:cubicBezTo>
                        <a:pt x="93851" y="65214"/>
                        <a:pt x="96386" y="63713"/>
                        <a:pt x="98454" y="61945"/>
                      </a:cubicBezTo>
                      <a:close/>
                      <a:moveTo>
                        <a:pt x="101289" y="61945"/>
                      </a:moveTo>
                      <a:cubicBezTo>
                        <a:pt x="99021" y="63546"/>
                        <a:pt x="96853" y="65281"/>
                        <a:pt x="94251" y="66748"/>
                      </a:cubicBezTo>
                      <a:lnTo>
                        <a:pt x="92983" y="66748"/>
                      </a:lnTo>
                      <a:cubicBezTo>
                        <a:pt x="95452" y="65214"/>
                        <a:pt x="98020" y="63713"/>
                        <a:pt x="100055" y="61945"/>
                      </a:cubicBezTo>
                      <a:close/>
                      <a:moveTo>
                        <a:pt x="102924" y="61945"/>
                      </a:moveTo>
                      <a:cubicBezTo>
                        <a:pt x="100622" y="63546"/>
                        <a:pt x="98454" y="65281"/>
                        <a:pt x="95885" y="66748"/>
                      </a:cubicBezTo>
                      <a:lnTo>
                        <a:pt x="94585" y="66748"/>
                      </a:lnTo>
                      <a:cubicBezTo>
                        <a:pt x="97086" y="65180"/>
                        <a:pt x="99621" y="63713"/>
                        <a:pt x="101690" y="61945"/>
                      </a:cubicBezTo>
                      <a:close/>
                      <a:moveTo>
                        <a:pt x="104525" y="61945"/>
                      </a:moveTo>
                      <a:cubicBezTo>
                        <a:pt x="102257" y="63546"/>
                        <a:pt x="100088" y="65281"/>
                        <a:pt x="97520" y="66748"/>
                      </a:cubicBezTo>
                      <a:lnTo>
                        <a:pt x="96219" y="66748"/>
                      </a:lnTo>
                      <a:cubicBezTo>
                        <a:pt x="98687" y="65214"/>
                        <a:pt x="101256" y="63713"/>
                        <a:pt x="103291" y="61945"/>
                      </a:cubicBezTo>
                      <a:close/>
                      <a:moveTo>
                        <a:pt x="106126" y="61945"/>
                      </a:moveTo>
                      <a:cubicBezTo>
                        <a:pt x="103858" y="63546"/>
                        <a:pt x="101690" y="65281"/>
                        <a:pt x="99121" y="66748"/>
                      </a:cubicBezTo>
                      <a:lnTo>
                        <a:pt x="97820" y="66748"/>
                      </a:lnTo>
                      <a:cubicBezTo>
                        <a:pt x="100322" y="65180"/>
                        <a:pt x="102857" y="63713"/>
                        <a:pt x="104892" y="61945"/>
                      </a:cubicBezTo>
                      <a:close/>
                      <a:moveTo>
                        <a:pt x="107761" y="61945"/>
                      </a:moveTo>
                      <a:cubicBezTo>
                        <a:pt x="105492" y="63546"/>
                        <a:pt x="103324" y="65281"/>
                        <a:pt x="100756" y="66748"/>
                      </a:cubicBezTo>
                      <a:lnTo>
                        <a:pt x="99455" y="66748"/>
                      </a:lnTo>
                      <a:cubicBezTo>
                        <a:pt x="101923" y="65180"/>
                        <a:pt x="104458" y="63713"/>
                        <a:pt x="106526" y="61945"/>
                      </a:cubicBezTo>
                      <a:close/>
                      <a:moveTo>
                        <a:pt x="109362" y="61945"/>
                      </a:moveTo>
                      <a:cubicBezTo>
                        <a:pt x="107093" y="63546"/>
                        <a:pt x="104925" y="65247"/>
                        <a:pt x="102357" y="66748"/>
                      </a:cubicBezTo>
                      <a:lnTo>
                        <a:pt x="101089" y="66748"/>
                      </a:lnTo>
                      <a:cubicBezTo>
                        <a:pt x="103558" y="65180"/>
                        <a:pt x="106093" y="63713"/>
                        <a:pt x="108128" y="61945"/>
                      </a:cubicBezTo>
                      <a:close/>
                      <a:moveTo>
                        <a:pt x="110996" y="61945"/>
                      </a:moveTo>
                      <a:cubicBezTo>
                        <a:pt x="108695" y="63546"/>
                        <a:pt x="106526" y="65281"/>
                        <a:pt x="103991" y="66748"/>
                      </a:cubicBezTo>
                      <a:lnTo>
                        <a:pt x="102690" y="66748"/>
                      </a:lnTo>
                      <a:cubicBezTo>
                        <a:pt x="105159" y="65180"/>
                        <a:pt x="107694" y="63713"/>
                        <a:pt x="109729" y="61945"/>
                      </a:cubicBezTo>
                      <a:close/>
                      <a:moveTo>
                        <a:pt x="112597" y="61945"/>
                      </a:moveTo>
                      <a:cubicBezTo>
                        <a:pt x="110329" y="63546"/>
                        <a:pt x="108161" y="65247"/>
                        <a:pt x="105592" y="66748"/>
                      </a:cubicBezTo>
                      <a:lnTo>
                        <a:pt x="104325" y="66748"/>
                      </a:lnTo>
                      <a:cubicBezTo>
                        <a:pt x="106793" y="65180"/>
                        <a:pt x="109328" y="63713"/>
                        <a:pt x="111363" y="61945"/>
                      </a:cubicBezTo>
                      <a:close/>
                      <a:moveTo>
                        <a:pt x="114199" y="61945"/>
                      </a:moveTo>
                      <a:cubicBezTo>
                        <a:pt x="111930" y="63546"/>
                        <a:pt x="109762" y="65247"/>
                        <a:pt x="107227" y="66748"/>
                      </a:cubicBezTo>
                      <a:lnTo>
                        <a:pt x="105926" y="66748"/>
                      </a:lnTo>
                      <a:cubicBezTo>
                        <a:pt x="108394" y="65180"/>
                        <a:pt x="110930" y="63713"/>
                        <a:pt x="112964" y="61945"/>
                      </a:cubicBezTo>
                      <a:close/>
                      <a:moveTo>
                        <a:pt x="81942" y="61945"/>
                      </a:moveTo>
                      <a:cubicBezTo>
                        <a:pt x="79641" y="63579"/>
                        <a:pt x="77439" y="65314"/>
                        <a:pt x="74837" y="66782"/>
                      </a:cubicBezTo>
                      <a:lnTo>
                        <a:pt x="73570" y="66782"/>
                      </a:lnTo>
                      <a:cubicBezTo>
                        <a:pt x="76071" y="65214"/>
                        <a:pt x="78640" y="63713"/>
                        <a:pt x="80708" y="61945"/>
                      </a:cubicBezTo>
                      <a:close/>
                      <a:moveTo>
                        <a:pt x="83543" y="61945"/>
                      </a:moveTo>
                      <a:cubicBezTo>
                        <a:pt x="81242" y="63579"/>
                        <a:pt x="79040" y="65314"/>
                        <a:pt x="76438" y="66782"/>
                      </a:cubicBezTo>
                      <a:lnTo>
                        <a:pt x="75171" y="66782"/>
                      </a:lnTo>
                      <a:cubicBezTo>
                        <a:pt x="77672" y="65214"/>
                        <a:pt x="80241" y="63713"/>
                        <a:pt x="82309" y="61945"/>
                      </a:cubicBezTo>
                      <a:close/>
                      <a:moveTo>
                        <a:pt x="85178" y="61945"/>
                      </a:moveTo>
                      <a:cubicBezTo>
                        <a:pt x="82876" y="63579"/>
                        <a:pt x="80675" y="65314"/>
                        <a:pt x="78073" y="66782"/>
                      </a:cubicBezTo>
                      <a:lnTo>
                        <a:pt x="76805" y="66782"/>
                      </a:lnTo>
                      <a:cubicBezTo>
                        <a:pt x="79307" y="65214"/>
                        <a:pt x="81842" y="63713"/>
                        <a:pt x="83910" y="61945"/>
                      </a:cubicBezTo>
                      <a:close/>
                      <a:moveTo>
                        <a:pt x="86779" y="61945"/>
                      </a:moveTo>
                      <a:cubicBezTo>
                        <a:pt x="84477" y="63579"/>
                        <a:pt x="82276" y="65314"/>
                        <a:pt x="79674" y="66782"/>
                      </a:cubicBezTo>
                      <a:lnTo>
                        <a:pt x="78406" y="66782"/>
                      </a:lnTo>
                      <a:cubicBezTo>
                        <a:pt x="80908" y="65214"/>
                        <a:pt x="83477" y="63713"/>
                        <a:pt x="85545" y="61945"/>
                      </a:cubicBezTo>
                      <a:close/>
                      <a:moveTo>
                        <a:pt x="88380" y="61945"/>
                      </a:moveTo>
                      <a:cubicBezTo>
                        <a:pt x="86112" y="63579"/>
                        <a:pt x="83910" y="65281"/>
                        <a:pt x="81308" y="66782"/>
                      </a:cubicBezTo>
                      <a:lnTo>
                        <a:pt x="80041" y="66782"/>
                      </a:lnTo>
                      <a:cubicBezTo>
                        <a:pt x="82509" y="65214"/>
                        <a:pt x="85078" y="63713"/>
                        <a:pt x="87146" y="61945"/>
                      </a:cubicBezTo>
                      <a:close/>
                      <a:moveTo>
                        <a:pt x="90015" y="61945"/>
                      </a:moveTo>
                      <a:cubicBezTo>
                        <a:pt x="87713" y="63579"/>
                        <a:pt x="85511" y="65314"/>
                        <a:pt x="82943" y="66782"/>
                      </a:cubicBezTo>
                      <a:lnTo>
                        <a:pt x="81642" y="66782"/>
                      </a:lnTo>
                      <a:cubicBezTo>
                        <a:pt x="84144" y="65214"/>
                        <a:pt x="86712" y="63713"/>
                        <a:pt x="88780" y="61945"/>
                      </a:cubicBezTo>
                      <a:close/>
                      <a:moveTo>
                        <a:pt x="91616" y="61945"/>
                      </a:moveTo>
                      <a:cubicBezTo>
                        <a:pt x="89314" y="63579"/>
                        <a:pt x="87146" y="65281"/>
                        <a:pt x="84544" y="66782"/>
                      </a:cubicBezTo>
                      <a:lnTo>
                        <a:pt x="83276" y="66782"/>
                      </a:lnTo>
                      <a:cubicBezTo>
                        <a:pt x="85745" y="65214"/>
                        <a:pt x="88313" y="63713"/>
                        <a:pt x="90382" y="61945"/>
                      </a:cubicBezTo>
                      <a:close/>
                      <a:moveTo>
                        <a:pt x="93217" y="61945"/>
                      </a:moveTo>
                      <a:cubicBezTo>
                        <a:pt x="90949" y="63546"/>
                        <a:pt x="88747" y="65281"/>
                        <a:pt x="86179" y="66782"/>
                      </a:cubicBezTo>
                      <a:lnTo>
                        <a:pt x="84878" y="66782"/>
                      </a:lnTo>
                      <a:cubicBezTo>
                        <a:pt x="87379" y="65214"/>
                        <a:pt x="89948" y="63713"/>
                        <a:pt x="91983" y="61945"/>
                      </a:cubicBezTo>
                      <a:close/>
                      <a:moveTo>
                        <a:pt x="94851" y="61945"/>
                      </a:moveTo>
                      <a:cubicBezTo>
                        <a:pt x="92550" y="63546"/>
                        <a:pt x="90382" y="65281"/>
                        <a:pt x="87780" y="66782"/>
                      </a:cubicBezTo>
                      <a:lnTo>
                        <a:pt x="86512" y="66782"/>
                      </a:lnTo>
                      <a:cubicBezTo>
                        <a:pt x="88981" y="65214"/>
                        <a:pt x="91549" y="63713"/>
                        <a:pt x="93617" y="61945"/>
                      </a:cubicBezTo>
                      <a:close/>
                      <a:moveTo>
                        <a:pt x="96453" y="61945"/>
                      </a:moveTo>
                      <a:cubicBezTo>
                        <a:pt x="94184" y="63546"/>
                        <a:pt x="91983" y="65281"/>
                        <a:pt x="89414" y="66782"/>
                      </a:cubicBezTo>
                      <a:lnTo>
                        <a:pt x="88113" y="66782"/>
                      </a:lnTo>
                      <a:cubicBezTo>
                        <a:pt x="90615" y="65214"/>
                        <a:pt x="93150" y="63713"/>
                        <a:pt x="95218" y="61945"/>
                      </a:cubicBezTo>
                      <a:close/>
                      <a:moveTo>
                        <a:pt x="98087" y="61945"/>
                      </a:moveTo>
                      <a:cubicBezTo>
                        <a:pt x="95785" y="63546"/>
                        <a:pt x="93617" y="65281"/>
                        <a:pt x="91015" y="66782"/>
                      </a:cubicBezTo>
                      <a:cubicBezTo>
                        <a:pt x="90871" y="66770"/>
                        <a:pt x="90730" y="66767"/>
                        <a:pt x="90590" y="66767"/>
                      </a:cubicBezTo>
                      <a:cubicBezTo>
                        <a:pt x="90311" y="66767"/>
                        <a:pt x="90037" y="66782"/>
                        <a:pt x="89748" y="66782"/>
                      </a:cubicBezTo>
                      <a:cubicBezTo>
                        <a:pt x="92216" y="65214"/>
                        <a:pt x="94785" y="63713"/>
                        <a:pt x="96853" y="61945"/>
                      </a:cubicBezTo>
                      <a:close/>
                      <a:moveTo>
                        <a:pt x="59359" y="61945"/>
                      </a:moveTo>
                      <a:cubicBezTo>
                        <a:pt x="57024" y="63579"/>
                        <a:pt x="54823" y="65314"/>
                        <a:pt x="52188" y="66815"/>
                      </a:cubicBezTo>
                      <a:lnTo>
                        <a:pt x="50920" y="66815"/>
                      </a:lnTo>
                      <a:cubicBezTo>
                        <a:pt x="53422" y="65247"/>
                        <a:pt x="56024" y="63746"/>
                        <a:pt x="58092" y="61945"/>
                      </a:cubicBezTo>
                      <a:close/>
                      <a:moveTo>
                        <a:pt x="60961" y="61945"/>
                      </a:moveTo>
                      <a:cubicBezTo>
                        <a:pt x="58659" y="63579"/>
                        <a:pt x="56424" y="65347"/>
                        <a:pt x="53789" y="66815"/>
                      </a:cubicBezTo>
                      <a:lnTo>
                        <a:pt x="52521" y="66815"/>
                      </a:lnTo>
                      <a:cubicBezTo>
                        <a:pt x="55056" y="65247"/>
                        <a:pt x="57625" y="63746"/>
                        <a:pt x="59726" y="61945"/>
                      </a:cubicBezTo>
                      <a:close/>
                      <a:moveTo>
                        <a:pt x="62562" y="61945"/>
                      </a:moveTo>
                      <a:cubicBezTo>
                        <a:pt x="60260" y="63579"/>
                        <a:pt x="58058" y="65314"/>
                        <a:pt x="55423" y="66815"/>
                      </a:cubicBezTo>
                      <a:lnTo>
                        <a:pt x="54156" y="66815"/>
                      </a:lnTo>
                      <a:cubicBezTo>
                        <a:pt x="56657" y="65247"/>
                        <a:pt x="59259" y="63746"/>
                        <a:pt x="61327" y="61945"/>
                      </a:cubicBezTo>
                      <a:close/>
                      <a:moveTo>
                        <a:pt x="64196" y="61945"/>
                      </a:moveTo>
                      <a:cubicBezTo>
                        <a:pt x="61861" y="63579"/>
                        <a:pt x="59660" y="65314"/>
                        <a:pt x="57024" y="66815"/>
                      </a:cubicBezTo>
                      <a:lnTo>
                        <a:pt x="55757" y="66815"/>
                      </a:lnTo>
                      <a:cubicBezTo>
                        <a:pt x="58292" y="65247"/>
                        <a:pt x="60860" y="63746"/>
                        <a:pt x="62962" y="61945"/>
                      </a:cubicBezTo>
                      <a:close/>
                      <a:moveTo>
                        <a:pt x="65797" y="61945"/>
                      </a:moveTo>
                      <a:cubicBezTo>
                        <a:pt x="63496" y="63579"/>
                        <a:pt x="61294" y="65314"/>
                        <a:pt x="58659" y="66815"/>
                      </a:cubicBezTo>
                      <a:lnTo>
                        <a:pt x="57391" y="66815"/>
                      </a:lnTo>
                      <a:cubicBezTo>
                        <a:pt x="59893" y="65247"/>
                        <a:pt x="62495" y="63746"/>
                        <a:pt x="64563" y="61945"/>
                      </a:cubicBezTo>
                      <a:close/>
                      <a:moveTo>
                        <a:pt x="67398" y="61945"/>
                      </a:moveTo>
                      <a:cubicBezTo>
                        <a:pt x="65097" y="63579"/>
                        <a:pt x="62895" y="65314"/>
                        <a:pt x="60260" y="66815"/>
                      </a:cubicBezTo>
                      <a:lnTo>
                        <a:pt x="58992" y="66815"/>
                      </a:lnTo>
                      <a:cubicBezTo>
                        <a:pt x="61528" y="65247"/>
                        <a:pt x="64096" y="63713"/>
                        <a:pt x="66164" y="61945"/>
                      </a:cubicBezTo>
                      <a:close/>
                      <a:moveTo>
                        <a:pt x="69033" y="61945"/>
                      </a:moveTo>
                      <a:cubicBezTo>
                        <a:pt x="66731" y="63579"/>
                        <a:pt x="64496" y="65314"/>
                        <a:pt x="61895" y="66815"/>
                      </a:cubicBezTo>
                      <a:lnTo>
                        <a:pt x="60627" y="66815"/>
                      </a:lnTo>
                      <a:cubicBezTo>
                        <a:pt x="63129" y="65247"/>
                        <a:pt x="65697" y="63746"/>
                        <a:pt x="67799" y="61945"/>
                      </a:cubicBezTo>
                      <a:close/>
                      <a:moveTo>
                        <a:pt x="70634" y="61945"/>
                      </a:moveTo>
                      <a:cubicBezTo>
                        <a:pt x="68332" y="63579"/>
                        <a:pt x="66131" y="65314"/>
                        <a:pt x="63496" y="66815"/>
                      </a:cubicBezTo>
                      <a:lnTo>
                        <a:pt x="62228" y="66815"/>
                      </a:lnTo>
                      <a:cubicBezTo>
                        <a:pt x="64730" y="65247"/>
                        <a:pt x="67332" y="63713"/>
                        <a:pt x="69400" y="61945"/>
                      </a:cubicBezTo>
                      <a:close/>
                      <a:moveTo>
                        <a:pt x="72269" y="61945"/>
                      </a:moveTo>
                      <a:cubicBezTo>
                        <a:pt x="69934" y="63579"/>
                        <a:pt x="67732" y="65314"/>
                        <a:pt x="65130" y="66815"/>
                      </a:cubicBezTo>
                      <a:lnTo>
                        <a:pt x="63863" y="66815"/>
                      </a:lnTo>
                      <a:cubicBezTo>
                        <a:pt x="66364" y="65247"/>
                        <a:pt x="68933" y="63713"/>
                        <a:pt x="71001" y="61945"/>
                      </a:cubicBezTo>
                      <a:close/>
                      <a:moveTo>
                        <a:pt x="73870" y="61945"/>
                      </a:moveTo>
                      <a:cubicBezTo>
                        <a:pt x="71568" y="63579"/>
                        <a:pt x="69367" y="65314"/>
                        <a:pt x="66731" y="66815"/>
                      </a:cubicBezTo>
                      <a:lnTo>
                        <a:pt x="65464" y="66815"/>
                      </a:lnTo>
                      <a:cubicBezTo>
                        <a:pt x="67966" y="65247"/>
                        <a:pt x="70567" y="63713"/>
                        <a:pt x="72636" y="61945"/>
                      </a:cubicBezTo>
                      <a:close/>
                      <a:moveTo>
                        <a:pt x="75471" y="61945"/>
                      </a:moveTo>
                      <a:cubicBezTo>
                        <a:pt x="73169" y="63579"/>
                        <a:pt x="70968" y="65314"/>
                        <a:pt x="68366" y="66815"/>
                      </a:cubicBezTo>
                      <a:lnTo>
                        <a:pt x="67098" y="66815"/>
                      </a:lnTo>
                      <a:cubicBezTo>
                        <a:pt x="69600" y="65247"/>
                        <a:pt x="72169" y="63713"/>
                        <a:pt x="74237" y="61945"/>
                      </a:cubicBezTo>
                      <a:close/>
                      <a:moveTo>
                        <a:pt x="77105" y="61945"/>
                      </a:moveTo>
                      <a:cubicBezTo>
                        <a:pt x="74804" y="63579"/>
                        <a:pt x="72602" y="65314"/>
                        <a:pt x="69967" y="66815"/>
                      </a:cubicBezTo>
                      <a:lnTo>
                        <a:pt x="68699" y="66815"/>
                      </a:lnTo>
                      <a:cubicBezTo>
                        <a:pt x="71201" y="65214"/>
                        <a:pt x="73770" y="63713"/>
                        <a:pt x="75871" y="61945"/>
                      </a:cubicBezTo>
                      <a:close/>
                      <a:moveTo>
                        <a:pt x="78707" y="61945"/>
                      </a:moveTo>
                      <a:cubicBezTo>
                        <a:pt x="76405" y="63579"/>
                        <a:pt x="74203" y="65314"/>
                        <a:pt x="71601" y="66815"/>
                      </a:cubicBezTo>
                      <a:lnTo>
                        <a:pt x="70334" y="66815"/>
                      </a:lnTo>
                      <a:cubicBezTo>
                        <a:pt x="72836" y="65214"/>
                        <a:pt x="75404" y="63713"/>
                        <a:pt x="77472" y="61945"/>
                      </a:cubicBezTo>
                      <a:close/>
                      <a:moveTo>
                        <a:pt x="80308" y="61945"/>
                      </a:moveTo>
                      <a:cubicBezTo>
                        <a:pt x="78006" y="63579"/>
                        <a:pt x="75804" y="65314"/>
                        <a:pt x="73203" y="66782"/>
                      </a:cubicBezTo>
                      <a:cubicBezTo>
                        <a:pt x="72802" y="66815"/>
                        <a:pt x="72369" y="66815"/>
                        <a:pt x="71935" y="66815"/>
                      </a:cubicBezTo>
                      <a:cubicBezTo>
                        <a:pt x="74437" y="65214"/>
                        <a:pt x="77005" y="63713"/>
                        <a:pt x="79073" y="61945"/>
                      </a:cubicBezTo>
                      <a:close/>
                      <a:moveTo>
                        <a:pt x="39979" y="61945"/>
                      </a:moveTo>
                      <a:cubicBezTo>
                        <a:pt x="37644" y="63579"/>
                        <a:pt x="35409" y="65347"/>
                        <a:pt x="32774" y="66848"/>
                      </a:cubicBezTo>
                      <a:lnTo>
                        <a:pt x="31506" y="66848"/>
                      </a:lnTo>
                      <a:cubicBezTo>
                        <a:pt x="34041" y="65281"/>
                        <a:pt x="36643" y="63746"/>
                        <a:pt x="38745" y="61945"/>
                      </a:cubicBezTo>
                      <a:close/>
                      <a:moveTo>
                        <a:pt x="41580" y="61945"/>
                      </a:moveTo>
                      <a:cubicBezTo>
                        <a:pt x="39278" y="63579"/>
                        <a:pt x="37043" y="65347"/>
                        <a:pt x="34375" y="66848"/>
                      </a:cubicBezTo>
                      <a:lnTo>
                        <a:pt x="33107" y="66848"/>
                      </a:lnTo>
                      <a:cubicBezTo>
                        <a:pt x="35642" y="65247"/>
                        <a:pt x="38244" y="63746"/>
                        <a:pt x="40346" y="61945"/>
                      </a:cubicBezTo>
                      <a:close/>
                      <a:moveTo>
                        <a:pt x="43215" y="61945"/>
                      </a:moveTo>
                      <a:cubicBezTo>
                        <a:pt x="40880" y="63579"/>
                        <a:pt x="38645" y="65347"/>
                        <a:pt x="36009" y="66848"/>
                      </a:cubicBezTo>
                      <a:lnTo>
                        <a:pt x="34742" y="66848"/>
                      </a:lnTo>
                      <a:cubicBezTo>
                        <a:pt x="37277" y="65247"/>
                        <a:pt x="39879" y="63746"/>
                        <a:pt x="41980" y="61945"/>
                      </a:cubicBezTo>
                      <a:close/>
                      <a:moveTo>
                        <a:pt x="44816" y="61945"/>
                      </a:moveTo>
                      <a:cubicBezTo>
                        <a:pt x="42481" y="63579"/>
                        <a:pt x="40279" y="65347"/>
                        <a:pt x="37611" y="66848"/>
                      </a:cubicBezTo>
                      <a:lnTo>
                        <a:pt x="36343" y="66848"/>
                      </a:lnTo>
                      <a:cubicBezTo>
                        <a:pt x="38878" y="65247"/>
                        <a:pt x="41480" y="63746"/>
                        <a:pt x="43581" y="61945"/>
                      </a:cubicBezTo>
                      <a:close/>
                      <a:moveTo>
                        <a:pt x="46450" y="61945"/>
                      </a:moveTo>
                      <a:cubicBezTo>
                        <a:pt x="44115" y="63579"/>
                        <a:pt x="41880" y="65347"/>
                        <a:pt x="39245" y="66848"/>
                      </a:cubicBezTo>
                      <a:lnTo>
                        <a:pt x="37977" y="66848"/>
                      </a:lnTo>
                      <a:cubicBezTo>
                        <a:pt x="40513" y="65247"/>
                        <a:pt x="43114" y="63746"/>
                        <a:pt x="45183" y="61945"/>
                      </a:cubicBezTo>
                      <a:close/>
                      <a:moveTo>
                        <a:pt x="48051" y="61945"/>
                      </a:moveTo>
                      <a:cubicBezTo>
                        <a:pt x="45716" y="63579"/>
                        <a:pt x="43515" y="65347"/>
                        <a:pt x="40880" y="66848"/>
                      </a:cubicBezTo>
                      <a:lnTo>
                        <a:pt x="39612" y="66848"/>
                      </a:lnTo>
                      <a:cubicBezTo>
                        <a:pt x="42114" y="65247"/>
                        <a:pt x="44716" y="63746"/>
                        <a:pt x="46817" y="61945"/>
                      </a:cubicBezTo>
                      <a:close/>
                      <a:moveTo>
                        <a:pt x="49652" y="61945"/>
                      </a:moveTo>
                      <a:cubicBezTo>
                        <a:pt x="47351" y="63579"/>
                        <a:pt x="45116" y="65347"/>
                        <a:pt x="42481" y="66848"/>
                      </a:cubicBezTo>
                      <a:lnTo>
                        <a:pt x="41213" y="66848"/>
                      </a:lnTo>
                      <a:cubicBezTo>
                        <a:pt x="43748" y="65247"/>
                        <a:pt x="46350" y="63746"/>
                        <a:pt x="48418" y="61945"/>
                      </a:cubicBezTo>
                      <a:close/>
                      <a:moveTo>
                        <a:pt x="51287" y="61945"/>
                      </a:moveTo>
                      <a:cubicBezTo>
                        <a:pt x="48952" y="63579"/>
                        <a:pt x="46750" y="65347"/>
                        <a:pt x="44115" y="66848"/>
                      </a:cubicBezTo>
                      <a:lnTo>
                        <a:pt x="42848" y="66848"/>
                      </a:lnTo>
                      <a:cubicBezTo>
                        <a:pt x="45349" y="65247"/>
                        <a:pt x="47951" y="63746"/>
                        <a:pt x="50053" y="61945"/>
                      </a:cubicBezTo>
                      <a:close/>
                      <a:moveTo>
                        <a:pt x="52888" y="61945"/>
                      </a:moveTo>
                      <a:cubicBezTo>
                        <a:pt x="50586" y="63579"/>
                        <a:pt x="48352" y="65347"/>
                        <a:pt x="45716" y="66815"/>
                      </a:cubicBezTo>
                      <a:cubicBezTo>
                        <a:pt x="45283" y="66848"/>
                        <a:pt x="44882" y="66848"/>
                        <a:pt x="44449" y="66848"/>
                      </a:cubicBezTo>
                      <a:cubicBezTo>
                        <a:pt x="46984" y="65247"/>
                        <a:pt x="49552" y="63746"/>
                        <a:pt x="51654" y="61945"/>
                      </a:cubicBezTo>
                      <a:close/>
                      <a:moveTo>
                        <a:pt x="54489" y="61945"/>
                      </a:moveTo>
                      <a:cubicBezTo>
                        <a:pt x="52188" y="63579"/>
                        <a:pt x="49986" y="65347"/>
                        <a:pt x="47351" y="66848"/>
                      </a:cubicBezTo>
                      <a:lnTo>
                        <a:pt x="46083" y="66848"/>
                      </a:lnTo>
                      <a:cubicBezTo>
                        <a:pt x="48585" y="65247"/>
                        <a:pt x="51187" y="63746"/>
                        <a:pt x="53255" y="61945"/>
                      </a:cubicBezTo>
                      <a:close/>
                      <a:moveTo>
                        <a:pt x="56124" y="61945"/>
                      </a:moveTo>
                      <a:cubicBezTo>
                        <a:pt x="53789" y="63579"/>
                        <a:pt x="51587" y="65347"/>
                        <a:pt x="48952" y="66815"/>
                      </a:cubicBezTo>
                      <a:cubicBezTo>
                        <a:pt x="48518" y="66848"/>
                        <a:pt x="48118" y="66848"/>
                        <a:pt x="47684" y="66848"/>
                      </a:cubicBezTo>
                      <a:cubicBezTo>
                        <a:pt x="50220" y="65247"/>
                        <a:pt x="52788" y="63746"/>
                        <a:pt x="54890" y="61945"/>
                      </a:cubicBezTo>
                      <a:close/>
                      <a:moveTo>
                        <a:pt x="57725" y="61945"/>
                      </a:moveTo>
                      <a:cubicBezTo>
                        <a:pt x="55423" y="63579"/>
                        <a:pt x="53188" y="65347"/>
                        <a:pt x="50586" y="66848"/>
                      </a:cubicBezTo>
                      <a:cubicBezTo>
                        <a:pt x="50370" y="66832"/>
                        <a:pt x="50153" y="66823"/>
                        <a:pt x="49936" y="66823"/>
                      </a:cubicBezTo>
                      <a:cubicBezTo>
                        <a:pt x="49719" y="66823"/>
                        <a:pt x="49502" y="66832"/>
                        <a:pt x="49286" y="66848"/>
                      </a:cubicBezTo>
                      <a:cubicBezTo>
                        <a:pt x="51821" y="65247"/>
                        <a:pt x="54423" y="63746"/>
                        <a:pt x="56491" y="61945"/>
                      </a:cubicBezTo>
                      <a:close/>
                      <a:moveTo>
                        <a:pt x="31906" y="61945"/>
                      </a:moveTo>
                      <a:cubicBezTo>
                        <a:pt x="29571" y="63613"/>
                        <a:pt x="27337" y="65381"/>
                        <a:pt x="24635" y="66882"/>
                      </a:cubicBezTo>
                      <a:lnTo>
                        <a:pt x="23367" y="66882"/>
                      </a:lnTo>
                      <a:cubicBezTo>
                        <a:pt x="25936" y="65281"/>
                        <a:pt x="28571" y="63746"/>
                        <a:pt x="30672" y="61945"/>
                      </a:cubicBezTo>
                      <a:close/>
                      <a:moveTo>
                        <a:pt x="33508" y="61945"/>
                      </a:moveTo>
                      <a:cubicBezTo>
                        <a:pt x="31173" y="63613"/>
                        <a:pt x="28938" y="65381"/>
                        <a:pt x="26269" y="66882"/>
                      </a:cubicBezTo>
                      <a:lnTo>
                        <a:pt x="25002" y="66882"/>
                      </a:lnTo>
                      <a:cubicBezTo>
                        <a:pt x="27537" y="65281"/>
                        <a:pt x="30172" y="63746"/>
                        <a:pt x="32273" y="61945"/>
                      </a:cubicBezTo>
                      <a:close/>
                      <a:moveTo>
                        <a:pt x="35142" y="61945"/>
                      </a:moveTo>
                      <a:cubicBezTo>
                        <a:pt x="32807" y="63613"/>
                        <a:pt x="30572" y="65381"/>
                        <a:pt x="27904" y="66882"/>
                      </a:cubicBezTo>
                      <a:lnTo>
                        <a:pt x="26636" y="66882"/>
                      </a:lnTo>
                      <a:cubicBezTo>
                        <a:pt x="29171" y="65281"/>
                        <a:pt x="31806" y="63746"/>
                        <a:pt x="33908" y="61945"/>
                      </a:cubicBezTo>
                      <a:close/>
                      <a:moveTo>
                        <a:pt x="36743" y="61945"/>
                      </a:moveTo>
                      <a:cubicBezTo>
                        <a:pt x="34408" y="63579"/>
                        <a:pt x="32173" y="65347"/>
                        <a:pt x="29505" y="66882"/>
                      </a:cubicBezTo>
                      <a:lnTo>
                        <a:pt x="28271" y="66882"/>
                      </a:lnTo>
                      <a:cubicBezTo>
                        <a:pt x="30806" y="65281"/>
                        <a:pt x="33408" y="63746"/>
                        <a:pt x="35509" y="61945"/>
                      </a:cubicBezTo>
                      <a:close/>
                      <a:moveTo>
                        <a:pt x="38378" y="61945"/>
                      </a:moveTo>
                      <a:cubicBezTo>
                        <a:pt x="36043" y="63613"/>
                        <a:pt x="33808" y="65347"/>
                        <a:pt x="31139" y="66882"/>
                      </a:cubicBezTo>
                      <a:cubicBezTo>
                        <a:pt x="30922" y="66865"/>
                        <a:pt x="30714" y="66857"/>
                        <a:pt x="30505" y="66857"/>
                      </a:cubicBezTo>
                      <a:cubicBezTo>
                        <a:pt x="30297" y="66857"/>
                        <a:pt x="30089" y="66865"/>
                        <a:pt x="29872" y="66882"/>
                      </a:cubicBezTo>
                      <a:cubicBezTo>
                        <a:pt x="32407" y="65281"/>
                        <a:pt x="35042" y="63746"/>
                        <a:pt x="37144" y="61945"/>
                      </a:cubicBezTo>
                      <a:close/>
                      <a:moveTo>
                        <a:pt x="11225" y="59943"/>
                      </a:moveTo>
                      <a:lnTo>
                        <a:pt x="11225" y="60644"/>
                      </a:lnTo>
                      <a:cubicBezTo>
                        <a:pt x="8256" y="62779"/>
                        <a:pt x="5354" y="65014"/>
                        <a:pt x="1918" y="66915"/>
                      </a:cubicBezTo>
                      <a:lnTo>
                        <a:pt x="1918" y="66148"/>
                      </a:lnTo>
                      <a:cubicBezTo>
                        <a:pt x="5154" y="64113"/>
                        <a:pt x="8423" y="62178"/>
                        <a:pt x="11225" y="59943"/>
                      </a:cubicBezTo>
                      <a:close/>
                      <a:moveTo>
                        <a:pt x="25469" y="61945"/>
                      </a:moveTo>
                      <a:cubicBezTo>
                        <a:pt x="23100" y="63613"/>
                        <a:pt x="20832" y="65414"/>
                        <a:pt x="18130" y="66915"/>
                      </a:cubicBezTo>
                      <a:lnTo>
                        <a:pt x="16862" y="66915"/>
                      </a:lnTo>
                      <a:cubicBezTo>
                        <a:pt x="19431" y="65314"/>
                        <a:pt x="22099" y="63779"/>
                        <a:pt x="24201" y="61945"/>
                      </a:cubicBezTo>
                      <a:close/>
                      <a:moveTo>
                        <a:pt x="27070" y="61945"/>
                      </a:moveTo>
                      <a:cubicBezTo>
                        <a:pt x="24701" y="63613"/>
                        <a:pt x="22466" y="65414"/>
                        <a:pt x="19764" y="66915"/>
                      </a:cubicBezTo>
                      <a:lnTo>
                        <a:pt x="18497" y="66915"/>
                      </a:lnTo>
                      <a:cubicBezTo>
                        <a:pt x="21065" y="65314"/>
                        <a:pt x="23701" y="63779"/>
                        <a:pt x="25835" y="61945"/>
                      </a:cubicBezTo>
                      <a:close/>
                      <a:moveTo>
                        <a:pt x="28671" y="61945"/>
                      </a:moveTo>
                      <a:cubicBezTo>
                        <a:pt x="26336" y="63613"/>
                        <a:pt x="24068" y="65381"/>
                        <a:pt x="21399" y="66915"/>
                      </a:cubicBezTo>
                      <a:lnTo>
                        <a:pt x="20131" y="66915"/>
                      </a:lnTo>
                      <a:cubicBezTo>
                        <a:pt x="22700" y="65314"/>
                        <a:pt x="25335" y="63779"/>
                        <a:pt x="27437" y="61945"/>
                      </a:cubicBezTo>
                      <a:close/>
                      <a:moveTo>
                        <a:pt x="30305" y="61945"/>
                      </a:moveTo>
                      <a:cubicBezTo>
                        <a:pt x="27937" y="63613"/>
                        <a:pt x="25702" y="65381"/>
                        <a:pt x="23000" y="66882"/>
                      </a:cubicBezTo>
                      <a:cubicBezTo>
                        <a:pt x="22600" y="66882"/>
                        <a:pt x="22166" y="66882"/>
                        <a:pt x="21766" y="66915"/>
                      </a:cubicBezTo>
                      <a:cubicBezTo>
                        <a:pt x="24301" y="65281"/>
                        <a:pt x="26936" y="63746"/>
                        <a:pt x="29071" y="61945"/>
                      </a:cubicBezTo>
                      <a:close/>
                      <a:moveTo>
                        <a:pt x="20632" y="61945"/>
                      </a:moveTo>
                      <a:cubicBezTo>
                        <a:pt x="18230" y="63646"/>
                        <a:pt x="15962" y="65447"/>
                        <a:pt x="13226" y="66948"/>
                      </a:cubicBezTo>
                      <a:lnTo>
                        <a:pt x="11992" y="66948"/>
                      </a:lnTo>
                      <a:cubicBezTo>
                        <a:pt x="14561" y="65314"/>
                        <a:pt x="17229" y="63779"/>
                        <a:pt x="19364" y="61945"/>
                      </a:cubicBezTo>
                      <a:close/>
                      <a:moveTo>
                        <a:pt x="22233" y="61945"/>
                      </a:moveTo>
                      <a:cubicBezTo>
                        <a:pt x="19865" y="63613"/>
                        <a:pt x="17596" y="65414"/>
                        <a:pt x="14861" y="66948"/>
                      </a:cubicBezTo>
                      <a:lnTo>
                        <a:pt x="13593" y="66948"/>
                      </a:lnTo>
                      <a:cubicBezTo>
                        <a:pt x="16195" y="65314"/>
                        <a:pt x="18864" y="63779"/>
                        <a:pt x="20999" y="61945"/>
                      </a:cubicBezTo>
                      <a:close/>
                      <a:moveTo>
                        <a:pt x="23834" y="61945"/>
                      </a:moveTo>
                      <a:cubicBezTo>
                        <a:pt x="21466" y="63613"/>
                        <a:pt x="19197" y="65414"/>
                        <a:pt x="16495" y="66915"/>
                      </a:cubicBezTo>
                      <a:cubicBezTo>
                        <a:pt x="16062" y="66948"/>
                        <a:pt x="15662" y="66948"/>
                        <a:pt x="15228" y="66948"/>
                      </a:cubicBezTo>
                      <a:cubicBezTo>
                        <a:pt x="17796" y="65314"/>
                        <a:pt x="20465" y="63779"/>
                        <a:pt x="22600" y="61945"/>
                      </a:cubicBezTo>
                      <a:close/>
                      <a:moveTo>
                        <a:pt x="17396" y="61945"/>
                      </a:moveTo>
                      <a:cubicBezTo>
                        <a:pt x="14994" y="63646"/>
                        <a:pt x="12693" y="65447"/>
                        <a:pt x="9957" y="66982"/>
                      </a:cubicBezTo>
                      <a:lnTo>
                        <a:pt x="8723" y="66982"/>
                      </a:lnTo>
                      <a:cubicBezTo>
                        <a:pt x="11292" y="65347"/>
                        <a:pt x="13994" y="63779"/>
                        <a:pt x="16162" y="61945"/>
                      </a:cubicBezTo>
                      <a:close/>
                      <a:moveTo>
                        <a:pt x="18997" y="61945"/>
                      </a:moveTo>
                      <a:cubicBezTo>
                        <a:pt x="16629" y="63646"/>
                        <a:pt x="14327" y="65447"/>
                        <a:pt x="11592" y="66948"/>
                      </a:cubicBezTo>
                      <a:cubicBezTo>
                        <a:pt x="11192" y="66982"/>
                        <a:pt x="10758" y="66982"/>
                        <a:pt x="10358" y="66982"/>
                      </a:cubicBezTo>
                      <a:cubicBezTo>
                        <a:pt x="12926" y="65347"/>
                        <a:pt x="15628" y="63779"/>
                        <a:pt x="17763" y="61945"/>
                      </a:cubicBezTo>
                      <a:close/>
                      <a:moveTo>
                        <a:pt x="14160" y="61945"/>
                      </a:moveTo>
                      <a:cubicBezTo>
                        <a:pt x="11759" y="63646"/>
                        <a:pt x="9457" y="65481"/>
                        <a:pt x="6688" y="67015"/>
                      </a:cubicBezTo>
                      <a:lnTo>
                        <a:pt x="5421" y="67015"/>
                      </a:lnTo>
                      <a:cubicBezTo>
                        <a:pt x="8056" y="65381"/>
                        <a:pt x="10758" y="63813"/>
                        <a:pt x="12926" y="61945"/>
                      </a:cubicBezTo>
                      <a:close/>
                      <a:moveTo>
                        <a:pt x="15762" y="61945"/>
                      </a:moveTo>
                      <a:cubicBezTo>
                        <a:pt x="13360" y="63646"/>
                        <a:pt x="11092" y="65447"/>
                        <a:pt x="8323" y="66982"/>
                      </a:cubicBezTo>
                      <a:cubicBezTo>
                        <a:pt x="7889" y="66982"/>
                        <a:pt x="7489" y="67015"/>
                        <a:pt x="7055" y="67015"/>
                      </a:cubicBezTo>
                      <a:cubicBezTo>
                        <a:pt x="9691" y="65347"/>
                        <a:pt x="12393" y="63813"/>
                        <a:pt x="14527" y="61945"/>
                      </a:cubicBezTo>
                      <a:close/>
                      <a:moveTo>
                        <a:pt x="11225" y="60977"/>
                      </a:moveTo>
                      <a:lnTo>
                        <a:pt x="11225" y="61444"/>
                      </a:lnTo>
                      <a:lnTo>
                        <a:pt x="11192" y="61444"/>
                      </a:lnTo>
                      <a:cubicBezTo>
                        <a:pt x="10825" y="61444"/>
                        <a:pt x="10791" y="61745"/>
                        <a:pt x="11158" y="61778"/>
                      </a:cubicBezTo>
                      <a:cubicBezTo>
                        <a:pt x="8657" y="63546"/>
                        <a:pt x="6288" y="65447"/>
                        <a:pt x="3386" y="67048"/>
                      </a:cubicBezTo>
                      <a:lnTo>
                        <a:pt x="2119" y="67048"/>
                      </a:lnTo>
                      <a:cubicBezTo>
                        <a:pt x="5287" y="65047"/>
                        <a:pt x="8490" y="63146"/>
                        <a:pt x="11225" y="60977"/>
                      </a:cubicBezTo>
                      <a:close/>
                      <a:moveTo>
                        <a:pt x="12559" y="61945"/>
                      </a:moveTo>
                      <a:cubicBezTo>
                        <a:pt x="10124" y="63646"/>
                        <a:pt x="7823" y="65481"/>
                        <a:pt x="5021" y="67015"/>
                      </a:cubicBezTo>
                      <a:lnTo>
                        <a:pt x="3786" y="67048"/>
                      </a:lnTo>
                      <a:cubicBezTo>
                        <a:pt x="6422" y="65381"/>
                        <a:pt x="9124" y="63813"/>
                        <a:pt x="11292" y="61945"/>
                      </a:cubicBezTo>
                      <a:cubicBezTo>
                        <a:pt x="11358" y="62062"/>
                        <a:pt x="11550" y="62120"/>
                        <a:pt x="11738" y="62120"/>
                      </a:cubicBezTo>
                      <a:cubicBezTo>
                        <a:pt x="11926" y="62120"/>
                        <a:pt x="12109" y="62062"/>
                        <a:pt x="12159" y="61945"/>
                      </a:cubicBezTo>
                      <a:close/>
                      <a:moveTo>
                        <a:pt x="311106" y="67015"/>
                      </a:moveTo>
                      <a:cubicBezTo>
                        <a:pt x="311106" y="67048"/>
                        <a:pt x="311106" y="67048"/>
                        <a:pt x="311106" y="67048"/>
                      </a:cubicBezTo>
                      <a:lnTo>
                        <a:pt x="309371" y="67048"/>
                      </a:lnTo>
                      <a:cubicBezTo>
                        <a:pt x="309371" y="67048"/>
                        <a:pt x="309371" y="67048"/>
                        <a:pt x="309405" y="67015"/>
                      </a:cubicBezTo>
                      <a:close/>
                      <a:moveTo>
                        <a:pt x="312440" y="67015"/>
                      </a:moveTo>
                      <a:cubicBezTo>
                        <a:pt x="312407" y="67015"/>
                        <a:pt x="312407" y="67048"/>
                        <a:pt x="312373" y="67048"/>
                      </a:cubicBezTo>
                      <a:lnTo>
                        <a:pt x="311506" y="67048"/>
                      </a:lnTo>
                      <a:cubicBezTo>
                        <a:pt x="311506" y="67048"/>
                        <a:pt x="311506" y="67015"/>
                        <a:pt x="311539" y="67015"/>
                      </a:cubicBezTo>
                      <a:close/>
                      <a:moveTo>
                        <a:pt x="50503" y="1"/>
                      </a:moveTo>
                      <a:cubicBezTo>
                        <a:pt x="44791" y="1"/>
                        <a:pt x="39078" y="84"/>
                        <a:pt x="33441" y="367"/>
                      </a:cubicBezTo>
                      <a:lnTo>
                        <a:pt x="32507" y="367"/>
                      </a:lnTo>
                      <a:cubicBezTo>
                        <a:pt x="32428" y="328"/>
                        <a:pt x="32323" y="309"/>
                        <a:pt x="32215" y="309"/>
                      </a:cubicBezTo>
                      <a:cubicBezTo>
                        <a:pt x="32048" y="309"/>
                        <a:pt x="31874" y="353"/>
                        <a:pt x="31773" y="434"/>
                      </a:cubicBezTo>
                      <a:lnTo>
                        <a:pt x="31706" y="501"/>
                      </a:lnTo>
                      <a:cubicBezTo>
                        <a:pt x="31673" y="501"/>
                        <a:pt x="31640" y="534"/>
                        <a:pt x="31640" y="568"/>
                      </a:cubicBezTo>
                      <a:lnTo>
                        <a:pt x="31339" y="768"/>
                      </a:lnTo>
                      <a:lnTo>
                        <a:pt x="22500" y="5638"/>
                      </a:lnTo>
                      <a:cubicBezTo>
                        <a:pt x="22166" y="5738"/>
                        <a:pt x="21866" y="5871"/>
                        <a:pt x="21532" y="6005"/>
                      </a:cubicBezTo>
                      <a:lnTo>
                        <a:pt x="11225" y="6005"/>
                      </a:lnTo>
                      <a:lnTo>
                        <a:pt x="11225" y="6338"/>
                      </a:lnTo>
                      <a:cubicBezTo>
                        <a:pt x="11092" y="6438"/>
                        <a:pt x="11092" y="6539"/>
                        <a:pt x="11225" y="6639"/>
                      </a:cubicBezTo>
                      <a:lnTo>
                        <a:pt x="11225" y="11342"/>
                      </a:lnTo>
                      <a:cubicBezTo>
                        <a:pt x="7756" y="11209"/>
                        <a:pt x="4320" y="11175"/>
                        <a:pt x="851" y="11142"/>
                      </a:cubicBezTo>
                      <a:cubicBezTo>
                        <a:pt x="551" y="11142"/>
                        <a:pt x="317" y="11275"/>
                        <a:pt x="317" y="11442"/>
                      </a:cubicBezTo>
                      <a:cubicBezTo>
                        <a:pt x="1251" y="30022"/>
                        <a:pt x="1185" y="48602"/>
                        <a:pt x="17" y="67215"/>
                      </a:cubicBezTo>
                      <a:cubicBezTo>
                        <a:pt x="0" y="67399"/>
                        <a:pt x="267" y="67490"/>
                        <a:pt x="542" y="67490"/>
                      </a:cubicBezTo>
                      <a:cubicBezTo>
                        <a:pt x="818" y="67490"/>
                        <a:pt x="1101" y="67399"/>
                        <a:pt x="1118" y="67215"/>
                      </a:cubicBezTo>
                      <a:cubicBezTo>
                        <a:pt x="1118" y="66948"/>
                        <a:pt x="1118" y="66682"/>
                        <a:pt x="1151" y="66415"/>
                      </a:cubicBezTo>
                      <a:cubicBezTo>
                        <a:pt x="1175" y="66438"/>
                        <a:pt x="1232" y="66462"/>
                        <a:pt x="1298" y="66462"/>
                      </a:cubicBezTo>
                      <a:cubicBezTo>
                        <a:pt x="1326" y="66462"/>
                        <a:pt x="1355" y="66458"/>
                        <a:pt x="1385" y="66448"/>
                      </a:cubicBezTo>
                      <a:lnTo>
                        <a:pt x="1385" y="67115"/>
                      </a:lnTo>
                      <a:cubicBezTo>
                        <a:pt x="1251" y="67149"/>
                        <a:pt x="1185" y="67249"/>
                        <a:pt x="1185" y="67315"/>
                      </a:cubicBezTo>
                      <a:cubicBezTo>
                        <a:pt x="1066" y="67375"/>
                        <a:pt x="1159" y="67487"/>
                        <a:pt x="1275" y="67487"/>
                      </a:cubicBezTo>
                      <a:cubicBezTo>
                        <a:pt x="1289" y="67487"/>
                        <a:pt x="1304" y="67486"/>
                        <a:pt x="1318" y="67482"/>
                      </a:cubicBezTo>
                      <a:cubicBezTo>
                        <a:pt x="1385" y="67549"/>
                        <a:pt x="1518" y="67549"/>
                        <a:pt x="1652" y="67549"/>
                      </a:cubicBezTo>
                      <a:cubicBezTo>
                        <a:pt x="13714" y="67634"/>
                        <a:pt x="25781" y="67666"/>
                        <a:pt x="37851" y="67666"/>
                      </a:cubicBezTo>
                      <a:cubicBezTo>
                        <a:pt x="59024" y="67666"/>
                        <a:pt x="80207" y="67567"/>
                        <a:pt x="101389" y="67482"/>
                      </a:cubicBezTo>
                      <a:lnTo>
                        <a:pt x="106159" y="67482"/>
                      </a:lnTo>
                      <a:cubicBezTo>
                        <a:pt x="106204" y="67482"/>
                        <a:pt x="106248" y="67497"/>
                        <a:pt x="106293" y="67497"/>
                      </a:cubicBezTo>
                      <a:cubicBezTo>
                        <a:pt x="106315" y="67497"/>
                        <a:pt x="106337" y="67493"/>
                        <a:pt x="106360" y="67482"/>
                      </a:cubicBezTo>
                      <a:lnTo>
                        <a:pt x="107761" y="67482"/>
                      </a:lnTo>
                      <a:cubicBezTo>
                        <a:pt x="107794" y="67499"/>
                        <a:pt x="107827" y="67507"/>
                        <a:pt x="107861" y="67507"/>
                      </a:cubicBezTo>
                      <a:cubicBezTo>
                        <a:pt x="107894" y="67507"/>
                        <a:pt x="107927" y="67499"/>
                        <a:pt x="107961" y="67482"/>
                      </a:cubicBezTo>
                      <a:lnTo>
                        <a:pt x="109362" y="67482"/>
                      </a:lnTo>
                      <a:cubicBezTo>
                        <a:pt x="109395" y="67499"/>
                        <a:pt x="109437" y="67507"/>
                        <a:pt x="109479" y="67507"/>
                      </a:cubicBezTo>
                      <a:cubicBezTo>
                        <a:pt x="109520" y="67507"/>
                        <a:pt x="109562" y="67499"/>
                        <a:pt x="109595" y="67482"/>
                      </a:cubicBezTo>
                      <a:cubicBezTo>
                        <a:pt x="109595" y="67482"/>
                        <a:pt x="109595" y="67482"/>
                        <a:pt x="109595" y="67449"/>
                      </a:cubicBezTo>
                      <a:lnTo>
                        <a:pt x="110963" y="67449"/>
                      </a:lnTo>
                      <a:cubicBezTo>
                        <a:pt x="111002" y="67488"/>
                        <a:pt x="111053" y="67504"/>
                        <a:pt x="111108" y="67504"/>
                      </a:cubicBezTo>
                      <a:cubicBezTo>
                        <a:pt x="111147" y="67504"/>
                        <a:pt x="111188" y="67496"/>
                        <a:pt x="111230" y="67482"/>
                      </a:cubicBezTo>
                      <a:cubicBezTo>
                        <a:pt x="111230" y="67449"/>
                        <a:pt x="111230" y="67449"/>
                        <a:pt x="111230" y="67449"/>
                      </a:cubicBezTo>
                      <a:lnTo>
                        <a:pt x="112564" y="67449"/>
                      </a:lnTo>
                      <a:cubicBezTo>
                        <a:pt x="112603" y="67488"/>
                        <a:pt x="112654" y="67504"/>
                        <a:pt x="112709" y="67504"/>
                      </a:cubicBezTo>
                      <a:cubicBezTo>
                        <a:pt x="112748" y="67504"/>
                        <a:pt x="112789" y="67496"/>
                        <a:pt x="112831" y="67482"/>
                      </a:cubicBezTo>
                      <a:cubicBezTo>
                        <a:pt x="112831" y="67449"/>
                        <a:pt x="112831" y="67449"/>
                        <a:pt x="112864" y="67449"/>
                      </a:cubicBezTo>
                      <a:lnTo>
                        <a:pt x="114165" y="67449"/>
                      </a:lnTo>
                      <a:cubicBezTo>
                        <a:pt x="114212" y="67472"/>
                        <a:pt x="114293" y="67496"/>
                        <a:pt x="114360" y="67496"/>
                      </a:cubicBezTo>
                      <a:cubicBezTo>
                        <a:pt x="114387" y="67496"/>
                        <a:pt x="114413" y="67492"/>
                        <a:pt x="114432" y="67482"/>
                      </a:cubicBezTo>
                      <a:cubicBezTo>
                        <a:pt x="114465" y="67449"/>
                        <a:pt x="114465" y="67449"/>
                        <a:pt x="114465" y="67449"/>
                      </a:cubicBezTo>
                      <a:lnTo>
                        <a:pt x="115800" y="67449"/>
                      </a:lnTo>
                      <a:cubicBezTo>
                        <a:pt x="115823" y="67472"/>
                        <a:pt x="115897" y="67496"/>
                        <a:pt x="115973" y="67496"/>
                      </a:cubicBezTo>
                      <a:cubicBezTo>
                        <a:pt x="116005" y="67496"/>
                        <a:pt x="116037" y="67492"/>
                        <a:pt x="116067" y="67482"/>
                      </a:cubicBezTo>
                      <a:lnTo>
                        <a:pt x="116100" y="67449"/>
                      </a:lnTo>
                      <a:lnTo>
                        <a:pt x="117401" y="67449"/>
                      </a:lnTo>
                      <a:cubicBezTo>
                        <a:pt x="117424" y="67472"/>
                        <a:pt x="117498" y="67496"/>
                        <a:pt x="117575" y="67496"/>
                      </a:cubicBezTo>
                      <a:cubicBezTo>
                        <a:pt x="117606" y="67496"/>
                        <a:pt x="117638" y="67492"/>
                        <a:pt x="117668" y="67482"/>
                      </a:cubicBezTo>
                      <a:cubicBezTo>
                        <a:pt x="117701" y="67449"/>
                        <a:pt x="117701" y="67449"/>
                        <a:pt x="117734" y="67449"/>
                      </a:cubicBezTo>
                      <a:lnTo>
                        <a:pt x="119002" y="67449"/>
                      </a:lnTo>
                      <a:cubicBezTo>
                        <a:pt x="119026" y="67472"/>
                        <a:pt x="119116" y="67496"/>
                        <a:pt x="119202" y="67496"/>
                      </a:cubicBezTo>
                      <a:cubicBezTo>
                        <a:pt x="119238" y="67496"/>
                        <a:pt x="119273" y="67492"/>
                        <a:pt x="119302" y="67482"/>
                      </a:cubicBezTo>
                      <a:cubicBezTo>
                        <a:pt x="119302" y="67449"/>
                        <a:pt x="119336" y="67449"/>
                        <a:pt x="119336" y="67449"/>
                      </a:cubicBezTo>
                      <a:cubicBezTo>
                        <a:pt x="119769" y="67449"/>
                        <a:pt x="120203" y="67415"/>
                        <a:pt x="120603" y="67415"/>
                      </a:cubicBezTo>
                      <a:cubicBezTo>
                        <a:pt x="120652" y="67464"/>
                        <a:pt x="120737" y="67495"/>
                        <a:pt x="120818" y="67495"/>
                      </a:cubicBezTo>
                      <a:cubicBezTo>
                        <a:pt x="120847" y="67495"/>
                        <a:pt x="120877" y="67491"/>
                        <a:pt x="120903" y="67482"/>
                      </a:cubicBezTo>
                      <a:lnTo>
                        <a:pt x="120970" y="67415"/>
                      </a:lnTo>
                      <a:lnTo>
                        <a:pt x="122238" y="67415"/>
                      </a:lnTo>
                      <a:cubicBezTo>
                        <a:pt x="122262" y="67464"/>
                        <a:pt x="122340" y="67495"/>
                        <a:pt x="122419" y="67495"/>
                      </a:cubicBezTo>
                      <a:cubicBezTo>
                        <a:pt x="122448" y="67495"/>
                        <a:pt x="122478" y="67491"/>
                        <a:pt x="122505" y="67482"/>
                      </a:cubicBezTo>
                      <a:cubicBezTo>
                        <a:pt x="122538" y="67449"/>
                        <a:pt x="122571" y="67449"/>
                        <a:pt x="122571" y="67415"/>
                      </a:cubicBezTo>
                      <a:lnTo>
                        <a:pt x="123839" y="67415"/>
                      </a:lnTo>
                      <a:cubicBezTo>
                        <a:pt x="123862" y="67463"/>
                        <a:pt x="123953" y="67510"/>
                        <a:pt x="124039" y="67510"/>
                      </a:cubicBezTo>
                      <a:cubicBezTo>
                        <a:pt x="124075" y="67510"/>
                        <a:pt x="124110" y="67502"/>
                        <a:pt x="124139" y="67482"/>
                      </a:cubicBezTo>
                      <a:cubicBezTo>
                        <a:pt x="124139" y="67449"/>
                        <a:pt x="124172" y="67449"/>
                        <a:pt x="124206" y="67415"/>
                      </a:cubicBezTo>
                      <a:lnTo>
                        <a:pt x="125440" y="67415"/>
                      </a:lnTo>
                      <a:cubicBezTo>
                        <a:pt x="125464" y="67463"/>
                        <a:pt x="125554" y="67510"/>
                        <a:pt x="125640" y="67510"/>
                      </a:cubicBezTo>
                      <a:cubicBezTo>
                        <a:pt x="125676" y="67510"/>
                        <a:pt x="125711" y="67502"/>
                        <a:pt x="125740" y="67482"/>
                      </a:cubicBezTo>
                      <a:cubicBezTo>
                        <a:pt x="125774" y="67449"/>
                        <a:pt x="125807" y="67449"/>
                        <a:pt x="125840" y="67415"/>
                      </a:cubicBezTo>
                      <a:lnTo>
                        <a:pt x="127074" y="67415"/>
                      </a:lnTo>
                      <a:cubicBezTo>
                        <a:pt x="127074" y="67458"/>
                        <a:pt x="127141" y="67500"/>
                        <a:pt x="127224" y="67500"/>
                      </a:cubicBezTo>
                      <a:cubicBezTo>
                        <a:pt x="127272" y="67500"/>
                        <a:pt x="127326" y="67486"/>
                        <a:pt x="127375" y="67449"/>
                      </a:cubicBezTo>
                      <a:cubicBezTo>
                        <a:pt x="127375" y="67449"/>
                        <a:pt x="127408" y="67415"/>
                        <a:pt x="127441" y="67415"/>
                      </a:cubicBezTo>
                      <a:lnTo>
                        <a:pt x="128676" y="67415"/>
                      </a:lnTo>
                      <a:cubicBezTo>
                        <a:pt x="128696" y="67457"/>
                        <a:pt x="128768" y="67485"/>
                        <a:pt x="128843" y="67485"/>
                      </a:cubicBezTo>
                      <a:cubicBezTo>
                        <a:pt x="128890" y="67485"/>
                        <a:pt x="128938" y="67474"/>
                        <a:pt x="128976" y="67449"/>
                      </a:cubicBezTo>
                      <a:cubicBezTo>
                        <a:pt x="129009" y="67449"/>
                        <a:pt x="129043" y="67415"/>
                        <a:pt x="129076" y="67415"/>
                      </a:cubicBezTo>
                      <a:lnTo>
                        <a:pt x="129243" y="67415"/>
                      </a:lnTo>
                      <a:cubicBezTo>
                        <a:pt x="129610" y="67415"/>
                        <a:pt x="129943" y="67415"/>
                        <a:pt x="130277" y="67382"/>
                      </a:cubicBezTo>
                      <a:cubicBezTo>
                        <a:pt x="130298" y="67447"/>
                        <a:pt x="130375" y="67483"/>
                        <a:pt x="130454" y="67483"/>
                      </a:cubicBezTo>
                      <a:cubicBezTo>
                        <a:pt x="130498" y="67483"/>
                        <a:pt x="130541" y="67472"/>
                        <a:pt x="130577" y="67449"/>
                      </a:cubicBezTo>
                      <a:cubicBezTo>
                        <a:pt x="130610" y="67449"/>
                        <a:pt x="130644" y="67415"/>
                        <a:pt x="130677" y="67382"/>
                      </a:cubicBezTo>
                      <a:lnTo>
                        <a:pt x="131911" y="67382"/>
                      </a:lnTo>
                      <a:cubicBezTo>
                        <a:pt x="131911" y="67429"/>
                        <a:pt x="131995" y="67476"/>
                        <a:pt x="132091" y="67476"/>
                      </a:cubicBezTo>
                      <a:cubicBezTo>
                        <a:pt x="132130" y="67476"/>
                        <a:pt x="132172" y="67468"/>
                        <a:pt x="132211" y="67449"/>
                      </a:cubicBezTo>
                      <a:cubicBezTo>
                        <a:pt x="132245" y="67415"/>
                        <a:pt x="132278" y="67415"/>
                        <a:pt x="132312" y="67382"/>
                      </a:cubicBezTo>
                      <a:lnTo>
                        <a:pt x="133512" y="67382"/>
                      </a:lnTo>
                      <a:cubicBezTo>
                        <a:pt x="133512" y="67429"/>
                        <a:pt x="133612" y="67476"/>
                        <a:pt x="133706" y="67476"/>
                      </a:cubicBezTo>
                      <a:cubicBezTo>
                        <a:pt x="133745" y="67476"/>
                        <a:pt x="133783" y="67468"/>
                        <a:pt x="133813" y="67449"/>
                      </a:cubicBezTo>
                      <a:cubicBezTo>
                        <a:pt x="133846" y="67415"/>
                        <a:pt x="133879" y="67415"/>
                        <a:pt x="133946" y="67382"/>
                      </a:cubicBezTo>
                      <a:lnTo>
                        <a:pt x="135114" y="67382"/>
                      </a:lnTo>
                      <a:cubicBezTo>
                        <a:pt x="135114" y="67429"/>
                        <a:pt x="135214" y="67476"/>
                        <a:pt x="135308" y="67476"/>
                      </a:cubicBezTo>
                      <a:cubicBezTo>
                        <a:pt x="135347" y="67476"/>
                        <a:pt x="135384" y="67468"/>
                        <a:pt x="135414" y="67449"/>
                      </a:cubicBezTo>
                      <a:cubicBezTo>
                        <a:pt x="135480" y="67415"/>
                        <a:pt x="135514" y="67415"/>
                        <a:pt x="135547" y="67382"/>
                      </a:cubicBezTo>
                      <a:lnTo>
                        <a:pt x="136748" y="67382"/>
                      </a:lnTo>
                      <a:cubicBezTo>
                        <a:pt x="136748" y="67429"/>
                        <a:pt x="136831" y="67476"/>
                        <a:pt x="136927" y="67476"/>
                      </a:cubicBezTo>
                      <a:cubicBezTo>
                        <a:pt x="136967" y="67476"/>
                        <a:pt x="137009" y="67468"/>
                        <a:pt x="137048" y="67449"/>
                      </a:cubicBezTo>
                      <a:cubicBezTo>
                        <a:pt x="137082" y="67415"/>
                        <a:pt x="137115" y="67382"/>
                        <a:pt x="137182" y="67382"/>
                      </a:cubicBezTo>
                      <a:lnTo>
                        <a:pt x="138349" y="67382"/>
                      </a:lnTo>
                      <a:cubicBezTo>
                        <a:pt x="138349" y="67429"/>
                        <a:pt x="138449" y="67476"/>
                        <a:pt x="138543" y="67476"/>
                      </a:cubicBezTo>
                      <a:cubicBezTo>
                        <a:pt x="138582" y="67476"/>
                        <a:pt x="138620" y="67468"/>
                        <a:pt x="138649" y="67449"/>
                      </a:cubicBezTo>
                      <a:cubicBezTo>
                        <a:pt x="138683" y="67415"/>
                        <a:pt x="138749" y="67382"/>
                        <a:pt x="138783" y="67382"/>
                      </a:cubicBezTo>
                      <a:cubicBezTo>
                        <a:pt x="139183" y="67382"/>
                        <a:pt x="139583" y="67382"/>
                        <a:pt x="139984" y="67349"/>
                      </a:cubicBezTo>
                      <a:lnTo>
                        <a:pt x="139984" y="67349"/>
                      </a:lnTo>
                      <a:cubicBezTo>
                        <a:pt x="139960" y="67421"/>
                        <a:pt x="140057" y="67476"/>
                        <a:pt x="140151" y="67476"/>
                      </a:cubicBezTo>
                      <a:cubicBezTo>
                        <a:pt x="140187" y="67476"/>
                        <a:pt x="140223" y="67467"/>
                        <a:pt x="140251" y="67449"/>
                      </a:cubicBezTo>
                      <a:cubicBezTo>
                        <a:pt x="140317" y="67415"/>
                        <a:pt x="140351" y="67382"/>
                        <a:pt x="140417" y="67349"/>
                      </a:cubicBezTo>
                      <a:lnTo>
                        <a:pt x="141585" y="67349"/>
                      </a:lnTo>
                      <a:cubicBezTo>
                        <a:pt x="141561" y="67421"/>
                        <a:pt x="141658" y="67476"/>
                        <a:pt x="141764" y="67476"/>
                      </a:cubicBezTo>
                      <a:cubicBezTo>
                        <a:pt x="141805" y="67476"/>
                        <a:pt x="141848" y="67467"/>
                        <a:pt x="141885" y="67449"/>
                      </a:cubicBezTo>
                      <a:cubicBezTo>
                        <a:pt x="141918" y="67415"/>
                        <a:pt x="141985" y="67382"/>
                        <a:pt x="142018" y="67349"/>
                      </a:cubicBezTo>
                      <a:lnTo>
                        <a:pt x="143186" y="67349"/>
                      </a:lnTo>
                      <a:cubicBezTo>
                        <a:pt x="143160" y="67400"/>
                        <a:pt x="143292" y="67471"/>
                        <a:pt x="143400" y="67471"/>
                      </a:cubicBezTo>
                      <a:cubicBezTo>
                        <a:pt x="143432" y="67471"/>
                        <a:pt x="143463" y="67464"/>
                        <a:pt x="143486" y="67449"/>
                      </a:cubicBezTo>
                      <a:cubicBezTo>
                        <a:pt x="143553" y="67415"/>
                        <a:pt x="143586" y="67382"/>
                        <a:pt x="143653" y="67349"/>
                      </a:cubicBezTo>
                      <a:lnTo>
                        <a:pt x="144820" y="67349"/>
                      </a:lnTo>
                      <a:cubicBezTo>
                        <a:pt x="144795" y="67400"/>
                        <a:pt x="144907" y="67471"/>
                        <a:pt x="145021" y="67471"/>
                      </a:cubicBezTo>
                      <a:cubicBezTo>
                        <a:pt x="145055" y="67471"/>
                        <a:pt x="145090" y="67464"/>
                        <a:pt x="145121" y="67449"/>
                      </a:cubicBezTo>
                      <a:cubicBezTo>
                        <a:pt x="145154" y="67415"/>
                        <a:pt x="145221" y="67382"/>
                        <a:pt x="145254" y="67349"/>
                      </a:cubicBezTo>
                      <a:lnTo>
                        <a:pt x="146422" y="67349"/>
                      </a:lnTo>
                      <a:cubicBezTo>
                        <a:pt x="146396" y="67400"/>
                        <a:pt x="146508" y="67471"/>
                        <a:pt x="146622" y="67471"/>
                      </a:cubicBezTo>
                      <a:cubicBezTo>
                        <a:pt x="146656" y="67471"/>
                        <a:pt x="146691" y="67464"/>
                        <a:pt x="146722" y="67449"/>
                      </a:cubicBezTo>
                      <a:cubicBezTo>
                        <a:pt x="146789" y="67415"/>
                        <a:pt x="146822" y="67382"/>
                        <a:pt x="146889" y="67349"/>
                      </a:cubicBezTo>
                      <a:lnTo>
                        <a:pt x="148056" y="67349"/>
                      </a:lnTo>
                      <a:cubicBezTo>
                        <a:pt x="148005" y="67400"/>
                        <a:pt x="148131" y="67471"/>
                        <a:pt x="148237" y="67471"/>
                      </a:cubicBezTo>
                      <a:cubicBezTo>
                        <a:pt x="148269" y="67471"/>
                        <a:pt x="148300" y="67464"/>
                        <a:pt x="148323" y="67449"/>
                      </a:cubicBezTo>
                      <a:cubicBezTo>
                        <a:pt x="148390" y="67415"/>
                        <a:pt x="148456" y="67382"/>
                        <a:pt x="148490" y="67349"/>
                      </a:cubicBezTo>
                      <a:cubicBezTo>
                        <a:pt x="153427" y="67315"/>
                        <a:pt x="158397" y="67315"/>
                        <a:pt x="163334" y="67315"/>
                      </a:cubicBezTo>
                      <a:cubicBezTo>
                        <a:pt x="164134" y="67315"/>
                        <a:pt x="164935" y="67282"/>
                        <a:pt x="165769" y="67282"/>
                      </a:cubicBezTo>
                      <a:lnTo>
                        <a:pt x="440498" y="67282"/>
                      </a:lnTo>
                      <a:cubicBezTo>
                        <a:pt x="440498" y="67215"/>
                        <a:pt x="440498" y="67115"/>
                        <a:pt x="440532" y="67048"/>
                      </a:cubicBezTo>
                      <a:cubicBezTo>
                        <a:pt x="441466" y="66548"/>
                        <a:pt x="441666" y="65381"/>
                        <a:pt x="441799" y="64780"/>
                      </a:cubicBezTo>
                      <a:cubicBezTo>
                        <a:pt x="441999" y="63813"/>
                        <a:pt x="441999" y="62879"/>
                        <a:pt x="441966" y="61911"/>
                      </a:cubicBezTo>
                      <a:lnTo>
                        <a:pt x="447370" y="61911"/>
                      </a:lnTo>
                      <a:lnTo>
                        <a:pt x="447370" y="61945"/>
                      </a:lnTo>
                      <a:cubicBezTo>
                        <a:pt x="447370" y="62078"/>
                        <a:pt x="447553" y="62145"/>
                        <a:pt x="447737" y="62145"/>
                      </a:cubicBezTo>
                      <a:cubicBezTo>
                        <a:pt x="447920" y="62145"/>
                        <a:pt x="448104" y="62078"/>
                        <a:pt x="448104" y="61945"/>
                      </a:cubicBezTo>
                      <a:lnTo>
                        <a:pt x="448104" y="61911"/>
                      </a:lnTo>
                      <a:lnTo>
                        <a:pt x="448704" y="61911"/>
                      </a:lnTo>
                      <a:lnTo>
                        <a:pt x="448704" y="44933"/>
                      </a:lnTo>
                      <a:cubicBezTo>
                        <a:pt x="448838" y="41297"/>
                        <a:pt x="448938" y="37661"/>
                        <a:pt x="449038" y="34025"/>
                      </a:cubicBezTo>
                      <a:cubicBezTo>
                        <a:pt x="449138" y="29422"/>
                        <a:pt x="449238" y="24818"/>
                        <a:pt x="449305" y="20215"/>
                      </a:cubicBezTo>
                      <a:cubicBezTo>
                        <a:pt x="449371" y="17913"/>
                        <a:pt x="449371" y="15612"/>
                        <a:pt x="449438" y="13310"/>
                      </a:cubicBezTo>
                      <a:cubicBezTo>
                        <a:pt x="449471" y="10975"/>
                        <a:pt x="449838" y="8507"/>
                        <a:pt x="449371" y="6138"/>
                      </a:cubicBezTo>
                      <a:cubicBezTo>
                        <a:pt x="449352" y="6061"/>
                        <a:pt x="449209" y="6006"/>
                        <a:pt x="449080" y="6006"/>
                      </a:cubicBezTo>
                      <a:cubicBezTo>
                        <a:pt x="448986" y="6006"/>
                        <a:pt x="448899" y="6035"/>
                        <a:pt x="448871" y="6105"/>
                      </a:cubicBezTo>
                      <a:cubicBezTo>
                        <a:pt x="448871" y="6205"/>
                        <a:pt x="448838" y="6305"/>
                        <a:pt x="448838" y="6372"/>
                      </a:cubicBezTo>
                      <a:cubicBezTo>
                        <a:pt x="448804" y="6372"/>
                        <a:pt x="448771" y="6338"/>
                        <a:pt x="448704" y="6338"/>
                      </a:cubicBezTo>
                      <a:lnTo>
                        <a:pt x="448704" y="6005"/>
                      </a:lnTo>
                      <a:lnTo>
                        <a:pt x="305569" y="6005"/>
                      </a:lnTo>
                      <a:cubicBezTo>
                        <a:pt x="272796" y="5753"/>
                        <a:pt x="240008" y="5612"/>
                        <a:pt x="207225" y="5612"/>
                      </a:cubicBezTo>
                      <a:cubicBezTo>
                        <a:pt x="192159" y="5612"/>
                        <a:pt x="177094" y="5642"/>
                        <a:pt x="162033" y="5705"/>
                      </a:cubicBezTo>
                      <a:cubicBezTo>
                        <a:pt x="153493" y="5738"/>
                        <a:pt x="144954" y="5738"/>
                        <a:pt x="136414" y="5805"/>
                      </a:cubicBezTo>
                      <a:cubicBezTo>
                        <a:pt x="131244" y="5738"/>
                        <a:pt x="126040" y="5671"/>
                        <a:pt x="120837" y="5571"/>
                      </a:cubicBezTo>
                      <a:cubicBezTo>
                        <a:pt x="116387" y="5489"/>
                        <a:pt x="111825" y="5271"/>
                        <a:pt x="107299" y="5271"/>
                      </a:cubicBezTo>
                      <a:cubicBezTo>
                        <a:pt x="106327" y="5271"/>
                        <a:pt x="105358" y="5281"/>
                        <a:pt x="104392" y="5304"/>
                      </a:cubicBezTo>
                      <a:cubicBezTo>
                        <a:pt x="104325" y="4037"/>
                        <a:pt x="104225" y="2769"/>
                        <a:pt x="104125" y="1468"/>
                      </a:cubicBezTo>
                      <a:cubicBezTo>
                        <a:pt x="104125" y="1368"/>
                        <a:pt x="103991" y="1301"/>
                        <a:pt x="103824" y="1301"/>
                      </a:cubicBezTo>
                      <a:cubicBezTo>
                        <a:pt x="103824" y="1268"/>
                        <a:pt x="103824" y="1235"/>
                        <a:pt x="103824" y="1201"/>
                      </a:cubicBezTo>
                      <a:cubicBezTo>
                        <a:pt x="103824" y="1168"/>
                        <a:pt x="103824" y="1101"/>
                        <a:pt x="103791" y="1068"/>
                      </a:cubicBezTo>
                      <a:lnTo>
                        <a:pt x="103758" y="901"/>
                      </a:lnTo>
                      <a:cubicBezTo>
                        <a:pt x="103758" y="901"/>
                        <a:pt x="103758" y="901"/>
                        <a:pt x="103724" y="868"/>
                      </a:cubicBezTo>
                      <a:cubicBezTo>
                        <a:pt x="103724" y="834"/>
                        <a:pt x="103724" y="768"/>
                        <a:pt x="103724" y="701"/>
                      </a:cubicBezTo>
                      <a:cubicBezTo>
                        <a:pt x="103724" y="562"/>
                        <a:pt x="103516" y="493"/>
                        <a:pt x="103311" y="493"/>
                      </a:cubicBezTo>
                      <a:cubicBezTo>
                        <a:pt x="103270" y="493"/>
                        <a:pt x="103230" y="495"/>
                        <a:pt x="103191" y="501"/>
                      </a:cubicBezTo>
                      <a:lnTo>
                        <a:pt x="103191" y="367"/>
                      </a:lnTo>
                      <a:lnTo>
                        <a:pt x="85478" y="367"/>
                      </a:lnTo>
                      <a:cubicBezTo>
                        <a:pt x="79507" y="267"/>
                        <a:pt x="73536" y="201"/>
                        <a:pt x="67565" y="134"/>
                      </a:cubicBezTo>
                      <a:cubicBezTo>
                        <a:pt x="61928" y="84"/>
                        <a:pt x="56215" y="1"/>
                        <a:pt x="5050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  <p:sp>
              <p:nvSpPr>
                <p:cNvPr id="1201" name="Google Shape;2000;p23">
                  <a:extLst>
                    <a:ext uri="{FF2B5EF4-FFF2-40B4-BE49-F238E27FC236}">
                      <a16:creationId xmlns:a16="http://schemas.microsoft.com/office/drawing/2014/main" id="{9F170907-6B61-402F-A20F-59487C910242}"/>
                    </a:ext>
                  </a:extLst>
                </p:cNvPr>
                <p:cNvSpPr/>
                <p:nvPr/>
              </p:nvSpPr>
              <p:spPr>
                <a:xfrm>
                  <a:off x="1841375" y="2740100"/>
                  <a:ext cx="1700" cy="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35" extrusionOk="0">
                      <a:moveTo>
                        <a:pt x="34" y="1"/>
                      </a:moveTo>
                      <a:cubicBezTo>
                        <a:pt x="1" y="1"/>
                        <a:pt x="1" y="34"/>
                        <a:pt x="34" y="34"/>
                      </a:cubicBezTo>
                      <a:cubicBezTo>
                        <a:pt x="68" y="34"/>
                        <a:pt x="68" y="1"/>
                        <a:pt x="3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"/>
                  </a:endParaRPr>
                </a:p>
              </p:txBody>
            </p:sp>
          </p:grpSp>
        </p:grpSp>
        <p:sp>
          <p:nvSpPr>
            <p:cNvPr id="1588" name="CuadroTexto 1587">
              <a:extLst>
                <a:ext uri="{FF2B5EF4-FFF2-40B4-BE49-F238E27FC236}">
                  <a16:creationId xmlns:a16="http://schemas.microsoft.com/office/drawing/2014/main" id="{A42CBD02-5D07-4A30-9D32-2AA9486CADA6}"/>
                </a:ext>
              </a:extLst>
            </p:cNvPr>
            <p:cNvSpPr txBox="1"/>
            <p:nvPr/>
          </p:nvSpPr>
          <p:spPr>
            <a:xfrm>
              <a:off x="6683751" y="4146098"/>
              <a:ext cx="3389181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b="1" u="sng" dirty="0">
                  <a:solidFill>
                    <a:schemeClr val="tx1"/>
                  </a:solidFill>
                  <a:latin typeface="Quicksand"/>
                  <a:cs typeface="Helvetica Light"/>
                </a:rPr>
                <a:t>61% o +</a:t>
              </a:r>
            </a:p>
            <a:p>
              <a:pPr algn="ctr"/>
              <a:r>
                <a:rPr lang="es-ES" b="1" dirty="0">
                  <a:solidFill>
                    <a:schemeClr val="tx1"/>
                  </a:solidFill>
                  <a:latin typeface="Quicksand"/>
                  <a:cs typeface="Helvetica" panose="020B0604020202020204" pitchFamily="34" charset="0"/>
                </a:rPr>
                <a:t>Sobreendeudamiento</a:t>
              </a:r>
              <a:r>
                <a:rPr lang="es-ES" b="1" dirty="0">
                  <a:latin typeface="Quicksand"/>
                  <a:cs typeface="Helvetica" panose="020B0604020202020204" pitchFamily="34" charset="0"/>
                </a:rPr>
                <a:t> </a:t>
              </a:r>
              <a:r>
                <a:rPr lang="es-ES" dirty="0">
                  <a:solidFill>
                    <a:schemeClr val="tx1"/>
                  </a:solidFill>
                  <a:latin typeface="Quicksand"/>
                  <a:cs typeface="Helvetica" panose="020B0604020202020204" pitchFamily="34" charset="0"/>
                </a:rPr>
                <a:t>y probabilidad de </a:t>
              </a:r>
            </a:p>
            <a:p>
              <a:pPr algn="ctr"/>
              <a:r>
                <a:rPr lang="es-ES" dirty="0">
                  <a:solidFill>
                    <a:schemeClr val="tx1"/>
                  </a:solidFill>
                  <a:latin typeface="Quicksand"/>
                  <a:cs typeface="Helvetica" panose="020B0604020202020204" pitchFamily="34" charset="0"/>
                </a:rPr>
                <a:t>entrar en mora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1615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5783E-D029-4D8B-96E9-DA02E0390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8C269A-3AC5-4089-BDF1-8C2362382B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8172AB-DCC9-4763-86CA-10CF531F2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E0C895-23B3-4812-913F-D19EDC8724AA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7EC88AD-10A4-4C51-86C8-4DF3027BA105}"/>
              </a:ext>
            </a:extLst>
          </p:cNvPr>
          <p:cNvSpPr/>
          <p:nvPr/>
        </p:nvSpPr>
        <p:spPr>
          <a:xfrm>
            <a:off x="-33164" y="-92692"/>
            <a:ext cx="12258327" cy="649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FF6AB5E-64E4-44E7-AAC9-A7E23E341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t="8501" b="20563"/>
          <a:stretch/>
        </p:blipFill>
        <p:spPr>
          <a:xfrm flipH="1">
            <a:off x="161130" y="-70146"/>
            <a:ext cx="12301785" cy="6472775"/>
          </a:xfrm>
          <a:prstGeom prst="rect">
            <a:avLst/>
          </a:prstGeom>
        </p:spPr>
      </p:pic>
      <p:sp>
        <p:nvSpPr>
          <p:cNvPr id="7" name="Triángulo rectángulo 6">
            <a:extLst>
              <a:ext uri="{FF2B5EF4-FFF2-40B4-BE49-F238E27FC236}">
                <a16:creationId xmlns:a16="http://schemas.microsoft.com/office/drawing/2014/main" id="{4260553C-9F58-43B7-99DA-2B70C4617D88}"/>
              </a:ext>
            </a:extLst>
          </p:cNvPr>
          <p:cNvSpPr/>
          <p:nvPr/>
        </p:nvSpPr>
        <p:spPr>
          <a:xfrm rot="5400000">
            <a:off x="-389584" y="272719"/>
            <a:ext cx="2340811" cy="165019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1BE5DA60-675B-4436-9E99-931EBA8B5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571" y="575735"/>
            <a:ext cx="81369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O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Derechos del consumidor financiero</a:t>
            </a:r>
            <a:endParaRPr lang="es-E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" name="Imagen 18" descr="Imagen que contiene Texto&#10;&#10;Descripción generada automáticamente">
            <a:extLst>
              <a:ext uri="{FF2B5EF4-FFF2-40B4-BE49-F238E27FC236}">
                <a16:creationId xmlns:a16="http://schemas.microsoft.com/office/drawing/2014/main" id="{FDE65A61-C3EE-42E9-8C21-A38FF4A5C7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726" y="111070"/>
            <a:ext cx="1165378" cy="747008"/>
          </a:xfrm>
          <a:prstGeom prst="rect">
            <a:avLst/>
          </a:prstGeom>
        </p:spPr>
      </p:pic>
      <p:pic>
        <p:nvPicPr>
          <p:cNvPr id="26" name="Gráfico 25" descr="Libros contorno">
            <a:extLst>
              <a:ext uri="{FF2B5EF4-FFF2-40B4-BE49-F238E27FC236}">
                <a16:creationId xmlns:a16="http://schemas.microsoft.com/office/drawing/2014/main" id="{92D8FD0C-EB85-4D67-A426-68C52F4EA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49358" y="2305765"/>
            <a:ext cx="756368" cy="756368"/>
          </a:xfrm>
          <a:prstGeom prst="rect">
            <a:avLst/>
          </a:prstGeom>
        </p:spPr>
      </p:pic>
      <p:grpSp>
        <p:nvGrpSpPr>
          <p:cNvPr id="45" name="Grupo 44">
            <a:extLst>
              <a:ext uri="{FF2B5EF4-FFF2-40B4-BE49-F238E27FC236}">
                <a16:creationId xmlns:a16="http://schemas.microsoft.com/office/drawing/2014/main" id="{27948214-C706-426B-8111-1F95E94D91F4}"/>
              </a:ext>
            </a:extLst>
          </p:cNvPr>
          <p:cNvGrpSpPr/>
          <p:nvPr/>
        </p:nvGrpSpPr>
        <p:grpSpPr>
          <a:xfrm>
            <a:off x="1807388" y="1772816"/>
            <a:ext cx="9009271" cy="3858136"/>
            <a:chOff x="1839257" y="1248239"/>
            <a:chExt cx="7514878" cy="3224797"/>
          </a:xfrm>
        </p:grpSpPr>
        <p:sp>
          <p:nvSpPr>
            <p:cNvPr id="46" name="Google Shape;2497;p30">
              <a:extLst>
                <a:ext uri="{FF2B5EF4-FFF2-40B4-BE49-F238E27FC236}">
                  <a16:creationId xmlns:a16="http://schemas.microsoft.com/office/drawing/2014/main" id="{F23135E0-D9F0-4455-B39C-876E5C6E07A5}"/>
                </a:ext>
              </a:extLst>
            </p:cNvPr>
            <p:cNvSpPr txBox="1"/>
            <p:nvPr/>
          </p:nvSpPr>
          <p:spPr>
            <a:xfrm>
              <a:off x="2428713" y="1255857"/>
              <a:ext cx="6922399" cy="882051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algn="ctr"/>
              <a:r>
                <a:rPr lang="es-MX" sz="1400" b="0" i="0" dirty="0">
                  <a:solidFill>
                    <a:srgbClr val="404040"/>
                  </a:solidFill>
                  <a:effectLst/>
                  <a:latin typeface="Quicksand"/>
                </a:rPr>
                <a:t>Recibir de parte de las entidades vigiladas productos y servicios con estándares de seguridad y calidad</a:t>
              </a:r>
              <a:r>
                <a:rPr lang="es-MX" sz="1400" dirty="0">
                  <a:solidFill>
                    <a:srgbClr val="404040"/>
                  </a:solidFill>
                  <a:latin typeface="Quicksand"/>
                </a:rPr>
                <a:t>.</a:t>
              </a:r>
              <a:endParaRPr lang="es-CO" sz="1400" dirty="0">
                <a:latin typeface="Quicksand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" name="Google Shape;2498;p30">
              <a:extLst>
                <a:ext uri="{FF2B5EF4-FFF2-40B4-BE49-F238E27FC236}">
                  <a16:creationId xmlns:a16="http://schemas.microsoft.com/office/drawing/2014/main" id="{4F04426F-B34E-4DB4-BE53-23483143A4CC}"/>
                </a:ext>
              </a:extLst>
            </p:cNvPr>
            <p:cNvSpPr txBox="1"/>
            <p:nvPr/>
          </p:nvSpPr>
          <p:spPr>
            <a:xfrm>
              <a:off x="2597344" y="2789174"/>
              <a:ext cx="6747681" cy="882051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algn="ctr" fontAlgn="base"/>
              <a:r>
                <a:rPr lang="es-MX" sz="1400" b="0" i="0" dirty="0">
                  <a:solidFill>
                    <a:srgbClr val="404040"/>
                  </a:solidFill>
                  <a:effectLst/>
                  <a:latin typeface="Quicksand"/>
                </a:rPr>
                <a:t>Exigir la debida diligencia en la prestación de los servicios por parte de las entidades vigiladas por la SFC.</a:t>
              </a:r>
            </a:p>
          </p:txBody>
        </p:sp>
        <p:sp>
          <p:nvSpPr>
            <p:cNvPr id="48" name="Google Shape;2499;p30">
              <a:extLst>
                <a:ext uri="{FF2B5EF4-FFF2-40B4-BE49-F238E27FC236}">
                  <a16:creationId xmlns:a16="http://schemas.microsoft.com/office/drawing/2014/main" id="{E4F645E7-7F89-438A-9E38-0E843F0AA41B}"/>
                </a:ext>
              </a:extLst>
            </p:cNvPr>
            <p:cNvSpPr txBox="1"/>
            <p:nvPr/>
          </p:nvSpPr>
          <p:spPr>
            <a:xfrm>
              <a:off x="2603388" y="3590985"/>
              <a:ext cx="6747682" cy="882051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algn="ctr"/>
              <a:r>
                <a:rPr lang="es-MX" sz="1400" b="0" i="0" dirty="0">
                  <a:solidFill>
                    <a:srgbClr val="404040"/>
                  </a:solidFill>
                  <a:effectLst/>
                  <a:latin typeface="Quicksand"/>
                </a:rPr>
                <a:t>Presentar de manera respetuosa consultas, peticiones, solicitudes, quejas y reclamos ante la institución financiera y los organismos de autorregulación.</a:t>
              </a: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9" name="Grupo 48">
              <a:extLst>
                <a:ext uri="{FF2B5EF4-FFF2-40B4-BE49-F238E27FC236}">
                  <a16:creationId xmlns:a16="http://schemas.microsoft.com/office/drawing/2014/main" id="{623B4AAE-4B3F-45DA-8BA0-4E300C1522CF}"/>
                </a:ext>
              </a:extLst>
            </p:cNvPr>
            <p:cNvGrpSpPr/>
            <p:nvPr/>
          </p:nvGrpSpPr>
          <p:grpSpPr>
            <a:xfrm>
              <a:off x="1839257" y="1248239"/>
              <a:ext cx="7514878" cy="3170135"/>
              <a:chOff x="457188" y="1375339"/>
              <a:chExt cx="7358065" cy="3170135"/>
            </a:xfrm>
          </p:grpSpPr>
          <p:sp>
            <p:nvSpPr>
              <p:cNvPr id="50" name="Google Shape;2471;p30">
                <a:extLst>
                  <a:ext uri="{FF2B5EF4-FFF2-40B4-BE49-F238E27FC236}">
                    <a16:creationId xmlns:a16="http://schemas.microsoft.com/office/drawing/2014/main" id="{EFECA117-4AE4-4376-9EA5-19F77D3441BC}"/>
                  </a:ext>
                </a:extLst>
              </p:cNvPr>
              <p:cNvSpPr/>
              <p:nvPr/>
            </p:nvSpPr>
            <p:spPr>
              <a:xfrm>
                <a:off x="457188" y="1375339"/>
                <a:ext cx="742268" cy="8820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472;p30">
                <a:extLst>
                  <a:ext uri="{FF2B5EF4-FFF2-40B4-BE49-F238E27FC236}">
                    <a16:creationId xmlns:a16="http://schemas.microsoft.com/office/drawing/2014/main" id="{2B6BB46F-A67E-4CF7-BDC8-82B8187E335B}"/>
                  </a:ext>
                </a:extLst>
              </p:cNvPr>
              <p:cNvSpPr/>
              <p:nvPr/>
            </p:nvSpPr>
            <p:spPr>
              <a:xfrm>
                <a:off x="457189" y="2026605"/>
                <a:ext cx="742268" cy="88205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474;p30">
                <a:extLst>
                  <a:ext uri="{FF2B5EF4-FFF2-40B4-BE49-F238E27FC236}">
                    <a16:creationId xmlns:a16="http://schemas.microsoft.com/office/drawing/2014/main" id="{4E752EA2-5AEA-4AAE-8827-F1854403C5B8}"/>
                  </a:ext>
                </a:extLst>
              </p:cNvPr>
              <p:cNvSpPr/>
              <p:nvPr/>
            </p:nvSpPr>
            <p:spPr>
              <a:xfrm>
                <a:off x="457188" y="3621531"/>
                <a:ext cx="742268" cy="92394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3" name="Google Shape;2500;p30">
                <a:extLst>
                  <a:ext uri="{FF2B5EF4-FFF2-40B4-BE49-F238E27FC236}">
                    <a16:creationId xmlns:a16="http://schemas.microsoft.com/office/drawing/2014/main" id="{554793B1-DDB3-4D5D-8B16-DD0651B7E03E}"/>
                  </a:ext>
                </a:extLst>
              </p:cNvPr>
              <p:cNvSpPr txBox="1"/>
              <p:nvPr/>
            </p:nvSpPr>
            <p:spPr>
              <a:xfrm>
                <a:off x="1208377" y="2119876"/>
                <a:ext cx="6606876" cy="831936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182875" tIns="91425" rIns="182875" bIns="91425" anchor="ctr" anchorCtr="0">
                <a:noAutofit/>
              </a:bodyPr>
              <a:lstStyle/>
              <a:p>
                <a:pPr algn="ctr"/>
                <a:r>
                  <a:rPr lang="es-MX" sz="1400" b="0" i="0" dirty="0">
                    <a:solidFill>
                      <a:srgbClr val="404040"/>
                    </a:solidFill>
                    <a:effectLst/>
                    <a:latin typeface="Quicksand"/>
                  </a:rPr>
                  <a:t>Recibir educación financiera de los productos y servicios, los costos que generan estos, sus derechos y obligaciones</a:t>
                </a:r>
                <a:endParaRPr lang="es-CO" sz="1400" dirty="0"/>
              </a:p>
            </p:txBody>
          </p:sp>
          <p:pic>
            <p:nvPicPr>
              <p:cNvPr id="54" name="Gráfico 53" descr="Apretón de manos contorno">
                <a:extLst>
                  <a:ext uri="{FF2B5EF4-FFF2-40B4-BE49-F238E27FC236}">
                    <a16:creationId xmlns:a16="http://schemas.microsoft.com/office/drawing/2014/main" id="{919BC83C-6B42-4F6A-9DB1-147FF18EF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91321" y="1498016"/>
                <a:ext cx="507931" cy="507931"/>
              </a:xfrm>
              <a:prstGeom prst="rect">
                <a:avLst/>
              </a:prstGeom>
            </p:spPr>
          </p:pic>
          <p:pic>
            <p:nvPicPr>
              <p:cNvPr id="55" name="Gráfico 54" descr="Libros contorno">
                <a:extLst>
                  <a:ext uri="{FF2B5EF4-FFF2-40B4-BE49-F238E27FC236}">
                    <a16:creationId xmlns:a16="http://schemas.microsoft.com/office/drawing/2014/main" id="{C4A8A86C-8E3A-4C8C-928B-053BDA25D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20803" y="2232614"/>
                <a:ext cx="482746" cy="482746"/>
              </a:xfrm>
              <a:prstGeom prst="rect">
                <a:avLst/>
              </a:prstGeom>
            </p:spPr>
          </p:pic>
          <p:pic>
            <p:nvPicPr>
              <p:cNvPr id="57" name="Gráfico 56" descr="Centro de llamadas contorno">
                <a:extLst>
                  <a:ext uri="{FF2B5EF4-FFF2-40B4-BE49-F238E27FC236}">
                    <a16:creationId xmlns:a16="http://schemas.microsoft.com/office/drawing/2014/main" id="{30D8F9D7-667E-4D42-9C25-431285A07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64138" y="3807813"/>
                <a:ext cx="528366" cy="528366"/>
              </a:xfrm>
              <a:prstGeom prst="rect">
                <a:avLst/>
              </a:prstGeom>
            </p:spPr>
          </p:pic>
        </p:grpSp>
      </p:grpSp>
      <p:sp>
        <p:nvSpPr>
          <p:cNvPr id="58" name="Google Shape;2473;p30">
            <a:extLst>
              <a:ext uri="{FF2B5EF4-FFF2-40B4-BE49-F238E27FC236}">
                <a16:creationId xmlns:a16="http://schemas.microsoft.com/office/drawing/2014/main" id="{A9D1D809-B46E-4127-BFCF-4DEB42AF163A}"/>
              </a:ext>
            </a:extLst>
          </p:cNvPr>
          <p:cNvSpPr/>
          <p:nvPr/>
        </p:nvSpPr>
        <p:spPr>
          <a:xfrm>
            <a:off x="1807388" y="3568824"/>
            <a:ext cx="908839" cy="9004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ráfico 58" descr="Marca de insignia contorno">
            <a:extLst>
              <a:ext uri="{FF2B5EF4-FFF2-40B4-BE49-F238E27FC236}">
                <a16:creationId xmlns:a16="http://schemas.microsoft.com/office/drawing/2014/main" id="{61CD7B36-FDDD-4803-9F80-C71D9E6CCB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52598" y="3773382"/>
            <a:ext cx="501318" cy="47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43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C9883E-0FE3-4E16-BB4B-BFF0B56F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9833F1-2655-4923-A69F-3D1FAC4DCB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85D1C4-08D6-4668-8537-5E369F85E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E0C895-23B3-4812-913F-D19EDC8724AA}" type="slidenum">
              <a:rPr lang="es-ES" smtClean="0"/>
              <a:pPr/>
              <a:t>18</a:t>
            </a:fld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282B8E0-5441-444C-99EF-D8850B6C38FE}"/>
              </a:ext>
            </a:extLst>
          </p:cNvPr>
          <p:cNvSpPr/>
          <p:nvPr/>
        </p:nvSpPr>
        <p:spPr>
          <a:xfrm>
            <a:off x="-33164" y="-92692"/>
            <a:ext cx="12258327" cy="649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70E3230-DBEC-4E43-86BA-6418CF6A73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t="8501" b="20563"/>
          <a:stretch/>
        </p:blipFill>
        <p:spPr>
          <a:xfrm flipH="1">
            <a:off x="-33165" y="-84099"/>
            <a:ext cx="12301785" cy="6492876"/>
          </a:xfrm>
          <a:prstGeom prst="rect">
            <a:avLst/>
          </a:prstGeom>
        </p:spPr>
      </p:pic>
      <p:sp>
        <p:nvSpPr>
          <p:cNvPr id="7" name="Triángulo rectángulo 6">
            <a:extLst>
              <a:ext uri="{FF2B5EF4-FFF2-40B4-BE49-F238E27FC236}">
                <a16:creationId xmlns:a16="http://schemas.microsoft.com/office/drawing/2014/main" id="{93E36D98-C7E0-44BF-96F8-B58F6BC8178B}"/>
              </a:ext>
            </a:extLst>
          </p:cNvPr>
          <p:cNvSpPr/>
          <p:nvPr/>
        </p:nvSpPr>
        <p:spPr>
          <a:xfrm rot="5400000">
            <a:off x="-345309" y="204354"/>
            <a:ext cx="2340811" cy="165019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50B87C5B-9431-4832-A3CD-4023986EE0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726" y="111070"/>
            <a:ext cx="1165378" cy="747008"/>
          </a:xfrm>
          <a:prstGeom prst="rect">
            <a:avLst/>
          </a:prstGeom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DD38C6B2-8EF4-4DEF-9C0A-FDB338008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665" y="459459"/>
            <a:ext cx="81369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O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Deberes del consumidor financiero</a:t>
            </a:r>
            <a:endParaRPr lang="es-E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57738C9-089C-4331-93B4-7134E3B54A81}"/>
              </a:ext>
            </a:extLst>
          </p:cNvPr>
          <p:cNvSpPr txBox="1"/>
          <p:nvPr/>
        </p:nvSpPr>
        <p:spPr>
          <a:xfrm>
            <a:off x="7608168" y="4236282"/>
            <a:ext cx="27842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MX" dirty="0">
              <a:latin typeface="Quicksand"/>
            </a:endParaRPr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7128032C-0F3A-4BD1-9400-4B68D636B9E1}"/>
              </a:ext>
            </a:extLst>
          </p:cNvPr>
          <p:cNvGrpSpPr/>
          <p:nvPr/>
        </p:nvGrpSpPr>
        <p:grpSpPr>
          <a:xfrm>
            <a:off x="1947753" y="1769194"/>
            <a:ext cx="9012196" cy="3675300"/>
            <a:chOff x="1807388" y="1817096"/>
            <a:chExt cx="9012196" cy="3675300"/>
          </a:xfrm>
        </p:grpSpPr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B67D010B-38EE-424D-90B8-0AC06C699004}"/>
                </a:ext>
              </a:extLst>
            </p:cNvPr>
            <p:cNvGrpSpPr/>
            <p:nvPr/>
          </p:nvGrpSpPr>
          <p:grpSpPr>
            <a:xfrm>
              <a:off x="1807388" y="1817096"/>
              <a:ext cx="9012196" cy="3675300"/>
              <a:chOff x="1807388" y="1763042"/>
              <a:chExt cx="9012196" cy="3675300"/>
            </a:xfrm>
          </p:grpSpPr>
          <p:grpSp>
            <p:nvGrpSpPr>
              <p:cNvPr id="27" name="Grupo 26">
                <a:extLst>
                  <a:ext uri="{FF2B5EF4-FFF2-40B4-BE49-F238E27FC236}">
                    <a16:creationId xmlns:a16="http://schemas.microsoft.com/office/drawing/2014/main" id="{8D670BA8-C5DE-414A-BE44-9AC184890E25}"/>
                  </a:ext>
                </a:extLst>
              </p:cNvPr>
              <p:cNvGrpSpPr/>
              <p:nvPr/>
            </p:nvGrpSpPr>
            <p:grpSpPr>
              <a:xfrm>
                <a:off x="1807388" y="1763042"/>
                <a:ext cx="9012196" cy="3675300"/>
                <a:chOff x="1839257" y="1240070"/>
                <a:chExt cx="7517318" cy="3071975"/>
              </a:xfrm>
            </p:grpSpPr>
            <p:sp>
              <p:nvSpPr>
                <p:cNvPr id="28" name="Google Shape;2497;p30">
                  <a:extLst>
                    <a:ext uri="{FF2B5EF4-FFF2-40B4-BE49-F238E27FC236}">
                      <a16:creationId xmlns:a16="http://schemas.microsoft.com/office/drawing/2014/main" id="{8BD875C4-7788-4D83-9338-4E8F5803F2B5}"/>
                    </a:ext>
                  </a:extLst>
                </p:cNvPr>
                <p:cNvSpPr txBox="1"/>
                <p:nvPr/>
              </p:nvSpPr>
              <p:spPr>
                <a:xfrm>
                  <a:off x="2428671" y="1240070"/>
                  <a:ext cx="6922399" cy="882051"/>
                </a:xfrm>
                <a:prstGeom prst="rect">
                  <a:avLst/>
                </a:pr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182875" tIns="91425" rIns="182875" bIns="91425" anchor="ctr" anchorCtr="0">
                  <a:noAutofit/>
                </a:bodyPr>
                <a:lstStyle/>
                <a:p>
                  <a:pPr algn="ctr"/>
                  <a:r>
                    <a:rPr lang="es-MX" sz="1400" b="0" i="0" dirty="0">
                      <a:solidFill>
                        <a:srgbClr val="404040"/>
                      </a:solidFill>
                      <a:effectLst/>
                      <a:latin typeface="Quicksand"/>
                    </a:rPr>
                    <a:t>Estar informado sobre los productos y servicios que piensa adquirir.</a:t>
                  </a:r>
                </a:p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dirty="0"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29" name="Google Shape;2498;p30">
                  <a:extLst>
                    <a:ext uri="{FF2B5EF4-FFF2-40B4-BE49-F238E27FC236}">
                      <a16:creationId xmlns:a16="http://schemas.microsoft.com/office/drawing/2014/main" id="{47B11486-DD2D-4E7E-A4E0-934010AC3BA6}"/>
                    </a:ext>
                  </a:extLst>
                </p:cNvPr>
                <p:cNvSpPr txBox="1"/>
                <p:nvPr/>
              </p:nvSpPr>
              <p:spPr>
                <a:xfrm>
                  <a:off x="2588396" y="2799898"/>
                  <a:ext cx="6747681" cy="882051"/>
                </a:xfrm>
                <a:prstGeom prst="rect">
                  <a:avLst/>
                </a:pr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182875" tIns="91425" rIns="182875" bIns="91425" anchor="ctr" anchorCtr="0">
                  <a:noAutofit/>
                </a:bodyPr>
                <a:lstStyle/>
                <a:p>
                  <a:pPr algn="ctr"/>
                  <a:r>
                    <a:rPr lang="es-MX" sz="1400" dirty="0">
                      <a:latin typeface="Quicksand"/>
                    </a:rPr>
                    <a:t>Informar a la SFC sobre las entidades que suministran productos o servicios financieros sin estar legalmente autorizadas.</a:t>
                  </a:r>
                </a:p>
              </p:txBody>
            </p:sp>
            <p:sp>
              <p:nvSpPr>
                <p:cNvPr id="30" name="Google Shape;2499;p30">
                  <a:extLst>
                    <a:ext uri="{FF2B5EF4-FFF2-40B4-BE49-F238E27FC236}">
                      <a16:creationId xmlns:a16="http://schemas.microsoft.com/office/drawing/2014/main" id="{94B6F6F6-8F35-470F-BDD8-5AF75B2DD7E7}"/>
                    </a:ext>
                  </a:extLst>
                </p:cNvPr>
                <p:cNvSpPr txBox="1"/>
                <p:nvPr/>
              </p:nvSpPr>
              <p:spPr>
                <a:xfrm>
                  <a:off x="2603388" y="3590986"/>
                  <a:ext cx="6747682" cy="721059"/>
                </a:xfrm>
                <a:prstGeom prst="rect">
                  <a:avLst/>
                </a:pr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182875" tIns="91425" rIns="182875" bIns="91425" anchor="ctr" anchorCtr="0">
                  <a:noAutofit/>
                </a:bodyPr>
                <a:lstStyle/>
                <a:p>
                  <a:pPr algn="ctr"/>
                  <a:r>
                    <a:rPr lang="es-MX" sz="1400" dirty="0">
                      <a:latin typeface="Quicksand"/>
                    </a:rPr>
                    <a:t>Revisar los términos y condiciones del respectivo contrato y sus anexos.</a:t>
                  </a:r>
                </a:p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dirty="0"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grpSp>
              <p:nvGrpSpPr>
                <p:cNvPr id="31" name="Grupo 30">
                  <a:extLst>
                    <a:ext uri="{FF2B5EF4-FFF2-40B4-BE49-F238E27FC236}">
                      <a16:creationId xmlns:a16="http://schemas.microsoft.com/office/drawing/2014/main" id="{D4621449-282C-48E7-ABAC-A004CA609C48}"/>
                    </a:ext>
                  </a:extLst>
                </p:cNvPr>
                <p:cNvGrpSpPr/>
                <p:nvPr/>
              </p:nvGrpSpPr>
              <p:grpSpPr>
                <a:xfrm>
                  <a:off x="1839257" y="1248239"/>
                  <a:ext cx="7517318" cy="2999381"/>
                  <a:chOff x="457188" y="1375339"/>
                  <a:chExt cx="7360454" cy="2999381"/>
                </a:xfrm>
              </p:grpSpPr>
              <p:sp>
                <p:nvSpPr>
                  <p:cNvPr id="32" name="Google Shape;2471;p30">
                    <a:extLst>
                      <a:ext uri="{FF2B5EF4-FFF2-40B4-BE49-F238E27FC236}">
                        <a16:creationId xmlns:a16="http://schemas.microsoft.com/office/drawing/2014/main" id="{2047D832-8D44-4A9F-9FDD-4B8B74DFD23E}"/>
                      </a:ext>
                    </a:extLst>
                  </p:cNvPr>
                  <p:cNvSpPr/>
                  <p:nvPr/>
                </p:nvSpPr>
                <p:spPr>
                  <a:xfrm>
                    <a:off x="457188" y="1375339"/>
                    <a:ext cx="753578" cy="882051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33" name="Google Shape;2472;p30">
                    <a:extLst>
                      <a:ext uri="{FF2B5EF4-FFF2-40B4-BE49-F238E27FC236}">
                        <a16:creationId xmlns:a16="http://schemas.microsoft.com/office/drawing/2014/main" id="{2FA018A0-1BB2-48D5-B813-6B7D3E8B7E17}"/>
                      </a:ext>
                    </a:extLst>
                  </p:cNvPr>
                  <p:cNvSpPr/>
                  <p:nvPr/>
                </p:nvSpPr>
                <p:spPr>
                  <a:xfrm>
                    <a:off x="458948" y="2076619"/>
                    <a:ext cx="759582" cy="788997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" name="Google Shape;2474;p30">
                    <a:extLst>
                      <a:ext uri="{FF2B5EF4-FFF2-40B4-BE49-F238E27FC236}">
                        <a16:creationId xmlns:a16="http://schemas.microsoft.com/office/drawing/2014/main" id="{2D41B70E-4E8F-45FC-879A-6E76ABC459A1}"/>
                      </a:ext>
                    </a:extLst>
                  </p:cNvPr>
                  <p:cNvSpPr/>
                  <p:nvPr/>
                </p:nvSpPr>
                <p:spPr>
                  <a:xfrm>
                    <a:off x="464008" y="3585723"/>
                    <a:ext cx="753312" cy="788997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35" name="Google Shape;2500;p30">
                    <a:extLst>
                      <a:ext uri="{FF2B5EF4-FFF2-40B4-BE49-F238E27FC236}">
                        <a16:creationId xmlns:a16="http://schemas.microsoft.com/office/drawing/2014/main" id="{D20676FF-993F-498B-8D6C-ED25916B31B8}"/>
                      </a:ext>
                    </a:extLst>
                  </p:cNvPr>
                  <p:cNvSpPr txBox="1"/>
                  <p:nvPr/>
                </p:nvSpPr>
                <p:spPr>
                  <a:xfrm>
                    <a:off x="1210766" y="2089978"/>
                    <a:ext cx="6606876" cy="831936"/>
                  </a:xfrm>
                  <a:prstGeom prst="rect">
                    <a:avLst/>
                  </a:pr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182875" tIns="91425" rIns="182875" bIns="91425" anchor="ctr" anchorCtr="0">
                    <a:noAutofit/>
                  </a:bodyPr>
                  <a:lstStyle/>
                  <a:p>
                    <a:pPr algn="ctr"/>
                    <a:r>
                      <a:rPr lang="es-MX" sz="1400" dirty="0">
                        <a:latin typeface="Quicksand"/>
                      </a:rPr>
                      <a:t>Brindar información cierta, suficiente y oportuna a las entidades vigiladas.</a:t>
                    </a:r>
                  </a:p>
                </p:txBody>
              </p:sp>
            </p:grpSp>
          </p:grpSp>
          <p:sp>
            <p:nvSpPr>
              <p:cNvPr id="39" name="Google Shape;2473;p30">
                <a:extLst>
                  <a:ext uri="{FF2B5EF4-FFF2-40B4-BE49-F238E27FC236}">
                    <a16:creationId xmlns:a16="http://schemas.microsoft.com/office/drawing/2014/main" id="{D3F0C672-C82D-4204-A890-D0F59B3374D0}"/>
                  </a:ext>
                </a:extLst>
              </p:cNvPr>
              <p:cNvSpPr/>
              <p:nvPr/>
            </p:nvSpPr>
            <p:spPr>
              <a:xfrm>
                <a:off x="1808432" y="3536457"/>
                <a:ext cx="920680" cy="90041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41" name="Gráfico 40" descr="Gafas contorno">
              <a:extLst>
                <a:ext uri="{FF2B5EF4-FFF2-40B4-BE49-F238E27FC236}">
                  <a16:creationId xmlns:a16="http://schemas.microsoft.com/office/drawing/2014/main" id="{FFABC29C-7DB3-4BC8-A303-2328EC59F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39573" y="1880838"/>
              <a:ext cx="726160" cy="726160"/>
            </a:xfrm>
            <a:prstGeom prst="rect">
              <a:avLst/>
            </a:prstGeom>
          </p:spPr>
        </p:pic>
        <p:pic>
          <p:nvPicPr>
            <p:cNvPr id="42" name="Gráfico 41" descr="Investigación con relleno sólido">
              <a:extLst>
                <a:ext uri="{FF2B5EF4-FFF2-40B4-BE49-F238E27FC236}">
                  <a16:creationId xmlns:a16="http://schemas.microsoft.com/office/drawing/2014/main" id="{A1A8B871-5BD4-4842-B7A5-A9BE151B4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97625" y="2883770"/>
              <a:ext cx="622956" cy="622956"/>
            </a:xfrm>
            <a:prstGeom prst="rect">
              <a:avLst/>
            </a:prstGeom>
          </p:spPr>
        </p:pic>
      </p:grpSp>
      <p:pic>
        <p:nvPicPr>
          <p:cNvPr id="44" name="Gráfico 43" descr="Banco contorno">
            <a:extLst>
              <a:ext uri="{FF2B5EF4-FFF2-40B4-BE49-F238E27FC236}">
                <a16:creationId xmlns:a16="http://schemas.microsoft.com/office/drawing/2014/main" id="{0AE1D20B-C479-4B23-936B-BCDDB7A05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56728" y="3659489"/>
            <a:ext cx="772581" cy="772581"/>
          </a:xfrm>
          <a:prstGeom prst="rect">
            <a:avLst/>
          </a:prstGeom>
        </p:spPr>
      </p:pic>
      <p:pic>
        <p:nvPicPr>
          <p:cNvPr id="45" name="Gráfico 44" descr="Prioridades contorno">
            <a:extLst>
              <a:ext uri="{FF2B5EF4-FFF2-40B4-BE49-F238E27FC236}">
                <a16:creationId xmlns:a16="http://schemas.microsoft.com/office/drawing/2014/main" id="{BFF872A9-739F-4AD9-A4A5-DEE5A211CB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67774" y="4526806"/>
            <a:ext cx="793172" cy="79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59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F94E07-6B3A-4549-8599-A46ABD492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E480C6D-161D-40C5-97D9-25484EAAA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E0C895-23B3-4812-913F-D19EDC8724AA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1B60913-B8A2-45CC-BE65-1A83D39EB73D}"/>
              </a:ext>
            </a:extLst>
          </p:cNvPr>
          <p:cNvSpPr/>
          <p:nvPr/>
        </p:nvSpPr>
        <p:spPr>
          <a:xfrm>
            <a:off x="0" y="5584"/>
            <a:ext cx="12183369" cy="649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35ECDB0-B1FB-41F3-AF92-7E630DDB58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t="8501" b="20563"/>
          <a:stretch/>
        </p:blipFill>
        <p:spPr>
          <a:xfrm flipH="1">
            <a:off x="0" y="0"/>
            <a:ext cx="12191995" cy="6492876"/>
          </a:xfrm>
          <a:prstGeom prst="rect">
            <a:avLst/>
          </a:prstGeom>
        </p:spPr>
      </p:pic>
      <p:sp>
        <p:nvSpPr>
          <p:cNvPr id="7" name="Triángulo rectángulo 6">
            <a:extLst>
              <a:ext uri="{FF2B5EF4-FFF2-40B4-BE49-F238E27FC236}">
                <a16:creationId xmlns:a16="http://schemas.microsoft.com/office/drawing/2014/main" id="{18B65DE1-EC24-4F95-8896-BA755399190E}"/>
              </a:ext>
            </a:extLst>
          </p:cNvPr>
          <p:cNvSpPr/>
          <p:nvPr/>
        </p:nvSpPr>
        <p:spPr>
          <a:xfrm rot="5400000">
            <a:off x="-420267" y="318768"/>
            <a:ext cx="2340811" cy="165019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FA3493A-1819-4A41-8609-18BA73DD1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963" y="1967763"/>
            <a:ext cx="4811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O" sz="24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Juntas de Acción Comunal</a:t>
            </a:r>
            <a:endParaRPr lang="es-ES" sz="2400" b="1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Imagen 8" descr="Imagen que contiene Texto&#10;&#10;Descripción generada automáticamente">
            <a:extLst>
              <a:ext uri="{FF2B5EF4-FFF2-40B4-BE49-F238E27FC236}">
                <a16:creationId xmlns:a16="http://schemas.microsoft.com/office/drawing/2014/main" id="{DAF53802-73B1-4A6A-B096-C0358555CA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864" y="134856"/>
            <a:ext cx="1165378" cy="74700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9105D61-5F50-46A6-8D8D-36E0F9834991}"/>
              </a:ext>
            </a:extLst>
          </p:cNvPr>
          <p:cNvSpPr txBox="1"/>
          <p:nvPr/>
        </p:nvSpPr>
        <p:spPr>
          <a:xfrm>
            <a:off x="1186613" y="2818570"/>
            <a:ext cx="5325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1600" dirty="0"/>
              <a:t>Cédula de representante legal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1600" dirty="0"/>
              <a:t>Cédula de toda la junta directiva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1600" dirty="0"/>
              <a:t>Balances iniciales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/>
              <a:t>Auto de Reconocimiento de la Alcaldía o Gobernación y RUT</a:t>
            </a:r>
            <a:endParaRPr lang="es-CO" sz="16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F25AB27-0B6B-4CB3-BF00-C724F28600C9}"/>
              </a:ext>
            </a:extLst>
          </p:cNvPr>
          <p:cNvSpPr txBox="1"/>
          <p:nvPr/>
        </p:nvSpPr>
        <p:spPr>
          <a:xfrm>
            <a:off x="6888091" y="1993186"/>
            <a:ext cx="6253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Persona </a:t>
            </a:r>
            <a:r>
              <a:rPr lang="es-CO" sz="2400" b="1" dirty="0" err="1">
                <a:solidFill>
                  <a:schemeClr val="tx2"/>
                </a:solidFill>
                <a:cs typeface="Arial" panose="020B0604020202020204" pitchFamily="34" charset="0"/>
              </a:rPr>
              <a:t>Juridica</a:t>
            </a:r>
            <a:endParaRPr lang="es-CO" sz="24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3F49FA1-B3DE-4F80-AE28-A3154A7AE048}"/>
              </a:ext>
            </a:extLst>
          </p:cNvPr>
          <p:cNvSpPr txBox="1"/>
          <p:nvPr/>
        </p:nvSpPr>
        <p:spPr>
          <a:xfrm>
            <a:off x="6754473" y="2818624"/>
            <a:ext cx="441519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sz="1600" dirty="0"/>
              <a:t>Fotocopia de la cédula del representante legal.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sz="1600" dirty="0"/>
              <a:t>RUT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sz="1600" dirty="0"/>
              <a:t>Cámara de comercio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sz="1600" dirty="0"/>
              <a:t>Declaración de renta (si aplica)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sz="1600" dirty="0"/>
              <a:t>Estados financieros del último cierre fiscal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sz="1600" dirty="0"/>
              <a:t>Documentos del contador (fotocopia de la cedula y tarjeta profesional del contador)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sz="1600" dirty="0"/>
              <a:t>Si tiene socios o accionistas, la composición accionaria.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C5EDC31-515F-4CCA-8C18-9248A2BC91EC}"/>
              </a:ext>
            </a:extLst>
          </p:cNvPr>
          <p:cNvSpPr txBox="1"/>
          <p:nvPr/>
        </p:nvSpPr>
        <p:spPr>
          <a:xfrm>
            <a:off x="2279576" y="531096"/>
            <a:ext cx="78250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Requisitos a</a:t>
            </a:r>
            <a:r>
              <a:rPr lang="es-CO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pertura de cuenta </a:t>
            </a:r>
            <a:endParaRPr lang="es-CO" sz="3600" dirty="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F268FCB6-A42B-458F-94C4-5590D19C6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20636">
            <a:off x="1985008" y="4304970"/>
            <a:ext cx="2938390" cy="165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60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-19257" y="-69988"/>
            <a:ext cx="12230513" cy="6576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71" name="Grupo 70">
            <a:extLst>
              <a:ext uri="{FF2B5EF4-FFF2-40B4-BE49-F238E27FC236}">
                <a16:creationId xmlns:a16="http://schemas.microsoft.com/office/drawing/2014/main" id="{BA167780-145C-42B7-9A60-59999FCD6505}"/>
              </a:ext>
            </a:extLst>
          </p:cNvPr>
          <p:cNvGrpSpPr/>
          <p:nvPr/>
        </p:nvGrpSpPr>
        <p:grpSpPr>
          <a:xfrm>
            <a:off x="-506" y="-77567"/>
            <a:ext cx="13172040" cy="6576748"/>
            <a:chOff x="-80479" y="-535462"/>
            <a:chExt cx="13185935" cy="6490096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2" t="8501" b="20563"/>
            <a:stretch/>
          </p:blipFill>
          <p:spPr>
            <a:xfrm flipH="1">
              <a:off x="-80479" y="-535462"/>
              <a:ext cx="13185935" cy="6490096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713"/>
            <a:stretch/>
          </p:blipFill>
          <p:spPr>
            <a:xfrm>
              <a:off x="7788823" y="231330"/>
              <a:ext cx="4421734" cy="5428359"/>
            </a:xfrm>
            <a:prstGeom prst="rect">
              <a:avLst/>
            </a:prstGeom>
          </p:spPr>
        </p:pic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54ED1D33-3F49-4A11-942F-2B7C1562ACED}"/>
                </a:ext>
              </a:extLst>
            </p:cNvPr>
            <p:cNvGrpSpPr/>
            <p:nvPr/>
          </p:nvGrpSpPr>
          <p:grpSpPr>
            <a:xfrm>
              <a:off x="7727476" y="1589788"/>
              <a:ext cx="3608313" cy="3192532"/>
              <a:chOff x="4159423" y="1105475"/>
              <a:chExt cx="4677443" cy="4266532"/>
            </a:xfrm>
          </p:grpSpPr>
          <p:sp>
            <p:nvSpPr>
              <p:cNvPr id="20" name="Google Shape;530;p44">
                <a:extLst>
                  <a:ext uri="{FF2B5EF4-FFF2-40B4-BE49-F238E27FC236}">
                    <a16:creationId xmlns:a16="http://schemas.microsoft.com/office/drawing/2014/main" id="{D0FC7BA6-D741-480A-A5DE-75C94243A3B9}"/>
                  </a:ext>
                </a:extLst>
              </p:cNvPr>
              <p:cNvSpPr/>
              <p:nvPr/>
            </p:nvSpPr>
            <p:spPr>
              <a:xfrm>
                <a:off x="6085675" y="1105475"/>
                <a:ext cx="2672400" cy="2415900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531;p44">
                <a:extLst>
                  <a:ext uri="{FF2B5EF4-FFF2-40B4-BE49-F238E27FC236}">
                    <a16:creationId xmlns:a16="http://schemas.microsoft.com/office/drawing/2014/main" id="{6D81ECEB-D8ED-4B61-A300-E1B25A19A44F}"/>
                  </a:ext>
                </a:extLst>
              </p:cNvPr>
              <p:cNvSpPr/>
              <p:nvPr/>
            </p:nvSpPr>
            <p:spPr>
              <a:xfrm>
                <a:off x="4159423" y="2033175"/>
                <a:ext cx="2672401" cy="2415900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532;p44">
                <a:extLst>
                  <a:ext uri="{FF2B5EF4-FFF2-40B4-BE49-F238E27FC236}">
                    <a16:creationId xmlns:a16="http://schemas.microsoft.com/office/drawing/2014/main" id="{817C8772-1E67-4370-B2B1-E71086E1DC4B}"/>
                  </a:ext>
                </a:extLst>
              </p:cNvPr>
              <p:cNvSpPr/>
              <p:nvPr/>
            </p:nvSpPr>
            <p:spPr>
              <a:xfrm>
                <a:off x="6379866" y="3150506"/>
                <a:ext cx="2457000" cy="2221501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pic>
          <p:nvPicPr>
            <p:cNvPr id="19" name="Imagen 18" descr="Imagen que contiene pasto, exterior, hombre, sostener&#10;&#10;Descripción generada automáticamente">
              <a:extLst>
                <a:ext uri="{FF2B5EF4-FFF2-40B4-BE49-F238E27FC236}">
                  <a16:creationId xmlns:a16="http://schemas.microsoft.com/office/drawing/2014/main" id="{F94BDD2C-9A6D-40F1-B379-052A0F4C32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700" b="67400" l="12500" r="89667">
                          <a14:foregroundMark x1="35000" y1="32000" x2="44167" y2="41700"/>
                          <a14:foregroundMark x1="53167" y1="25700" x2="64833" y2="43000"/>
                          <a14:foregroundMark x1="70333" y1="27400" x2="40167" y2="30000"/>
                          <a14:foregroundMark x1="40167" y1="30000" x2="24333" y2="37200"/>
                          <a14:foregroundMark x1="24333" y1="37200" x2="15667" y2="44900"/>
                          <a14:foregroundMark x1="34000" y1="64800" x2="62833" y2="64400"/>
                          <a14:foregroundMark x1="62833" y1="64400" x2="74333" y2="59400"/>
                          <a14:foregroundMark x1="74333" y1="59400" x2="83833" y2="49300"/>
                          <a14:foregroundMark x1="89833" y1="47100" x2="89000" y2="47100"/>
                          <a14:foregroundMark x1="12500" y1="46200" x2="12500" y2="46200"/>
                          <a14:foregroundMark x1="45167" y1="66800" x2="50500" y2="65600"/>
                          <a14:foregroundMark x1="66667" y1="67400" x2="66667" y2="67400"/>
                          <a14:foregroundMark x1="66667" y1="66900" x2="66667" y2="669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51" t="25060" r="6251" b="32916"/>
            <a:stretch/>
          </p:blipFill>
          <p:spPr>
            <a:xfrm>
              <a:off x="8151477" y="1690012"/>
              <a:ext cx="1895399" cy="1639045"/>
            </a:xfrm>
            <a:prstGeom prst="rect">
              <a:avLst/>
            </a:prstGeom>
          </p:spPr>
        </p:pic>
        <p:sp>
          <p:nvSpPr>
            <p:cNvPr id="49" name="Triángulo rectángulo 48">
              <a:extLst>
                <a:ext uri="{FF2B5EF4-FFF2-40B4-BE49-F238E27FC236}">
                  <a16:creationId xmlns:a16="http://schemas.microsoft.com/office/drawing/2014/main" id="{01C76184-9E0E-4C16-8D4B-3961AC2357E3}"/>
                </a:ext>
              </a:extLst>
            </p:cNvPr>
            <p:cNvSpPr/>
            <p:nvPr/>
          </p:nvSpPr>
          <p:spPr>
            <a:xfrm rot="5400000">
              <a:off x="-369792" y="-237572"/>
              <a:ext cx="2354145" cy="177552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50" name="Título 3">
            <a:extLst>
              <a:ext uri="{FF2B5EF4-FFF2-40B4-BE49-F238E27FC236}">
                <a16:creationId xmlns:a16="http://schemas.microsoft.com/office/drawing/2014/main" id="{9DF988EE-8EAB-4D7C-8181-D2A1A1335D5F}"/>
              </a:ext>
            </a:extLst>
          </p:cNvPr>
          <p:cNvSpPr txBox="1">
            <a:spLocks/>
          </p:cNvSpPr>
          <p:nvPr/>
        </p:nvSpPr>
        <p:spPr>
          <a:xfrm>
            <a:off x="1375685" y="569597"/>
            <a:ext cx="6160475" cy="74700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EL SISTEMA FINANCIERO</a:t>
            </a:r>
            <a:endParaRPr lang="es-CO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CB352E3D-B5E2-4625-88CD-B40E7C69B0C5}"/>
              </a:ext>
            </a:extLst>
          </p:cNvPr>
          <p:cNvSpPr txBox="1"/>
          <p:nvPr/>
        </p:nvSpPr>
        <p:spPr>
          <a:xfrm>
            <a:off x="1504697" y="3021665"/>
            <a:ext cx="5518310" cy="3046988"/>
          </a:xfrm>
          <a:prstGeom prst="rect">
            <a:avLst/>
          </a:prstGeom>
          <a:noFill/>
          <a:ln>
            <a:solidFill>
              <a:srgbClr val="002060"/>
            </a:solidFill>
            <a:prstDash val="lgDash"/>
          </a:ln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Calibri" panose="020F0502020204030204" pitchFamily="34" charset="0"/>
              </a:rPr>
              <a:t>Se encarga de mediar entre aquellas personas que no gastan todo su ingreso (tienen excedentes de dinero) y los que gastan más de lo que tienen (necesitan esos recursos para financiar sus actividades de consumo o inversión como abrir un negocio, comprar casa propia, etc.).</a:t>
            </a:r>
            <a:endParaRPr lang="es-CO" sz="2400" dirty="0">
              <a:solidFill>
                <a:schemeClr val="tx1">
                  <a:lumMod val="75000"/>
                  <a:lumOff val="25000"/>
                </a:schemeClr>
              </a:solidFill>
              <a:latin typeface="Quicksand"/>
            </a:endParaRPr>
          </a:p>
        </p:txBody>
      </p:sp>
      <p:sp>
        <p:nvSpPr>
          <p:cNvPr id="69" name="Google Shape;1744;p86">
            <a:extLst>
              <a:ext uri="{FF2B5EF4-FFF2-40B4-BE49-F238E27FC236}">
                <a16:creationId xmlns:a16="http://schemas.microsoft.com/office/drawing/2014/main" id="{E30FEF78-C253-4304-B82A-155E9EB9BA8A}"/>
              </a:ext>
            </a:extLst>
          </p:cNvPr>
          <p:cNvSpPr/>
          <p:nvPr/>
        </p:nvSpPr>
        <p:spPr>
          <a:xfrm rot="5400000">
            <a:off x="3667158" y="1710931"/>
            <a:ext cx="1041155" cy="511317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Imagen 71" descr="Imagen que contiene Texto&#10;&#10;Descripción generada automáticamente">
            <a:extLst>
              <a:ext uri="{FF2B5EF4-FFF2-40B4-BE49-F238E27FC236}">
                <a16:creationId xmlns:a16="http://schemas.microsoft.com/office/drawing/2014/main" id="{E17BAC04-15D3-422D-B932-C353E568BB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919" y="-12325"/>
            <a:ext cx="1165378" cy="74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72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374B9BB-8B8C-446F-87D7-B48A79791F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b="43704"/>
          <a:stretch/>
        </p:blipFill>
        <p:spPr>
          <a:xfrm>
            <a:off x="0" y="-315416"/>
            <a:ext cx="12192000" cy="445434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E6A05C0-F431-45A3-964E-5E56082B0D72}"/>
              </a:ext>
            </a:extLst>
          </p:cNvPr>
          <p:cNvSpPr txBox="1"/>
          <p:nvPr/>
        </p:nvSpPr>
        <p:spPr>
          <a:xfrm>
            <a:off x="2567608" y="4308924"/>
            <a:ext cx="10627743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s-CO" sz="8000" b="1" kern="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¡</a:t>
            </a:r>
            <a:r>
              <a:rPr lang="es-CO" sz="11733" b="1" kern="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GRACIAS</a:t>
            </a:r>
            <a:r>
              <a:rPr lang="es-CO" sz="8000" b="1" kern="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!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F758B96-4790-44D9-814D-6A48E9B2E3E1}"/>
              </a:ext>
            </a:extLst>
          </p:cNvPr>
          <p:cNvSpPr txBox="1"/>
          <p:nvPr/>
        </p:nvSpPr>
        <p:spPr>
          <a:xfrm>
            <a:off x="2681441" y="5852873"/>
            <a:ext cx="96573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endParaRPr lang="es-MX" sz="2000" i="1" kern="0" dirty="0">
              <a:latin typeface="Montserrat"/>
            </a:endParaRPr>
          </a:p>
          <a:p>
            <a:pPr defTabSz="1219170"/>
            <a:r>
              <a:rPr lang="es-MX" sz="2000" i="1" kern="0" dirty="0">
                <a:latin typeface="Montserrat"/>
              </a:rPr>
              <a:t>“La disciplina es el puente entre objetivos y habilidades” </a:t>
            </a:r>
            <a:r>
              <a:rPr lang="es-MX" sz="2000" b="1" i="1" kern="0" dirty="0">
                <a:latin typeface="Montserrat"/>
              </a:rPr>
              <a:t>Jim Roth</a:t>
            </a:r>
            <a:r>
              <a:rPr lang="es-MX" sz="2000" i="1" kern="0" dirty="0">
                <a:latin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endParaRPr lang="es-CO" sz="2000" i="1" kern="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1D033DD-FA46-4BD9-819E-D59A32374D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0" t="52812" r="5700"/>
          <a:stretch/>
        </p:blipFill>
        <p:spPr>
          <a:xfrm>
            <a:off x="0" y="4138926"/>
            <a:ext cx="2271617" cy="27190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3" name="Imagen 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1EF749CC-6F3A-4F87-8D43-35F68A30DB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24"/>
          <a:stretch/>
        </p:blipFill>
        <p:spPr>
          <a:xfrm>
            <a:off x="9336360" y="4308924"/>
            <a:ext cx="2592288" cy="179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57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625C09C-7194-4DA8-A19C-0E5E3A0A2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E0C895-23B3-4812-913F-D19EDC8724AA}" type="slidenum">
              <a:rPr lang="es-ES" smtClean="0"/>
              <a:pPr/>
              <a:t>3</a:t>
            </a:fld>
            <a:endParaRPr lang="es-ES" dirty="0"/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578ABDDF-9BB6-4F9F-80A2-BB2951394D10}"/>
              </a:ext>
            </a:extLst>
          </p:cNvPr>
          <p:cNvGrpSpPr/>
          <p:nvPr/>
        </p:nvGrpSpPr>
        <p:grpSpPr>
          <a:xfrm>
            <a:off x="-87953" y="-133628"/>
            <a:ext cx="13116566" cy="6593845"/>
            <a:chOff x="-87953" y="-175476"/>
            <a:chExt cx="13116566" cy="6593845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EC6FE3B3-361E-4D5A-8073-1A7AFF6699DC}"/>
                </a:ext>
              </a:extLst>
            </p:cNvPr>
            <p:cNvSpPr/>
            <p:nvPr/>
          </p:nvSpPr>
          <p:spPr>
            <a:xfrm>
              <a:off x="-87953" y="-113515"/>
              <a:ext cx="12317286" cy="6531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AD64998F-621E-4E71-8C57-76925706C6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2" t="8501" b="20563"/>
            <a:stretch/>
          </p:blipFill>
          <p:spPr>
            <a:xfrm flipH="1">
              <a:off x="-87953" y="-175476"/>
              <a:ext cx="13116566" cy="6593845"/>
            </a:xfrm>
            <a:prstGeom prst="rect">
              <a:avLst/>
            </a:prstGeom>
          </p:spPr>
        </p:pic>
      </p:grpSp>
      <p:sp>
        <p:nvSpPr>
          <p:cNvPr id="12" name="Triángulo rectángulo 11">
            <a:extLst>
              <a:ext uri="{FF2B5EF4-FFF2-40B4-BE49-F238E27FC236}">
                <a16:creationId xmlns:a16="http://schemas.microsoft.com/office/drawing/2014/main" id="{A5A035D7-DB4B-48C1-95CF-25549827D0C4}"/>
              </a:ext>
            </a:extLst>
          </p:cNvPr>
          <p:cNvSpPr/>
          <p:nvPr/>
        </p:nvSpPr>
        <p:spPr>
          <a:xfrm rot="5400000">
            <a:off x="-129547" y="2586"/>
            <a:ext cx="1857493" cy="177430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8" name="Google Shape;1488;p86">
            <a:extLst>
              <a:ext uri="{FF2B5EF4-FFF2-40B4-BE49-F238E27FC236}">
                <a16:creationId xmlns:a16="http://schemas.microsoft.com/office/drawing/2014/main" id="{B1EB019B-8B4E-4264-958D-AD82FBBEE677}"/>
              </a:ext>
            </a:extLst>
          </p:cNvPr>
          <p:cNvSpPr/>
          <p:nvPr/>
        </p:nvSpPr>
        <p:spPr>
          <a:xfrm rot="10800000">
            <a:off x="9128830" y="3788127"/>
            <a:ext cx="2709013" cy="1343509"/>
          </a:xfrm>
          <a:custGeom>
            <a:avLst/>
            <a:gdLst/>
            <a:ahLst/>
            <a:cxnLst/>
            <a:rect l="l" t="t" r="r" b="b"/>
            <a:pathLst>
              <a:path w="4789" h="3708" extrusionOk="0">
                <a:moveTo>
                  <a:pt x="1" y="0"/>
                </a:moveTo>
                <a:lnTo>
                  <a:pt x="1" y="3707"/>
                </a:lnTo>
                <a:lnTo>
                  <a:pt x="3381" y="3707"/>
                </a:lnTo>
                <a:lnTo>
                  <a:pt x="4789" y="1853"/>
                </a:lnTo>
                <a:lnTo>
                  <a:pt x="3381" y="0"/>
                </a:lnTo>
                <a:close/>
              </a:path>
            </a:pathLst>
          </a:cu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Google Shape;1489;p86">
            <a:extLst>
              <a:ext uri="{FF2B5EF4-FFF2-40B4-BE49-F238E27FC236}">
                <a16:creationId xmlns:a16="http://schemas.microsoft.com/office/drawing/2014/main" id="{6A6B77AE-8910-4D9C-A3D1-42DB673EA70C}"/>
              </a:ext>
            </a:extLst>
          </p:cNvPr>
          <p:cNvSpPr/>
          <p:nvPr/>
        </p:nvSpPr>
        <p:spPr>
          <a:xfrm rot="10800000">
            <a:off x="2231254" y="3727929"/>
            <a:ext cx="7377475" cy="1451228"/>
          </a:xfrm>
          <a:custGeom>
            <a:avLst/>
            <a:gdLst/>
            <a:ahLst/>
            <a:cxnLst/>
            <a:rect l="l" t="t" r="r" b="b"/>
            <a:pathLst>
              <a:path w="13170" h="3708" extrusionOk="0">
                <a:moveTo>
                  <a:pt x="0" y="0"/>
                </a:moveTo>
                <a:lnTo>
                  <a:pt x="1408" y="1853"/>
                </a:lnTo>
                <a:lnTo>
                  <a:pt x="0" y="3707"/>
                </a:lnTo>
                <a:lnTo>
                  <a:pt x="13169" y="3707"/>
                </a:lnTo>
                <a:lnTo>
                  <a:pt x="13169" y="0"/>
                </a:lnTo>
                <a:close/>
              </a:path>
            </a:pathLst>
          </a:cu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D2E3799-5906-44EB-8965-A03DDA02A3A6}"/>
              </a:ext>
            </a:extLst>
          </p:cNvPr>
          <p:cNvSpPr txBox="1"/>
          <p:nvPr/>
        </p:nvSpPr>
        <p:spPr>
          <a:xfrm>
            <a:off x="2718552" y="2005963"/>
            <a:ext cx="16111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002060"/>
                </a:solidFill>
                <a:latin typeface="Quicksand"/>
                <a:ea typeface="+mj-ea"/>
                <a:cs typeface="Arial" panose="020B0604020202020204" pitchFamily="34" charset="0"/>
              </a:rPr>
              <a:t>REGULA</a:t>
            </a:r>
            <a:endParaRPr lang="es-CO" sz="2400" dirty="0">
              <a:solidFill>
                <a:srgbClr val="002060"/>
              </a:solidFill>
              <a:latin typeface="Quicksand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8539209-72E0-4060-BBA4-2AE761348EA2}"/>
              </a:ext>
            </a:extLst>
          </p:cNvPr>
          <p:cNvSpPr txBox="1"/>
          <p:nvPr/>
        </p:nvSpPr>
        <p:spPr>
          <a:xfrm>
            <a:off x="5298791" y="1580815"/>
            <a:ext cx="6120680" cy="1397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Calibri" panose="020F0502020204030204" pitchFamily="34" charset="0"/>
                <a:cs typeface="Times New Roman" panose="02020603050405020304" pitchFamily="18" charset="0"/>
              </a:rPr>
              <a:t>La Superintendencia financiera de Colombia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Calibri" panose="020F0502020204030204" pitchFamily="34" charset="0"/>
                <a:cs typeface="Times New Roman" panose="02020603050405020304" pitchFamily="18" charset="0"/>
              </a:rPr>
              <a:t> es la entidad gubernamental encargada de promover la estabilidad del sistema financiero colombiano, la integridad y transparencia del mercado de valores y velar por la protección de los derechos de los consumidores financieros. </a:t>
            </a:r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Quicksan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1488;p86">
            <a:extLst>
              <a:ext uri="{FF2B5EF4-FFF2-40B4-BE49-F238E27FC236}">
                <a16:creationId xmlns:a16="http://schemas.microsoft.com/office/drawing/2014/main" id="{4F86703A-4D1B-45D3-B102-D2516B5303F8}"/>
              </a:ext>
            </a:extLst>
          </p:cNvPr>
          <p:cNvSpPr/>
          <p:nvPr/>
        </p:nvSpPr>
        <p:spPr>
          <a:xfrm>
            <a:off x="2279373" y="1585554"/>
            <a:ext cx="2695113" cy="1302484"/>
          </a:xfrm>
          <a:custGeom>
            <a:avLst/>
            <a:gdLst/>
            <a:ahLst/>
            <a:cxnLst/>
            <a:rect l="l" t="t" r="r" b="b"/>
            <a:pathLst>
              <a:path w="4789" h="3708" extrusionOk="0">
                <a:moveTo>
                  <a:pt x="1" y="0"/>
                </a:moveTo>
                <a:lnTo>
                  <a:pt x="1" y="3707"/>
                </a:lnTo>
                <a:lnTo>
                  <a:pt x="3381" y="3707"/>
                </a:lnTo>
                <a:lnTo>
                  <a:pt x="4789" y="1853"/>
                </a:lnTo>
                <a:lnTo>
                  <a:pt x="3381" y="0"/>
                </a:lnTo>
                <a:close/>
              </a:path>
            </a:pathLst>
          </a:cu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" name="Google Shape;1489;p86">
            <a:extLst>
              <a:ext uri="{FF2B5EF4-FFF2-40B4-BE49-F238E27FC236}">
                <a16:creationId xmlns:a16="http://schemas.microsoft.com/office/drawing/2014/main" id="{7648A60C-F062-4A46-B638-E5B30C0B9D57}"/>
              </a:ext>
            </a:extLst>
          </p:cNvPr>
          <p:cNvSpPr/>
          <p:nvPr/>
        </p:nvSpPr>
        <p:spPr>
          <a:xfrm>
            <a:off x="4460368" y="1520385"/>
            <a:ext cx="7377475" cy="1437687"/>
          </a:xfrm>
          <a:custGeom>
            <a:avLst/>
            <a:gdLst/>
            <a:ahLst/>
            <a:cxnLst/>
            <a:rect l="l" t="t" r="r" b="b"/>
            <a:pathLst>
              <a:path w="13170" h="3708" extrusionOk="0">
                <a:moveTo>
                  <a:pt x="0" y="0"/>
                </a:moveTo>
                <a:lnTo>
                  <a:pt x="1408" y="1853"/>
                </a:lnTo>
                <a:lnTo>
                  <a:pt x="0" y="3707"/>
                </a:lnTo>
                <a:lnTo>
                  <a:pt x="13169" y="3707"/>
                </a:lnTo>
                <a:lnTo>
                  <a:pt x="13169" y="0"/>
                </a:lnTo>
                <a:close/>
              </a:path>
            </a:pathLst>
          </a:cu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3D5F8DE-3871-49E7-B03B-1BBECCC18E41}"/>
              </a:ext>
            </a:extLst>
          </p:cNvPr>
          <p:cNvSpPr txBox="1"/>
          <p:nvPr/>
        </p:nvSpPr>
        <p:spPr>
          <a:xfrm>
            <a:off x="9405413" y="4220164"/>
            <a:ext cx="27090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002060"/>
                </a:solidFill>
                <a:latin typeface="Quicksand"/>
                <a:cs typeface="Arial" panose="020B0604020202020204" pitchFamily="34" charset="0"/>
              </a:rPr>
              <a:t>INTERVIENE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F8AE2BC-933E-432E-9C80-335F36BCB2F0}"/>
              </a:ext>
            </a:extLst>
          </p:cNvPr>
          <p:cNvSpPr txBox="1"/>
          <p:nvPr/>
        </p:nvSpPr>
        <p:spPr>
          <a:xfrm>
            <a:off x="2227086" y="3714191"/>
            <a:ext cx="6566452" cy="1500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Calibri" panose="020F0502020204030204" pitchFamily="34" charset="0"/>
                <a:cs typeface="Times New Roman" panose="02020603050405020304" pitchFamily="18" charset="0"/>
              </a:rPr>
              <a:t>El Banco de la Republica:</a:t>
            </a:r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  <a:latin typeface="Quicksan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Times New Roman" panose="02020603050405020304" pitchFamily="18" charset="0"/>
                <a:cs typeface="Times New Roman" panose="02020603050405020304" pitchFamily="18" charset="0"/>
              </a:rPr>
              <a:t>Un </a:t>
            </a:r>
            <a:r>
              <a:rPr lang="es-C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Times New Roman" panose="02020603050405020304" pitchFamily="18" charset="0"/>
                <a:cs typeface="Times New Roman" panose="02020603050405020304" pitchFamily="18" charset="0"/>
              </a:rPr>
              <a:t>banco central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  <a:ea typeface="Times New Roman" panose="02020603050405020304" pitchFamily="18" charset="0"/>
                <a:cs typeface="Times New Roman" panose="02020603050405020304" pitchFamily="18" charset="0"/>
              </a:rPr>
              <a:t>. Es la institución que emite y administra la moneda legal y ejerce la función de banquero de bancos. Además, controla los sistemas monetarios (el dinero), crediticio (las tasas de interés) y cambiario (la tasa de cambio) del país. ... Controla la emisión de moneda.</a:t>
            </a:r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Quicksan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17005065-6AC8-4642-B6AB-8044EC0B7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515" y="1876190"/>
            <a:ext cx="1849230" cy="591438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FCB5A6A0-FDC6-4375-AC9F-F449EE93B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78" y="3912139"/>
            <a:ext cx="1033874" cy="1018458"/>
          </a:xfrm>
          <a:prstGeom prst="rect">
            <a:avLst/>
          </a:prstGeom>
        </p:spPr>
      </p:pic>
      <p:pic>
        <p:nvPicPr>
          <p:cNvPr id="39" name="Imagen 38" descr="Imagen que contiene Texto&#10;&#10;Descripción generada automáticamente">
            <a:extLst>
              <a:ext uri="{FF2B5EF4-FFF2-40B4-BE49-F238E27FC236}">
                <a16:creationId xmlns:a16="http://schemas.microsoft.com/office/drawing/2014/main" id="{1906E886-769E-45EF-8439-6B4403821D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048" y="-39009"/>
            <a:ext cx="1165378" cy="74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14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6697F5-033C-4A4C-9469-0BACC1DD3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77161B-7520-40A9-A2D0-A967AA04A6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C41CD6-5A8D-4DFC-A8E8-368ECE646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E0C895-23B3-4812-913F-D19EDC8724AA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1ABDE3C-D62A-46D0-B73A-CD10366B9B22}"/>
              </a:ext>
            </a:extLst>
          </p:cNvPr>
          <p:cNvSpPr/>
          <p:nvPr/>
        </p:nvSpPr>
        <p:spPr>
          <a:xfrm>
            <a:off x="-38513" y="0"/>
            <a:ext cx="12230513" cy="6398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5CCA92B5-191C-4B17-AAD3-9EF08E7C79CE}"/>
              </a:ext>
            </a:extLst>
          </p:cNvPr>
          <p:cNvGrpSpPr/>
          <p:nvPr/>
        </p:nvGrpSpPr>
        <p:grpSpPr>
          <a:xfrm>
            <a:off x="-29701" y="-74428"/>
            <a:ext cx="12318389" cy="6547534"/>
            <a:chOff x="-80479" y="-535462"/>
            <a:chExt cx="13185935" cy="649009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B329E7C-8054-44E4-A1FB-7B9B49181C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2" t="8501" b="20563"/>
            <a:stretch/>
          </p:blipFill>
          <p:spPr>
            <a:xfrm flipH="1">
              <a:off x="-80479" y="-535462"/>
              <a:ext cx="13185935" cy="6490096"/>
            </a:xfrm>
            <a:prstGeom prst="rect">
              <a:avLst/>
            </a:prstGeom>
          </p:spPr>
        </p:pic>
        <p:sp>
          <p:nvSpPr>
            <p:cNvPr id="11" name="Triángulo rectángulo 10">
              <a:extLst>
                <a:ext uri="{FF2B5EF4-FFF2-40B4-BE49-F238E27FC236}">
                  <a16:creationId xmlns:a16="http://schemas.microsoft.com/office/drawing/2014/main" id="{327BED6B-62E2-4B5A-9433-C4EF703C4278}"/>
                </a:ext>
              </a:extLst>
            </p:cNvPr>
            <p:cNvSpPr/>
            <p:nvPr/>
          </p:nvSpPr>
          <p:spPr>
            <a:xfrm rot="5400000">
              <a:off x="-369792" y="-237572"/>
              <a:ext cx="2354145" cy="177552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15" name="Imagen 14" descr="Imagen que contiene Texto&#10;&#10;Descripción generada automáticamente">
            <a:extLst>
              <a:ext uri="{FF2B5EF4-FFF2-40B4-BE49-F238E27FC236}">
                <a16:creationId xmlns:a16="http://schemas.microsoft.com/office/drawing/2014/main" id="{251CDAA7-1F59-41A8-8423-1725725EEF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80" y="99378"/>
            <a:ext cx="1165378" cy="747008"/>
          </a:xfrm>
          <a:prstGeom prst="rect">
            <a:avLst/>
          </a:prstGeom>
        </p:spPr>
      </p:pic>
      <p:sp>
        <p:nvSpPr>
          <p:cNvPr id="16" name="Título 3">
            <a:extLst>
              <a:ext uri="{FF2B5EF4-FFF2-40B4-BE49-F238E27FC236}">
                <a16:creationId xmlns:a16="http://schemas.microsoft.com/office/drawing/2014/main" id="{B56D35B7-081B-4505-B1BB-65A48C684EAB}"/>
              </a:ext>
            </a:extLst>
          </p:cNvPr>
          <p:cNvSpPr txBox="1">
            <a:spLocks/>
          </p:cNvSpPr>
          <p:nvPr/>
        </p:nvSpPr>
        <p:spPr>
          <a:xfrm>
            <a:off x="1150495" y="472882"/>
            <a:ext cx="10192923" cy="107721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¿</a:t>
            </a:r>
            <a:r>
              <a:rPr lang="en-US" sz="36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Cómo</a:t>
            </a: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identificar</a:t>
            </a: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una  </a:t>
            </a:r>
            <a:r>
              <a:rPr lang="en-US" sz="36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institución</a:t>
            </a: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financiera</a:t>
            </a: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pirata</a:t>
            </a: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?</a:t>
            </a:r>
            <a:endParaRPr lang="es-CO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076277D-1ACE-4835-8644-BBFC1FB41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01" y="2291281"/>
            <a:ext cx="2496265" cy="798379"/>
          </a:xfrm>
          <a:prstGeom prst="rect">
            <a:avLst/>
          </a:prstGeom>
        </p:spPr>
      </p:pic>
      <p:pic>
        <p:nvPicPr>
          <p:cNvPr id="1026" name="Picture 2" descr="Supersolidaria">
            <a:extLst>
              <a:ext uri="{FF2B5EF4-FFF2-40B4-BE49-F238E27FC236}">
                <a16:creationId xmlns:a16="http://schemas.microsoft.com/office/drawing/2014/main" id="{2D73C218-888A-42C1-854D-0F8A2462A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7" y="3752165"/>
            <a:ext cx="2819772" cy="126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errar llave 7">
            <a:extLst>
              <a:ext uri="{FF2B5EF4-FFF2-40B4-BE49-F238E27FC236}">
                <a16:creationId xmlns:a16="http://schemas.microsoft.com/office/drawing/2014/main" id="{976A4AF0-0F82-4613-92AA-A5631DFD67A7}"/>
              </a:ext>
            </a:extLst>
          </p:cNvPr>
          <p:cNvSpPr/>
          <p:nvPr/>
        </p:nvSpPr>
        <p:spPr>
          <a:xfrm>
            <a:off x="3719736" y="2536476"/>
            <a:ext cx="1224136" cy="2876528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1F5F862-9D03-423B-B087-70129FC50AC2}"/>
              </a:ext>
            </a:extLst>
          </p:cNvPr>
          <p:cNvSpPr txBox="1"/>
          <p:nvPr/>
        </p:nvSpPr>
        <p:spPr>
          <a:xfrm>
            <a:off x="4991722" y="2437867"/>
            <a:ext cx="69377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/>
              </a:rPr>
              <a:t>Entidades encargadas de realizar inspecciones y controlar a dichas entidades para vigilar que cumplan con los requisitos de operación y de transparencia.</a:t>
            </a:r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  <a:latin typeface="Quicksand"/>
            </a:endParaRPr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EFE5805B-4A74-46D6-BA2C-05824AFE6BC7}"/>
              </a:ext>
            </a:extLst>
          </p:cNvPr>
          <p:cNvSpPr/>
          <p:nvPr/>
        </p:nvSpPr>
        <p:spPr>
          <a:xfrm>
            <a:off x="7672053" y="3686707"/>
            <a:ext cx="396044" cy="576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A353F9F-B75D-459F-B689-D7FFBB02F6FD}"/>
              </a:ext>
            </a:extLst>
          </p:cNvPr>
          <p:cNvSpPr txBox="1"/>
          <p:nvPr/>
        </p:nvSpPr>
        <p:spPr>
          <a:xfrm>
            <a:off x="4943872" y="4427397"/>
            <a:ext cx="66539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Quicksand"/>
              </a:rPr>
              <a:t> </a:t>
            </a:r>
            <a:r>
              <a:rPr lang="es-MX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Quicksand"/>
              </a:rPr>
              <a:t>Entes regulatorios que autorizan a las organizaciones para captar, manejar e invertir los recursos de los consumidores.</a:t>
            </a:r>
            <a:endParaRPr lang="es-CO" sz="2400" dirty="0">
              <a:solidFill>
                <a:schemeClr val="tx1">
                  <a:lumMod val="75000"/>
                  <a:lumOff val="25000"/>
                </a:schemeClr>
              </a:solidFill>
              <a:latin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999577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B0DA7EBC-72D0-404A-80DE-AE49645FE063}"/>
              </a:ext>
            </a:extLst>
          </p:cNvPr>
          <p:cNvSpPr/>
          <p:nvPr/>
        </p:nvSpPr>
        <p:spPr>
          <a:xfrm>
            <a:off x="-38513" y="0"/>
            <a:ext cx="12230513" cy="6398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88543B4-499B-4938-B4D0-9A5BCA46EC1B}"/>
              </a:ext>
            </a:extLst>
          </p:cNvPr>
          <p:cNvGrpSpPr/>
          <p:nvPr/>
        </p:nvGrpSpPr>
        <p:grpSpPr>
          <a:xfrm>
            <a:off x="-38513" y="-25950"/>
            <a:ext cx="12255193" cy="6479286"/>
            <a:chOff x="-80479" y="-561560"/>
            <a:chExt cx="13185935" cy="6516194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4F31DCD-EAD7-4108-BEE1-710D1CF3D2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2" t="8501" b="20563"/>
            <a:stretch/>
          </p:blipFill>
          <p:spPr>
            <a:xfrm flipH="1">
              <a:off x="-80479" y="-535462"/>
              <a:ext cx="13185935" cy="6490096"/>
            </a:xfrm>
            <a:prstGeom prst="rect">
              <a:avLst/>
            </a:prstGeom>
          </p:spPr>
        </p:pic>
        <p:sp>
          <p:nvSpPr>
            <p:cNvPr id="7" name="Triángulo rectángulo 6">
              <a:extLst>
                <a:ext uri="{FF2B5EF4-FFF2-40B4-BE49-F238E27FC236}">
                  <a16:creationId xmlns:a16="http://schemas.microsoft.com/office/drawing/2014/main" id="{C41A6BFF-921B-4A5E-8CAE-1A192595A0A6}"/>
                </a:ext>
              </a:extLst>
            </p:cNvPr>
            <p:cNvSpPr/>
            <p:nvPr/>
          </p:nvSpPr>
          <p:spPr>
            <a:xfrm rot="5400000">
              <a:off x="-255582" y="-272247"/>
              <a:ext cx="2354145" cy="177552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86B090-5DB8-4AE3-88A3-0E29F3718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E0C895-23B3-4812-913F-D19EDC8724AA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13" name="Título 3">
            <a:extLst>
              <a:ext uri="{FF2B5EF4-FFF2-40B4-BE49-F238E27FC236}">
                <a16:creationId xmlns:a16="http://schemas.microsoft.com/office/drawing/2014/main" id="{DD62A959-C0A5-4B31-9F3E-73C8A4792923}"/>
              </a:ext>
            </a:extLst>
          </p:cNvPr>
          <p:cNvSpPr txBox="1">
            <a:spLocks/>
          </p:cNvSpPr>
          <p:nvPr/>
        </p:nvSpPr>
        <p:spPr>
          <a:xfrm>
            <a:off x="1258036" y="560472"/>
            <a:ext cx="10192923" cy="107721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Líneas</a:t>
            </a: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de </a:t>
            </a:r>
            <a:r>
              <a:rPr lang="en-US" sz="36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atención</a:t>
            </a: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</a:t>
            </a:r>
            <a:endParaRPr lang="es-CO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70FD148-35EE-4096-BD70-693AF3EE6321}"/>
              </a:ext>
            </a:extLst>
          </p:cNvPr>
          <p:cNvSpPr txBox="1"/>
          <p:nvPr/>
        </p:nvSpPr>
        <p:spPr>
          <a:xfrm>
            <a:off x="5591944" y="4221088"/>
            <a:ext cx="6336704" cy="1938992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s-MX" sz="2000" b="1" i="0" u="none" strike="noStrike" dirty="0">
                <a:solidFill>
                  <a:schemeClr val="tx2"/>
                </a:solidFill>
                <a:effectLst/>
                <a:latin typeface="Quicksand"/>
              </a:rPr>
              <a:t>Superintendencia Solidaria de Colombia:</a:t>
            </a:r>
          </a:p>
          <a:p>
            <a:pPr marL="354330" indent="-285750" algn="l">
              <a:buFont typeface="Arial" panose="020B0604020202020204" pitchFamily="34" charset="0"/>
              <a:buChar char="•"/>
            </a:pP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Quicksand"/>
              </a:rPr>
              <a:t>Línea nacional: 018000-180-430.</a:t>
            </a:r>
          </a:p>
          <a:p>
            <a:pPr marL="354330" indent="-285750" algn="l">
              <a:buFont typeface="Arial" panose="020B0604020202020204" pitchFamily="34" charset="0"/>
              <a:buChar char="•"/>
            </a:pP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Quicksand"/>
              </a:rPr>
              <a:t>Línea PQR: (+57) 6017457411 Extensiones: 10252, 10141 y 10258.</a:t>
            </a:r>
          </a:p>
          <a:p>
            <a:pPr marL="354330" indent="-285750" algn="l">
              <a:buFont typeface="Arial" panose="020B0604020202020204" pitchFamily="34" charset="0"/>
              <a:buChar char="•"/>
            </a:pP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Quicksand"/>
              </a:rPr>
              <a:t>Servicio presencial: Carrera 7 </a:t>
            </a:r>
            <a:r>
              <a:rPr lang="es-MX" sz="2000" dirty="0">
                <a:solidFill>
                  <a:srgbClr val="000000"/>
                </a:solidFill>
                <a:latin typeface="Quicksand"/>
              </a:rPr>
              <a:t>#</a:t>
            </a: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Quicksand"/>
              </a:rPr>
              <a:t>° 31-10 piso 11 en el Centro de Atención al Usuario (CAU) en Bogotá</a:t>
            </a:r>
            <a:r>
              <a:rPr lang="es-MX" sz="20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1A87C1C-1F9A-423B-95C3-FD216216506A}"/>
              </a:ext>
            </a:extLst>
          </p:cNvPr>
          <p:cNvSpPr txBox="1"/>
          <p:nvPr/>
        </p:nvSpPr>
        <p:spPr>
          <a:xfrm>
            <a:off x="479376" y="2066876"/>
            <a:ext cx="6117770" cy="1631216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s-MX" sz="2000" b="1" i="0" u="none" strike="noStrike" dirty="0">
                <a:solidFill>
                  <a:schemeClr val="tx2"/>
                </a:solidFill>
                <a:effectLst/>
                <a:latin typeface="Quicksand"/>
              </a:rPr>
              <a:t>Superintendencia Financiera de Colombia:</a:t>
            </a:r>
            <a:endParaRPr lang="es-MX" sz="2000" b="1" dirty="0">
              <a:solidFill>
                <a:schemeClr val="tx2"/>
              </a:solidFill>
              <a:latin typeface="Quicksand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Quicksand"/>
              </a:rPr>
              <a:t>Línea nacional: 018000-120-100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Quicksand"/>
              </a:rPr>
              <a:t>Teléfono: (+57) 6013078042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Quicksand"/>
              </a:rPr>
              <a:t>Servicio presencial: calle 7 </a:t>
            </a:r>
            <a:r>
              <a:rPr lang="es-MX" sz="2000" b="0" i="0" u="none" strike="noStrike" dirty="0" err="1">
                <a:solidFill>
                  <a:srgbClr val="000000"/>
                </a:solidFill>
                <a:effectLst/>
                <a:latin typeface="Quicksand"/>
              </a:rPr>
              <a:t>n.°</a:t>
            </a: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Quicksand"/>
              </a:rPr>
              <a:t> 4-49 en Bogotá.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Quicksand"/>
              </a:rPr>
              <a:t>Numeral abreviado: #903.</a:t>
            </a:r>
          </a:p>
        </p:txBody>
      </p:sp>
      <p:pic>
        <p:nvPicPr>
          <p:cNvPr id="18" name="Imagen 17" descr="Imagen que contiene Texto&#10;&#10;Descripción generada automáticamente">
            <a:extLst>
              <a:ext uri="{FF2B5EF4-FFF2-40B4-BE49-F238E27FC236}">
                <a16:creationId xmlns:a16="http://schemas.microsoft.com/office/drawing/2014/main" id="{EF0D8DEB-80BF-4DBD-ABE3-FF298FB920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80" y="99378"/>
            <a:ext cx="1165378" cy="74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39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B79B610D-0584-4C53-BAC1-9041081C66E0}"/>
              </a:ext>
            </a:extLst>
          </p:cNvPr>
          <p:cNvSpPr/>
          <p:nvPr/>
        </p:nvSpPr>
        <p:spPr>
          <a:xfrm>
            <a:off x="7031" y="5008"/>
            <a:ext cx="12230513" cy="6398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6E32E9-6FA1-41E5-8D37-C439FD40A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E0C895-23B3-4812-913F-D19EDC8724AA}" type="slidenum">
              <a:rPr lang="es-ES" smtClean="0"/>
              <a:pPr/>
              <a:t>6</a:t>
            </a:fld>
            <a:endParaRPr lang="es-ES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320AC57F-EC1D-4E96-91BF-2FC3FDF83053}"/>
              </a:ext>
            </a:extLst>
          </p:cNvPr>
          <p:cNvGrpSpPr/>
          <p:nvPr/>
        </p:nvGrpSpPr>
        <p:grpSpPr>
          <a:xfrm>
            <a:off x="0" y="-22946"/>
            <a:ext cx="12230987" cy="6503671"/>
            <a:chOff x="-2286505" y="-1521668"/>
            <a:chExt cx="13185935" cy="649009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D658192A-92BE-47D0-BC69-50F7F6C78D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2" t="8501" b="20563"/>
            <a:stretch/>
          </p:blipFill>
          <p:spPr>
            <a:xfrm flipH="1">
              <a:off x="-2286505" y="-1521668"/>
              <a:ext cx="13185935" cy="6490096"/>
            </a:xfrm>
            <a:prstGeom prst="rect">
              <a:avLst/>
            </a:prstGeom>
          </p:spPr>
        </p:pic>
        <p:sp>
          <p:nvSpPr>
            <p:cNvPr id="8" name="Triángulo rectángulo 7">
              <a:extLst>
                <a:ext uri="{FF2B5EF4-FFF2-40B4-BE49-F238E27FC236}">
                  <a16:creationId xmlns:a16="http://schemas.microsoft.com/office/drawing/2014/main" id="{3CC0781F-D37A-4295-AEF2-3771042D3598}"/>
                </a:ext>
              </a:extLst>
            </p:cNvPr>
            <p:cNvSpPr/>
            <p:nvPr/>
          </p:nvSpPr>
          <p:spPr>
            <a:xfrm rot="5400000">
              <a:off x="-2563227" y="-1215802"/>
              <a:ext cx="2354145" cy="177552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10" name="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328B895E-9961-4753-ADD4-D516D8FADB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80" y="99378"/>
            <a:ext cx="1165378" cy="747008"/>
          </a:xfrm>
          <a:prstGeom prst="rect">
            <a:avLst/>
          </a:prstGeom>
        </p:spPr>
      </p:pic>
      <p:sp>
        <p:nvSpPr>
          <p:cNvPr id="13" name="Título 3">
            <a:extLst>
              <a:ext uri="{FF2B5EF4-FFF2-40B4-BE49-F238E27FC236}">
                <a16:creationId xmlns:a16="http://schemas.microsoft.com/office/drawing/2014/main" id="{7134FD63-FA8B-4CB7-8785-F2D14F49E40E}"/>
              </a:ext>
            </a:extLst>
          </p:cNvPr>
          <p:cNvSpPr txBox="1">
            <a:spLocks/>
          </p:cNvSpPr>
          <p:nvPr/>
        </p:nvSpPr>
        <p:spPr>
          <a:xfrm>
            <a:off x="1630469" y="377275"/>
            <a:ext cx="9299512" cy="109607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Factores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de </a:t>
            </a:r>
            <a:r>
              <a:rPr lang="en-US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alerta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para </a:t>
            </a:r>
            <a:r>
              <a:rPr lang="en-US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identificar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una </a:t>
            </a:r>
            <a:r>
              <a:rPr lang="en-US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entidad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financiera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pirata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</a:t>
            </a:r>
            <a:endParaRPr lang="es-CO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Gráfico 14" descr="Advertencia con relleno sólido">
            <a:extLst>
              <a:ext uri="{FF2B5EF4-FFF2-40B4-BE49-F238E27FC236}">
                <a16:creationId xmlns:a16="http://schemas.microsoft.com/office/drawing/2014/main" id="{689CB6C8-5338-4BF9-9DE9-19A85BEF98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65644" y="339914"/>
            <a:ext cx="675096" cy="675096"/>
          </a:xfrm>
          <a:prstGeom prst="rect">
            <a:avLst/>
          </a:prstGeom>
        </p:spPr>
      </p:pic>
      <p:grpSp>
        <p:nvGrpSpPr>
          <p:cNvPr id="42" name="Google Shape;9025;p90">
            <a:extLst>
              <a:ext uri="{FF2B5EF4-FFF2-40B4-BE49-F238E27FC236}">
                <a16:creationId xmlns:a16="http://schemas.microsoft.com/office/drawing/2014/main" id="{18FAE3A4-72DB-4C13-BDFD-BC5139F82EA5}"/>
              </a:ext>
            </a:extLst>
          </p:cNvPr>
          <p:cNvGrpSpPr/>
          <p:nvPr/>
        </p:nvGrpSpPr>
        <p:grpSpPr>
          <a:xfrm>
            <a:off x="3204288" y="1732679"/>
            <a:ext cx="4821223" cy="4570209"/>
            <a:chOff x="3348603" y="1236445"/>
            <a:chExt cx="749256" cy="695894"/>
          </a:xfrm>
        </p:grpSpPr>
        <p:grpSp>
          <p:nvGrpSpPr>
            <p:cNvPr id="43" name="Google Shape;9026;p90">
              <a:extLst>
                <a:ext uri="{FF2B5EF4-FFF2-40B4-BE49-F238E27FC236}">
                  <a16:creationId xmlns:a16="http://schemas.microsoft.com/office/drawing/2014/main" id="{E440B95B-7736-42CA-8342-680FC5B0558B}"/>
                </a:ext>
              </a:extLst>
            </p:cNvPr>
            <p:cNvGrpSpPr/>
            <p:nvPr/>
          </p:nvGrpSpPr>
          <p:grpSpPr>
            <a:xfrm>
              <a:off x="3583779" y="1236445"/>
              <a:ext cx="293795" cy="285811"/>
              <a:chOff x="3750225" y="1774000"/>
              <a:chExt cx="149575" cy="145525"/>
            </a:xfrm>
          </p:grpSpPr>
          <p:sp>
            <p:nvSpPr>
              <p:cNvPr id="53" name="Google Shape;9027;p90">
                <a:extLst>
                  <a:ext uri="{FF2B5EF4-FFF2-40B4-BE49-F238E27FC236}">
                    <a16:creationId xmlns:a16="http://schemas.microsoft.com/office/drawing/2014/main" id="{54D49347-D00C-41DA-9A19-AEE43A0E2BD1}"/>
                  </a:ext>
                </a:extLst>
              </p:cNvPr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821" extrusionOk="0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9028;p90">
                <a:extLst>
                  <a:ext uri="{FF2B5EF4-FFF2-40B4-BE49-F238E27FC236}">
                    <a16:creationId xmlns:a16="http://schemas.microsoft.com/office/drawing/2014/main" id="{01CEC9BC-2881-4A38-BD47-D8776948C545}"/>
                  </a:ext>
                </a:extLst>
              </p:cNvPr>
              <p:cNvSpPr/>
              <p:nvPr/>
            </p:nvSpPr>
            <p:spPr>
              <a:xfrm>
                <a:off x="3770946" y="1794929"/>
                <a:ext cx="826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52" extrusionOk="0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206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4" name="Google Shape;9029;p90">
              <a:extLst>
                <a:ext uri="{FF2B5EF4-FFF2-40B4-BE49-F238E27FC236}">
                  <a16:creationId xmlns:a16="http://schemas.microsoft.com/office/drawing/2014/main" id="{574E8E1C-4756-48D1-97C2-4E506CA5B3E3}"/>
                </a:ext>
              </a:extLst>
            </p:cNvPr>
            <p:cNvGrpSpPr/>
            <p:nvPr/>
          </p:nvGrpSpPr>
          <p:grpSpPr>
            <a:xfrm>
              <a:off x="3775534" y="1462599"/>
              <a:ext cx="322325" cy="285958"/>
              <a:chOff x="3847850" y="1889150"/>
              <a:chExt cx="164100" cy="145600"/>
            </a:xfrm>
          </p:grpSpPr>
          <p:sp>
            <p:nvSpPr>
              <p:cNvPr id="51" name="Google Shape;9030;p90">
                <a:extLst>
                  <a:ext uri="{FF2B5EF4-FFF2-40B4-BE49-F238E27FC236}">
                    <a16:creationId xmlns:a16="http://schemas.microsoft.com/office/drawing/2014/main" id="{39B98D9F-FCF8-443F-84ED-11751F8FBBC6}"/>
                  </a:ext>
                </a:extLst>
              </p:cNvPr>
              <p:cNvSpPr/>
              <p:nvPr/>
            </p:nvSpPr>
            <p:spPr>
              <a:xfrm>
                <a:off x="3847850" y="1889150"/>
                <a:ext cx="164100" cy="145600"/>
              </a:xfrm>
              <a:custGeom>
                <a:avLst/>
                <a:gdLst/>
                <a:ahLst/>
                <a:cxnLst/>
                <a:rect l="l" t="t" r="r" b="b"/>
                <a:pathLst>
                  <a:path w="6564" h="5824" extrusionOk="0">
                    <a:moveTo>
                      <a:pt x="3329" y="0"/>
                    </a:moveTo>
                    <a:cubicBezTo>
                      <a:pt x="1439" y="0"/>
                      <a:pt x="206" y="2117"/>
                      <a:pt x="1255" y="3790"/>
                    </a:cubicBezTo>
                    <a:lnTo>
                      <a:pt x="0" y="5038"/>
                    </a:lnTo>
                    <a:lnTo>
                      <a:pt x="786" y="5824"/>
                    </a:lnTo>
                    <a:lnTo>
                      <a:pt x="2034" y="4569"/>
                    </a:lnTo>
                    <a:cubicBezTo>
                      <a:pt x="2441" y="4823"/>
                      <a:pt x="2897" y="4947"/>
                      <a:pt x="3350" y="4947"/>
                    </a:cubicBezTo>
                    <a:cubicBezTo>
                      <a:pt x="3989" y="4947"/>
                      <a:pt x="4622" y="4700"/>
                      <a:pt x="5099" y="4223"/>
                    </a:cubicBezTo>
                    <a:cubicBezTo>
                      <a:pt x="6563" y="2758"/>
                      <a:pt x="5683" y="248"/>
                      <a:pt x="3628" y="18"/>
                    </a:cubicBezTo>
                    <a:cubicBezTo>
                      <a:pt x="3527" y="6"/>
                      <a:pt x="3427" y="0"/>
                      <a:pt x="332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9031;p90">
                <a:extLst>
                  <a:ext uri="{FF2B5EF4-FFF2-40B4-BE49-F238E27FC236}">
                    <a16:creationId xmlns:a16="http://schemas.microsoft.com/office/drawing/2014/main" id="{5660B436-BAF9-4771-902B-6BDBA73C88B9}"/>
                  </a:ext>
                </a:extLst>
              </p:cNvPr>
              <p:cNvSpPr/>
              <p:nvPr/>
            </p:nvSpPr>
            <p:spPr>
              <a:xfrm>
                <a:off x="3887875" y="1912456"/>
                <a:ext cx="89450" cy="7870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3148" extrusionOk="0">
                    <a:moveTo>
                      <a:pt x="1788" y="0"/>
                    </a:moveTo>
                    <a:cubicBezTo>
                      <a:pt x="1172" y="0"/>
                      <a:pt x="587" y="366"/>
                      <a:pt x="332" y="968"/>
                    </a:cubicBezTo>
                    <a:cubicBezTo>
                      <a:pt x="0" y="1769"/>
                      <a:pt x="383" y="2692"/>
                      <a:pt x="1183" y="3024"/>
                    </a:cubicBezTo>
                    <a:cubicBezTo>
                      <a:pt x="1382" y="3108"/>
                      <a:pt x="1588" y="3147"/>
                      <a:pt x="1790" y="3147"/>
                    </a:cubicBezTo>
                    <a:cubicBezTo>
                      <a:pt x="2405" y="3147"/>
                      <a:pt x="2989" y="2782"/>
                      <a:pt x="3239" y="2180"/>
                    </a:cubicBezTo>
                    <a:cubicBezTo>
                      <a:pt x="3578" y="1379"/>
                      <a:pt x="3195" y="456"/>
                      <a:pt x="2395" y="124"/>
                    </a:cubicBezTo>
                    <a:cubicBezTo>
                      <a:pt x="2196" y="40"/>
                      <a:pt x="1990" y="0"/>
                      <a:pt x="178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" name="Google Shape;9032;p90">
              <a:extLst>
                <a:ext uri="{FF2B5EF4-FFF2-40B4-BE49-F238E27FC236}">
                  <a16:creationId xmlns:a16="http://schemas.microsoft.com/office/drawing/2014/main" id="{8F85062D-EC2A-432C-8699-86C0D5E9F467}"/>
                </a:ext>
              </a:extLst>
            </p:cNvPr>
            <p:cNvGrpSpPr/>
            <p:nvPr/>
          </p:nvGrpSpPr>
          <p:grpSpPr>
            <a:xfrm>
              <a:off x="3545329" y="1646528"/>
              <a:ext cx="293746" cy="285811"/>
              <a:chOff x="3730650" y="1982800"/>
              <a:chExt cx="149550" cy="145525"/>
            </a:xfrm>
          </p:grpSpPr>
          <p:sp>
            <p:nvSpPr>
              <p:cNvPr id="49" name="Google Shape;9033;p90">
                <a:extLst>
                  <a:ext uri="{FF2B5EF4-FFF2-40B4-BE49-F238E27FC236}">
                    <a16:creationId xmlns:a16="http://schemas.microsoft.com/office/drawing/2014/main" id="{2CDF753C-98BC-493E-B414-D2AE23DBF7E7}"/>
                  </a:ext>
                </a:extLst>
              </p:cNvPr>
              <p:cNvSpPr/>
              <p:nvPr/>
            </p:nvSpPr>
            <p:spPr>
              <a:xfrm>
                <a:off x="3730650" y="1982800"/>
                <a:ext cx="149550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2" h="5821" extrusionOk="0">
                    <a:moveTo>
                      <a:pt x="786" y="0"/>
                    </a:moveTo>
                    <a:lnTo>
                      <a:pt x="0" y="787"/>
                    </a:lnTo>
                    <a:lnTo>
                      <a:pt x="1255" y="2034"/>
                    </a:lnTo>
                    <a:cubicBezTo>
                      <a:pt x="642" y="3008"/>
                      <a:pt x="786" y="4277"/>
                      <a:pt x="1601" y="5092"/>
                    </a:cubicBezTo>
                    <a:cubicBezTo>
                      <a:pt x="2102" y="5593"/>
                      <a:pt x="2724" y="5821"/>
                      <a:pt x="3335" y="5821"/>
                    </a:cubicBezTo>
                    <a:cubicBezTo>
                      <a:pt x="4512" y="5821"/>
                      <a:pt x="5649" y="4979"/>
                      <a:pt x="5806" y="3621"/>
                    </a:cubicBezTo>
                    <a:cubicBezTo>
                      <a:pt x="5981" y="2058"/>
                      <a:pt x="4723" y="867"/>
                      <a:pt x="3339" y="867"/>
                    </a:cubicBezTo>
                    <a:cubicBezTo>
                      <a:pt x="2903" y="867"/>
                      <a:pt x="2454" y="985"/>
                      <a:pt x="2034" y="1248"/>
                    </a:cubicBezTo>
                    <a:lnTo>
                      <a:pt x="78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9034;p90">
                <a:extLst>
                  <a:ext uri="{FF2B5EF4-FFF2-40B4-BE49-F238E27FC236}">
                    <a16:creationId xmlns:a16="http://schemas.microsoft.com/office/drawing/2014/main" id="{BF1A5E67-20B0-4506-9D7E-88A5A4BA44E3}"/>
                  </a:ext>
                </a:extLst>
              </p:cNvPr>
              <p:cNvSpPr/>
              <p:nvPr/>
            </p:nvSpPr>
            <p:spPr>
              <a:xfrm>
                <a:off x="3771925" y="2027231"/>
                <a:ext cx="86575" cy="7875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0" extrusionOk="0">
                    <a:moveTo>
                      <a:pt x="1740" y="0"/>
                    </a:moveTo>
                    <a:cubicBezTo>
                      <a:pt x="1022" y="0"/>
                      <a:pt x="376" y="485"/>
                      <a:pt x="203" y="1209"/>
                    </a:cubicBezTo>
                    <a:cubicBezTo>
                      <a:pt x="1" y="2060"/>
                      <a:pt x="527" y="2904"/>
                      <a:pt x="1371" y="3106"/>
                    </a:cubicBezTo>
                    <a:cubicBezTo>
                      <a:pt x="1493" y="3135"/>
                      <a:pt x="1615" y="3149"/>
                      <a:pt x="1735" y="3149"/>
                    </a:cubicBezTo>
                    <a:cubicBezTo>
                      <a:pt x="2447" y="3149"/>
                      <a:pt x="3095" y="2660"/>
                      <a:pt x="3268" y="1938"/>
                    </a:cubicBezTo>
                    <a:cubicBezTo>
                      <a:pt x="3463" y="1094"/>
                      <a:pt x="2943" y="243"/>
                      <a:pt x="2099" y="41"/>
                    </a:cubicBezTo>
                    <a:cubicBezTo>
                      <a:pt x="1979" y="13"/>
                      <a:pt x="1858" y="0"/>
                      <a:pt x="174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" name="Google Shape;9035;p90">
              <a:extLst>
                <a:ext uri="{FF2B5EF4-FFF2-40B4-BE49-F238E27FC236}">
                  <a16:creationId xmlns:a16="http://schemas.microsoft.com/office/drawing/2014/main" id="{3F5F689A-9F43-4A87-A136-8A87530F9B3E}"/>
                </a:ext>
              </a:extLst>
            </p:cNvPr>
            <p:cNvGrpSpPr/>
            <p:nvPr/>
          </p:nvGrpSpPr>
          <p:grpSpPr>
            <a:xfrm>
              <a:off x="3348603" y="1415046"/>
              <a:ext cx="294384" cy="284387"/>
              <a:chOff x="3630494" y="1864938"/>
              <a:chExt cx="149875" cy="144800"/>
            </a:xfrm>
          </p:grpSpPr>
          <p:sp>
            <p:nvSpPr>
              <p:cNvPr id="47" name="Google Shape;9036;p90">
                <a:extLst>
                  <a:ext uri="{FF2B5EF4-FFF2-40B4-BE49-F238E27FC236}">
                    <a16:creationId xmlns:a16="http://schemas.microsoft.com/office/drawing/2014/main" id="{D4F114C3-7F93-4111-883F-D7F1B031E739}"/>
                  </a:ext>
                </a:extLst>
              </p:cNvPr>
              <p:cNvSpPr/>
              <p:nvPr/>
            </p:nvSpPr>
            <p:spPr>
              <a:xfrm>
                <a:off x="3630494" y="1864938"/>
                <a:ext cx="14987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5995" h="5792" extrusionOk="0">
                    <a:moveTo>
                      <a:pt x="5251" y="0"/>
                    </a:moveTo>
                    <a:lnTo>
                      <a:pt x="4025" y="1226"/>
                    </a:lnTo>
                    <a:cubicBezTo>
                      <a:pt x="3619" y="974"/>
                      <a:pt x="3165" y="852"/>
                      <a:pt x="2716" y="852"/>
                    </a:cubicBezTo>
                    <a:cubicBezTo>
                      <a:pt x="1986" y="852"/>
                      <a:pt x="1267" y="1174"/>
                      <a:pt x="780" y="1782"/>
                    </a:cubicBezTo>
                    <a:cubicBezTo>
                      <a:pt x="1" y="2770"/>
                      <a:pt x="80" y="4183"/>
                      <a:pt x="967" y="5070"/>
                    </a:cubicBezTo>
                    <a:cubicBezTo>
                      <a:pt x="1449" y="5548"/>
                      <a:pt x="2082" y="5792"/>
                      <a:pt x="2716" y="5792"/>
                    </a:cubicBezTo>
                    <a:cubicBezTo>
                      <a:pt x="3259" y="5792"/>
                      <a:pt x="3804" y="5613"/>
                      <a:pt x="4256" y="5251"/>
                    </a:cubicBezTo>
                    <a:cubicBezTo>
                      <a:pt x="5237" y="4472"/>
                      <a:pt x="5475" y="3073"/>
                      <a:pt x="4811" y="2012"/>
                    </a:cubicBezTo>
                    <a:lnTo>
                      <a:pt x="5994" y="822"/>
                    </a:lnTo>
                    <a:cubicBezTo>
                      <a:pt x="5872" y="736"/>
                      <a:pt x="5756" y="642"/>
                      <a:pt x="5655" y="541"/>
                    </a:cubicBezTo>
                    <a:cubicBezTo>
                      <a:pt x="5497" y="382"/>
                      <a:pt x="5360" y="202"/>
                      <a:pt x="525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37495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9037;p90">
                <a:extLst>
                  <a:ext uri="{FF2B5EF4-FFF2-40B4-BE49-F238E27FC236}">
                    <a16:creationId xmlns:a16="http://schemas.microsoft.com/office/drawing/2014/main" id="{59330A94-74B0-4DB5-8510-A6B376109F83}"/>
                  </a:ext>
                </a:extLst>
              </p:cNvPr>
              <p:cNvSpPr/>
              <p:nvPr/>
            </p:nvSpPr>
            <p:spPr>
              <a:xfrm>
                <a:off x="3654119" y="1906594"/>
                <a:ext cx="86575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2" extrusionOk="0">
                    <a:moveTo>
                      <a:pt x="1733" y="0"/>
                    </a:moveTo>
                    <a:cubicBezTo>
                      <a:pt x="1018" y="0"/>
                      <a:pt x="375" y="490"/>
                      <a:pt x="203" y="1212"/>
                    </a:cubicBezTo>
                    <a:cubicBezTo>
                      <a:pt x="1" y="2056"/>
                      <a:pt x="520" y="2907"/>
                      <a:pt x="1371" y="3109"/>
                    </a:cubicBezTo>
                    <a:cubicBezTo>
                      <a:pt x="1493" y="3138"/>
                      <a:pt x="1615" y="3152"/>
                      <a:pt x="1735" y="3152"/>
                    </a:cubicBezTo>
                    <a:cubicBezTo>
                      <a:pt x="2447" y="3152"/>
                      <a:pt x="3094" y="2662"/>
                      <a:pt x="3261" y="1940"/>
                    </a:cubicBezTo>
                    <a:cubicBezTo>
                      <a:pt x="3463" y="1096"/>
                      <a:pt x="2943" y="245"/>
                      <a:pt x="2099" y="43"/>
                    </a:cubicBezTo>
                    <a:cubicBezTo>
                      <a:pt x="1976" y="14"/>
                      <a:pt x="1854" y="0"/>
                      <a:pt x="173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CuadroTexto 55">
            <a:extLst>
              <a:ext uri="{FF2B5EF4-FFF2-40B4-BE49-F238E27FC236}">
                <a16:creationId xmlns:a16="http://schemas.microsoft.com/office/drawing/2014/main" id="{F9CD6047-48B6-4492-A382-972A91EAD12B}"/>
              </a:ext>
            </a:extLst>
          </p:cNvPr>
          <p:cNvSpPr txBox="1"/>
          <p:nvPr/>
        </p:nvSpPr>
        <p:spPr>
          <a:xfrm>
            <a:off x="6516057" y="2187594"/>
            <a:ext cx="6122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000000"/>
                </a:solidFill>
                <a:latin typeface="Quicksand"/>
              </a:rPr>
              <a:t>A</a:t>
            </a:r>
            <a:r>
              <a:rPr lang="es-MX" b="0" i="0" dirty="0">
                <a:solidFill>
                  <a:srgbClr val="000000"/>
                </a:solidFill>
                <a:effectLst/>
                <a:latin typeface="Quicksand"/>
              </a:rPr>
              <a:t>usencia de un local comercial</a:t>
            </a:r>
            <a:endParaRPr lang="es-CO" dirty="0">
              <a:latin typeface="Quicksand"/>
            </a:endParaRPr>
          </a:p>
        </p:txBody>
      </p:sp>
      <p:pic>
        <p:nvPicPr>
          <p:cNvPr id="58" name="Gráfico 57" descr="Insignia 1 con relleno sólido">
            <a:extLst>
              <a:ext uri="{FF2B5EF4-FFF2-40B4-BE49-F238E27FC236}">
                <a16:creationId xmlns:a16="http://schemas.microsoft.com/office/drawing/2014/main" id="{3C11820D-36D2-47C4-A5B4-C0358BAA42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60877" y="2072216"/>
            <a:ext cx="914400" cy="914400"/>
          </a:xfrm>
          <a:prstGeom prst="rect">
            <a:avLst/>
          </a:prstGeom>
        </p:spPr>
      </p:pic>
      <p:pic>
        <p:nvPicPr>
          <p:cNvPr id="60" name="Gráfico 59" descr="Insignia con relleno sólido">
            <a:extLst>
              <a:ext uri="{FF2B5EF4-FFF2-40B4-BE49-F238E27FC236}">
                <a16:creationId xmlns:a16="http://schemas.microsoft.com/office/drawing/2014/main" id="{F489E17C-A402-418B-8C13-C5331067E3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55889" y="3620284"/>
            <a:ext cx="914400" cy="914400"/>
          </a:xfrm>
          <a:prstGeom prst="rect">
            <a:avLst/>
          </a:prstGeom>
        </p:spPr>
      </p:pic>
      <p:pic>
        <p:nvPicPr>
          <p:cNvPr id="62" name="Gráfico 61" descr="Insignia 3 con relleno sólido">
            <a:extLst>
              <a:ext uri="{FF2B5EF4-FFF2-40B4-BE49-F238E27FC236}">
                <a16:creationId xmlns:a16="http://schemas.microsoft.com/office/drawing/2014/main" id="{D3CDC01B-C1F9-4636-BDC5-0EF49FA37C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87888" y="5087228"/>
            <a:ext cx="914400" cy="914400"/>
          </a:xfrm>
          <a:prstGeom prst="rect">
            <a:avLst/>
          </a:prstGeom>
        </p:spPr>
      </p:pic>
      <p:pic>
        <p:nvPicPr>
          <p:cNvPr id="64" name="Gráfico 63" descr="Insignia 4 con relleno sólido">
            <a:extLst>
              <a:ext uri="{FF2B5EF4-FFF2-40B4-BE49-F238E27FC236}">
                <a16:creationId xmlns:a16="http://schemas.microsoft.com/office/drawing/2014/main" id="{1BF74287-1A90-4CBF-9AC5-50B5505BF4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73916" y="3493911"/>
            <a:ext cx="914400" cy="914400"/>
          </a:xfrm>
          <a:prstGeom prst="rect">
            <a:avLst/>
          </a:prstGeom>
        </p:spPr>
      </p:pic>
      <p:sp>
        <p:nvSpPr>
          <p:cNvPr id="65" name="CuadroTexto 64">
            <a:extLst>
              <a:ext uri="{FF2B5EF4-FFF2-40B4-BE49-F238E27FC236}">
                <a16:creationId xmlns:a16="http://schemas.microsoft.com/office/drawing/2014/main" id="{33A9E8E1-16A3-4B6B-9DEE-50F1E0F24B4E}"/>
              </a:ext>
            </a:extLst>
          </p:cNvPr>
          <p:cNvSpPr txBox="1"/>
          <p:nvPr/>
        </p:nvSpPr>
        <p:spPr>
          <a:xfrm>
            <a:off x="7868971" y="3766445"/>
            <a:ext cx="3771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000000"/>
                </a:solidFill>
                <a:latin typeface="Quicksand"/>
              </a:rPr>
              <a:t>Tasa de crecimiento de la entidad</a:t>
            </a:r>
            <a:endParaRPr lang="es-CO" dirty="0">
              <a:latin typeface="Quicksand"/>
            </a:endParaRP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584E644A-9B03-4FC4-B9E0-23A0232AF25D}"/>
              </a:ext>
            </a:extLst>
          </p:cNvPr>
          <p:cNvSpPr txBox="1"/>
          <p:nvPr/>
        </p:nvSpPr>
        <p:spPr>
          <a:xfrm>
            <a:off x="530293" y="5385457"/>
            <a:ext cx="43419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0" i="0" dirty="0">
                <a:solidFill>
                  <a:srgbClr val="404040"/>
                </a:solidFill>
                <a:effectLst/>
                <a:latin typeface="Quicksand"/>
              </a:rPr>
              <a:t>Pregunte y entérese de todo cuanto pueda acerca de la empresa y el producto que le están ofreciendo. </a:t>
            </a:r>
            <a:endParaRPr lang="es-CO" sz="1600" dirty="0">
              <a:solidFill>
                <a:srgbClr val="FF0000"/>
              </a:solidFill>
            </a:endParaRPr>
          </a:p>
        </p:txBody>
      </p:sp>
      <p:sp>
        <p:nvSpPr>
          <p:cNvPr id="68" name="Google Shape;9028;p90">
            <a:extLst>
              <a:ext uri="{FF2B5EF4-FFF2-40B4-BE49-F238E27FC236}">
                <a16:creationId xmlns:a16="http://schemas.microsoft.com/office/drawing/2014/main" id="{53804E38-65B9-4995-86C4-59696C9EA8DA}"/>
              </a:ext>
            </a:extLst>
          </p:cNvPr>
          <p:cNvSpPr/>
          <p:nvPr/>
        </p:nvSpPr>
        <p:spPr>
          <a:xfrm>
            <a:off x="6491099" y="3550245"/>
            <a:ext cx="1043981" cy="1016390"/>
          </a:xfrm>
          <a:custGeom>
            <a:avLst/>
            <a:gdLst/>
            <a:ahLst/>
            <a:cxnLst/>
            <a:rect l="l" t="t" r="r" b="b"/>
            <a:pathLst>
              <a:path w="3304" h="3152" extrusionOk="0">
                <a:moveTo>
                  <a:pt x="1658" y="1"/>
                </a:moveTo>
                <a:cubicBezTo>
                  <a:pt x="853" y="1"/>
                  <a:pt x="162" y="612"/>
                  <a:pt x="87" y="1428"/>
                </a:cubicBezTo>
                <a:cubicBezTo>
                  <a:pt x="1" y="2294"/>
                  <a:pt x="635" y="3058"/>
                  <a:pt x="1501" y="3145"/>
                </a:cubicBezTo>
                <a:cubicBezTo>
                  <a:pt x="1550" y="3149"/>
                  <a:pt x="1598" y="3151"/>
                  <a:pt x="1647" y="3151"/>
                </a:cubicBezTo>
                <a:cubicBezTo>
                  <a:pt x="2451" y="3151"/>
                  <a:pt x="3142" y="2540"/>
                  <a:pt x="3217" y="1724"/>
                </a:cubicBezTo>
                <a:cubicBezTo>
                  <a:pt x="3304" y="858"/>
                  <a:pt x="2669" y="94"/>
                  <a:pt x="1804" y="7"/>
                </a:cubicBezTo>
                <a:cubicBezTo>
                  <a:pt x="1755" y="3"/>
                  <a:pt x="1706" y="1"/>
                  <a:pt x="1658" y="1"/>
                </a:cubicBezTo>
                <a:close/>
              </a:path>
            </a:pathLst>
          </a:cu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9028;p90">
            <a:extLst>
              <a:ext uri="{FF2B5EF4-FFF2-40B4-BE49-F238E27FC236}">
                <a16:creationId xmlns:a16="http://schemas.microsoft.com/office/drawing/2014/main" id="{E379D79B-57E8-4342-83BA-543B59D253D4}"/>
              </a:ext>
            </a:extLst>
          </p:cNvPr>
          <p:cNvSpPr/>
          <p:nvPr/>
        </p:nvSpPr>
        <p:spPr>
          <a:xfrm>
            <a:off x="5003014" y="5024643"/>
            <a:ext cx="1043981" cy="1016390"/>
          </a:xfrm>
          <a:custGeom>
            <a:avLst/>
            <a:gdLst/>
            <a:ahLst/>
            <a:cxnLst/>
            <a:rect l="l" t="t" r="r" b="b"/>
            <a:pathLst>
              <a:path w="3304" h="3152" extrusionOk="0">
                <a:moveTo>
                  <a:pt x="1658" y="1"/>
                </a:moveTo>
                <a:cubicBezTo>
                  <a:pt x="853" y="1"/>
                  <a:pt x="162" y="612"/>
                  <a:pt x="87" y="1428"/>
                </a:cubicBezTo>
                <a:cubicBezTo>
                  <a:pt x="1" y="2294"/>
                  <a:pt x="635" y="3058"/>
                  <a:pt x="1501" y="3145"/>
                </a:cubicBezTo>
                <a:cubicBezTo>
                  <a:pt x="1550" y="3149"/>
                  <a:pt x="1598" y="3151"/>
                  <a:pt x="1647" y="3151"/>
                </a:cubicBezTo>
                <a:cubicBezTo>
                  <a:pt x="2451" y="3151"/>
                  <a:pt x="3142" y="2540"/>
                  <a:pt x="3217" y="1724"/>
                </a:cubicBezTo>
                <a:cubicBezTo>
                  <a:pt x="3304" y="858"/>
                  <a:pt x="2669" y="94"/>
                  <a:pt x="1804" y="7"/>
                </a:cubicBezTo>
                <a:cubicBezTo>
                  <a:pt x="1755" y="3"/>
                  <a:pt x="1706" y="1"/>
                  <a:pt x="1658" y="1"/>
                </a:cubicBezTo>
                <a:close/>
              </a:path>
            </a:pathLst>
          </a:cu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9028;p90">
            <a:extLst>
              <a:ext uri="{FF2B5EF4-FFF2-40B4-BE49-F238E27FC236}">
                <a16:creationId xmlns:a16="http://schemas.microsoft.com/office/drawing/2014/main" id="{6E47DD35-D46D-4734-AB6B-A4F2A61C309D}"/>
              </a:ext>
            </a:extLst>
          </p:cNvPr>
          <p:cNvSpPr/>
          <p:nvPr/>
        </p:nvSpPr>
        <p:spPr>
          <a:xfrm>
            <a:off x="3493577" y="3447034"/>
            <a:ext cx="1043981" cy="1016390"/>
          </a:xfrm>
          <a:custGeom>
            <a:avLst/>
            <a:gdLst/>
            <a:ahLst/>
            <a:cxnLst/>
            <a:rect l="l" t="t" r="r" b="b"/>
            <a:pathLst>
              <a:path w="3304" h="3152" extrusionOk="0">
                <a:moveTo>
                  <a:pt x="1658" y="1"/>
                </a:moveTo>
                <a:cubicBezTo>
                  <a:pt x="853" y="1"/>
                  <a:pt x="162" y="612"/>
                  <a:pt x="87" y="1428"/>
                </a:cubicBezTo>
                <a:cubicBezTo>
                  <a:pt x="1" y="2294"/>
                  <a:pt x="635" y="3058"/>
                  <a:pt x="1501" y="3145"/>
                </a:cubicBezTo>
                <a:cubicBezTo>
                  <a:pt x="1550" y="3149"/>
                  <a:pt x="1598" y="3151"/>
                  <a:pt x="1647" y="3151"/>
                </a:cubicBezTo>
                <a:cubicBezTo>
                  <a:pt x="2451" y="3151"/>
                  <a:pt x="3142" y="2540"/>
                  <a:pt x="3217" y="1724"/>
                </a:cubicBezTo>
                <a:cubicBezTo>
                  <a:pt x="3304" y="858"/>
                  <a:pt x="2669" y="94"/>
                  <a:pt x="1804" y="7"/>
                </a:cubicBezTo>
                <a:cubicBezTo>
                  <a:pt x="1755" y="3"/>
                  <a:pt x="1706" y="1"/>
                  <a:pt x="1658" y="1"/>
                </a:cubicBezTo>
                <a:close/>
              </a:path>
            </a:pathLst>
          </a:cu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6CEA0327-3E12-4403-A50F-5C7900C3E206}"/>
              </a:ext>
            </a:extLst>
          </p:cNvPr>
          <p:cNvSpPr txBox="1"/>
          <p:nvPr/>
        </p:nvSpPr>
        <p:spPr>
          <a:xfrm>
            <a:off x="118206" y="3524682"/>
            <a:ext cx="3517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000000"/>
                </a:solidFill>
                <a:latin typeface="Quicksand"/>
              </a:rPr>
              <a:t>Representación Trasnacional</a:t>
            </a:r>
            <a:endParaRPr lang="es-CO" dirty="0">
              <a:latin typeface="Quicksand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32E8B804-6668-4553-B658-73BBF7D5B414}"/>
              </a:ext>
            </a:extLst>
          </p:cNvPr>
          <p:cNvSpPr txBox="1"/>
          <p:nvPr/>
        </p:nvSpPr>
        <p:spPr>
          <a:xfrm>
            <a:off x="6954522" y="6158052"/>
            <a:ext cx="63176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50" dirty="0"/>
              <a:t>https://www.sabermassermas.com/como-identificar-una-institucion-financiera-pirata/</a:t>
            </a:r>
          </a:p>
        </p:txBody>
      </p:sp>
    </p:spTree>
    <p:extLst>
      <p:ext uri="{BB962C8B-B14F-4D97-AF65-F5344CB8AC3E}">
        <p14:creationId xmlns:p14="http://schemas.microsoft.com/office/powerpoint/2010/main" val="219913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FC175DF6-2596-465B-B4EF-25B7A428EF39}"/>
              </a:ext>
            </a:extLst>
          </p:cNvPr>
          <p:cNvSpPr/>
          <p:nvPr/>
        </p:nvSpPr>
        <p:spPr>
          <a:xfrm>
            <a:off x="-30372" y="-26603"/>
            <a:ext cx="12203426" cy="645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98261B9-2D74-4CD4-861A-FF052606F3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t="8501" b="20563"/>
          <a:stretch/>
        </p:blipFill>
        <p:spPr>
          <a:xfrm flipH="1">
            <a:off x="-68334" y="-92746"/>
            <a:ext cx="12260334" cy="6585622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7097EB-9859-4467-AAC7-308A849A0F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80291" y="481533"/>
            <a:ext cx="2832183" cy="646331"/>
          </a:xfrm>
        </p:spPr>
        <p:txBody>
          <a:bodyPr/>
          <a:lstStyle/>
          <a:p>
            <a:pPr marL="68580" indent="0" algn="ctr">
              <a:buNone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El </a:t>
            </a:r>
            <a:r>
              <a:rPr lang="en-US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crédito</a:t>
            </a:r>
            <a:endParaRPr lang="es-CO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6F8996-C5CC-49E5-B7CB-44D330878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E0C895-23B3-4812-913F-D19EDC8724AA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14" name="Triángulo rectángulo 13">
            <a:extLst>
              <a:ext uri="{FF2B5EF4-FFF2-40B4-BE49-F238E27FC236}">
                <a16:creationId xmlns:a16="http://schemas.microsoft.com/office/drawing/2014/main" id="{896D0673-1B6E-40EF-9FB7-7530F432F94B}"/>
              </a:ext>
            </a:extLst>
          </p:cNvPr>
          <p:cNvSpPr/>
          <p:nvPr/>
        </p:nvSpPr>
        <p:spPr>
          <a:xfrm rot="5400000">
            <a:off x="-356735" y="345309"/>
            <a:ext cx="2340811" cy="165019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DE916A6-599D-4C0C-875A-2E4A5EA83B98}"/>
              </a:ext>
            </a:extLst>
          </p:cNvPr>
          <p:cNvSpPr txBox="1"/>
          <p:nvPr/>
        </p:nvSpPr>
        <p:spPr>
          <a:xfrm>
            <a:off x="5715630" y="2376279"/>
            <a:ext cx="5844367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CO" dirty="0">
                <a:latin typeface="Quicksand"/>
              </a:rPr>
              <a:t>Es una forma de financiamiento que le permite a las personas obtener dinero de un tercero (personas o entidades financieras) con el compromiso de devolverlo en el futuro junto con un interés, por medio de pagos durante un plazo acordado.</a:t>
            </a:r>
          </a:p>
        </p:txBody>
      </p:sp>
      <p:grpSp>
        <p:nvGrpSpPr>
          <p:cNvPr id="17" name="Google Shape;1564;p86">
            <a:extLst>
              <a:ext uri="{FF2B5EF4-FFF2-40B4-BE49-F238E27FC236}">
                <a16:creationId xmlns:a16="http://schemas.microsoft.com/office/drawing/2014/main" id="{7583DD66-5ABD-4BDC-8FF1-2EAC0D5FDDCD}"/>
              </a:ext>
            </a:extLst>
          </p:cNvPr>
          <p:cNvGrpSpPr/>
          <p:nvPr/>
        </p:nvGrpSpPr>
        <p:grpSpPr>
          <a:xfrm>
            <a:off x="3756484" y="1925561"/>
            <a:ext cx="8028148" cy="2727575"/>
            <a:chOff x="1046767" y="4756633"/>
            <a:chExt cx="859646" cy="292841"/>
          </a:xfrm>
        </p:grpSpPr>
        <p:sp>
          <p:nvSpPr>
            <p:cNvPr id="18" name="Google Shape;1565;p86">
              <a:extLst>
                <a:ext uri="{FF2B5EF4-FFF2-40B4-BE49-F238E27FC236}">
                  <a16:creationId xmlns:a16="http://schemas.microsoft.com/office/drawing/2014/main" id="{02F7FAFF-774A-424D-B63E-B2EDF03B5D4D}"/>
                </a:ext>
              </a:extLst>
            </p:cNvPr>
            <p:cNvSpPr/>
            <p:nvPr/>
          </p:nvSpPr>
          <p:spPr>
            <a:xfrm>
              <a:off x="1046767" y="4811593"/>
              <a:ext cx="859646" cy="237881"/>
            </a:xfrm>
            <a:custGeom>
              <a:avLst/>
              <a:gdLst/>
              <a:ahLst/>
              <a:cxnLst/>
              <a:rect l="l" t="t" r="r" b="b"/>
              <a:pathLst>
                <a:path w="129416" h="35812" fill="none" extrusionOk="0">
                  <a:moveTo>
                    <a:pt x="31737" y="0"/>
                  </a:moveTo>
                  <a:cubicBezTo>
                    <a:pt x="33960" y="8644"/>
                    <a:pt x="27539" y="17041"/>
                    <a:pt x="18524" y="17041"/>
                  </a:cubicBezTo>
                  <a:cubicBezTo>
                    <a:pt x="9633" y="17041"/>
                    <a:pt x="3088" y="8644"/>
                    <a:pt x="5434" y="0"/>
                  </a:cubicBezTo>
                  <a:lnTo>
                    <a:pt x="2594" y="0"/>
                  </a:lnTo>
                  <a:cubicBezTo>
                    <a:pt x="1236" y="0"/>
                    <a:pt x="1" y="1112"/>
                    <a:pt x="1" y="2594"/>
                  </a:cubicBezTo>
                  <a:lnTo>
                    <a:pt x="1" y="35811"/>
                  </a:lnTo>
                  <a:lnTo>
                    <a:pt x="126823" y="35811"/>
                  </a:lnTo>
                  <a:cubicBezTo>
                    <a:pt x="128304" y="35811"/>
                    <a:pt x="129416" y="34576"/>
                    <a:pt x="129416" y="33218"/>
                  </a:cubicBezTo>
                  <a:lnTo>
                    <a:pt x="12941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566;p86">
              <a:extLst>
                <a:ext uri="{FF2B5EF4-FFF2-40B4-BE49-F238E27FC236}">
                  <a16:creationId xmlns:a16="http://schemas.microsoft.com/office/drawing/2014/main" id="{693370B0-0593-4CBA-AF8D-688830D1A227}"/>
                </a:ext>
              </a:extLst>
            </p:cNvPr>
            <p:cNvSpPr/>
            <p:nvPr/>
          </p:nvSpPr>
          <p:spPr>
            <a:xfrm>
              <a:off x="1046767" y="4983846"/>
              <a:ext cx="65628" cy="65628"/>
            </a:xfrm>
            <a:custGeom>
              <a:avLst/>
              <a:gdLst/>
              <a:ahLst/>
              <a:cxnLst/>
              <a:rect l="l" t="t" r="r" b="b"/>
              <a:pathLst>
                <a:path w="9880" h="9880" fill="none" extrusionOk="0">
                  <a:moveTo>
                    <a:pt x="1" y="0"/>
                  </a:moveTo>
                  <a:lnTo>
                    <a:pt x="1" y="9879"/>
                  </a:lnTo>
                  <a:lnTo>
                    <a:pt x="9880" y="9879"/>
                  </a:lnTo>
                  <a:close/>
                </a:path>
              </a:pathLst>
            </a:custGeom>
            <a:noFill/>
            <a:ln w="952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67;p86">
              <a:extLst>
                <a:ext uri="{FF2B5EF4-FFF2-40B4-BE49-F238E27FC236}">
                  <a16:creationId xmlns:a16="http://schemas.microsoft.com/office/drawing/2014/main" id="{194F2506-7E07-4B98-B666-2E69E703B1D9}"/>
                </a:ext>
              </a:extLst>
            </p:cNvPr>
            <p:cNvSpPr/>
            <p:nvPr/>
          </p:nvSpPr>
          <p:spPr>
            <a:xfrm>
              <a:off x="1067279" y="4756633"/>
              <a:ext cx="179640" cy="179646"/>
            </a:xfrm>
            <a:custGeom>
              <a:avLst/>
              <a:gdLst/>
              <a:ahLst/>
              <a:cxnLst/>
              <a:rect l="l" t="t" r="r" b="b"/>
              <a:pathLst>
                <a:path w="27044" h="27045" fill="none" extrusionOk="0">
                  <a:moveTo>
                    <a:pt x="15560" y="1"/>
                  </a:moveTo>
                  <a:cubicBezTo>
                    <a:pt x="5187" y="1"/>
                    <a:pt x="0" y="12473"/>
                    <a:pt x="7286" y="19759"/>
                  </a:cubicBezTo>
                  <a:cubicBezTo>
                    <a:pt x="14572" y="27044"/>
                    <a:pt x="27044" y="21858"/>
                    <a:pt x="27044" y="11609"/>
                  </a:cubicBezTo>
                  <a:cubicBezTo>
                    <a:pt x="27044" y="5187"/>
                    <a:pt x="21857" y="1"/>
                    <a:pt x="1556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2060"/>
              </a:solidFill>
              <a:prstDash val="solid"/>
              <a:miter lim="1234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9850;p92">
            <a:extLst>
              <a:ext uri="{FF2B5EF4-FFF2-40B4-BE49-F238E27FC236}">
                <a16:creationId xmlns:a16="http://schemas.microsoft.com/office/drawing/2014/main" id="{FAE7A7B7-A5DA-428C-BD31-106C11013204}"/>
              </a:ext>
            </a:extLst>
          </p:cNvPr>
          <p:cNvGrpSpPr/>
          <p:nvPr/>
        </p:nvGrpSpPr>
        <p:grpSpPr>
          <a:xfrm>
            <a:off x="4480291" y="2214790"/>
            <a:ext cx="863310" cy="623398"/>
            <a:chOff x="6849393" y="3733994"/>
            <a:chExt cx="355053" cy="248038"/>
          </a:xfrm>
        </p:grpSpPr>
        <p:sp>
          <p:nvSpPr>
            <p:cNvPr id="24" name="Google Shape;9851;p92">
              <a:extLst>
                <a:ext uri="{FF2B5EF4-FFF2-40B4-BE49-F238E27FC236}">
                  <a16:creationId xmlns:a16="http://schemas.microsoft.com/office/drawing/2014/main" id="{BD7C3661-6032-4A2B-B1E4-A903EDF703F6}"/>
                </a:ext>
              </a:extLst>
            </p:cNvPr>
            <p:cNvSpPr/>
            <p:nvPr/>
          </p:nvSpPr>
          <p:spPr>
            <a:xfrm>
              <a:off x="6849393" y="3733994"/>
              <a:ext cx="355053" cy="248038"/>
            </a:xfrm>
            <a:custGeom>
              <a:avLst/>
              <a:gdLst/>
              <a:ahLst/>
              <a:cxnLst/>
              <a:rect l="l" t="t" r="r" b="b"/>
              <a:pathLst>
                <a:path w="11181" h="7811" extrusionOk="0">
                  <a:moveTo>
                    <a:pt x="10800" y="357"/>
                  </a:moveTo>
                  <a:cubicBezTo>
                    <a:pt x="10800" y="357"/>
                    <a:pt x="10823" y="357"/>
                    <a:pt x="10823" y="369"/>
                  </a:cubicBezTo>
                  <a:lnTo>
                    <a:pt x="10823" y="5227"/>
                  </a:lnTo>
                  <a:lnTo>
                    <a:pt x="346" y="5239"/>
                  </a:lnTo>
                  <a:cubicBezTo>
                    <a:pt x="346" y="5239"/>
                    <a:pt x="334" y="5239"/>
                    <a:pt x="334" y="5227"/>
                  </a:cubicBezTo>
                  <a:lnTo>
                    <a:pt x="334" y="369"/>
                  </a:lnTo>
                  <a:cubicBezTo>
                    <a:pt x="334" y="369"/>
                    <a:pt x="334" y="357"/>
                    <a:pt x="346" y="357"/>
                  </a:cubicBezTo>
                  <a:close/>
                  <a:moveTo>
                    <a:pt x="10835" y="5572"/>
                  </a:moveTo>
                  <a:lnTo>
                    <a:pt x="10823" y="5977"/>
                  </a:lnTo>
                  <a:lnTo>
                    <a:pt x="10252" y="5977"/>
                  </a:lnTo>
                  <a:cubicBezTo>
                    <a:pt x="10169" y="5977"/>
                    <a:pt x="10073" y="6060"/>
                    <a:pt x="10073" y="6156"/>
                  </a:cubicBezTo>
                  <a:cubicBezTo>
                    <a:pt x="10073" y="6263"/>
                    <a:pt x="10157" y="6334"/>
                    <a:pt x="10252" y="6334"/>
                  </a:cubicBezTo>
                  <a:lnTo>
                    <a:pt x="10823" y="6334"/>
                  </a:lnTo>
                  <a:lnTo>
                    <a:pt x="10823" y="6739"/>
                  </a:lnTo>
                  <a:lnTo>
                    <a:pt x="8014" y="6739"/>
                  </a:lnTo>
                  <a:cubicBezTo>
                    <a:pt x="7918" y="6739"/>
                    <a:pt x="7823" y="6811"/>
                    <a:pt x="7823" y="6918"/>
                  </a:cubicBezTo>
                  <a:cubicBezTo>
                    <a:pt x="7823" y="7013"/>
                    <a:pt x="7906" y="7096"/>
                    <a:pt x="8014" y="7096"/>
                  </a:cubicBezTo>
                  <a:lnTo>
                    <a:pt x="10823" y="7096"/>
                  </a:lnTo>
                  <a:lnTo>
                    <a:pt x="10823" y="7489"/>
                  </a:lnTo>
                  <a:cubicBezTo>
                    <a:pt x="10823" y="7489"/>
                    <a:pt x="10823" y="7501"/>
                    <a:pt x="10812" y="7501"/>
                  </a:cubicBezTo>
                  <a:lnTo>
                    <a:pt x="358" y="7501"/>
                  </a:lnTo>
                  <a:cubicBezTo>
                    <a:pt x="358" y="7501"/>
                    <a:pt x="346" y="7501"/>
                    <a:pt x="346" y="7489"/>
                  </a:cubicBezTo>
                  <a:lnTo>
                    <a:pt x="346" y="7096"/>
                  </a:lnTo>
                  <a:lnTo>
                    <a:pt x="7263" y="7096"/>
                  </a:lnTo>
                  <a:cubicBezTo>
                    <a:pt x="7359" y="7096"/>
                    <a:pt x="7442" y="7025"/>
                    <a:pt x="7442" y="6918"/>
                  </a:cubicBezTo>
                  <a:cubicBezTo>
                    <a:pt x="7442" y="6834"/>
                    <a:pt x="7371" y="6739"/>
                    <a:pt x="7263" y="6739"/>
                  </a:cubicBezTo>
                  <a:lnTo>
                    <a:pt x="346" y="6739"/>
                  </a:lnTo>
                  <a:lnTo>
                    <a:pt x="346" y="6334"/>
                  </a:lnTo>
                  <a:lnTo>
                    <a:pt x="9514" y="6334"/>
                  </a:lnTo>
                  <a:cubicBezTo>
                    <a:pt x="9597" y="6334"/>
                    <a:pt x="9692" y="6263"/>
                    <a:pt x="9692" y="6156"/>
                  </a:cubicBezTo>
                  <a:cubicBezTo>
                    <a:pt x="9692" y="6072"/>
                    <a:pt x="9621" y="5977"/>
                    <a:pt x="9514" y="5977"/>
                  </a:cubicBezTo>
                  <a:lnTo>
                    <a:pt x="346" y="5977"/>
                  </a:lnTo>
                  <a:lnTo>
                    <a:pt x="346" y="5572"/>
                  </a:lnTo>
                  <a:close/>
                  <a:moveTo>
                    <a:pt x="358" y="0"/>
                  </a:moveTo>
                  <a:cubicBezTo>
                    <a:pt x="167" y="0"/>
                    <a:pt x="1" y="167"/>
                    <a:pt x="1" y="357"/>
                  </a:cubicBezTo>
                  <a:lnTo>
                    <a:pt x="1" y="7453"/>
                  </a:lnTo>
                  <a:cubicBezTo>
                    <a:pt x="1" y="7644"/>
                    <a:pt x="167" y="7811"/>
                    <a:pt x="358" y="7811"/>
                  </a:cubicBezTo>
                  <a:lnTo>
                    <a:pt x="10823" y="7811"/>
                  </a:lnTo>
                  <a:cubicBezTo>
                    <a:pt x="11014" y="7811"/>
                    <a:pt x="11181" y="7644"/>
                    <a:pt x="11181" y="7453"/>
                  </a:cubicBezTo>
                  <a:lnTo>
                    <a:pt x="11181" y="357"/>
                  </a:lnTo>
                  <a:cubicBezTo>
                    <a:pt x="11181" y="167"/>
                    <a:pt x="11014" y="0"/>
                    <a:pt x="108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9852;p92">
              <a:extLst>
                <a:ext uri="{FF2B5EF4-FFF2-40B4-BE49-F238E27FC236}">
                  <a16:creationId xmlns:a16="http://schemas.microsoft.com/office/drawing/2014/main" id="{A96D19CA-FAD1-4964-861B-CF4E1BA96829}"/>
                </a:ext>
              </a:extLst>
            </p:cNvPr>
            <p:cNvSpPr/>
            <p:nvPr/>
          </p:nvSpPr>
          <p:spPr>
            <a:xfrm>
              <a:off x="7080411" y="3758192"/>
              <a:ext cx="100219" cy="129687"/>
            </a:xfrm>
            <a:custGeom>
              <a:avLst/>
              <a:gdLst/>
              <a:ahLst/>
              <a:cxnLst/>
              <a:rect l="l" t="t" r="r" b="b"/>
              <a:pathLst>
                <a:path w="3156" h="4084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2072" y="357"/>
                  </a:lnTo>
                  <a:cubicBezTo>
                    <a:pt x="2144" y="726"/>
                    <a:pt x="2429" y="1012"/>
                    <a:pt x="2798" y="1084"/>
                  </a:cubicBezTo>
                  <a:lnTo>
                    <a:pt x="2798" y="3001"/>
                  </a:lnTo>
                  <a:cubicBezTo>
                    <a:pt x="2429" y="3072"/>
                    <a:pt x="2144" y="3358"/>
                    <a:pt x="2072" y="3727"/>
                  </a:cubicBezTo>
                  <a:lnTo>
                    <a:pt x="179" y="3727"/>
                  </a:lnTo>
                  <a:cubicBezTo>
                    <a:pt x="96" y="3727"/>
                    <a:pt x="0" y="3810"/>
                    <a:pt x="0" y="3905"/>
                  </a:cubicBezTo>
                  <a:cubicBezTo>
                    <a:pt x="0" y="4013"/>
                    <a:pt x="84" y="4084"/>
                    <a:pt x="179" y="4084"/>
                  </a:cubicBezTo>
                  <a:lnTo>
                    <a:pt x="2239" y="4084"/>
                  </a:lnTo>
                  <a:cubicBezTo>
                    <a:pt x="2322" y="4084"/>
                    <a:pt x="2417" y="4013"/>
                    <a:pt x="2417" y="3905"/>
                  </a:cubicBezTo>
                  <a:cubicBezTo>
                    <a:pt x="2417" y="3596"/>
                    <a:pt x="2667" y="3346"/>
                    <a:pt x="2977" y="3346"/>
                  </a:cubicBezTo>
                  <a:cubicBezTo>
                    <a:pt x="3072" y="3346"/>
                    <a:pt x="3156" y="3274"/>
                    <a:pt x="3156" y="3167"/>
                  </a:cubicBezTo>
                  <a:lnTo>
                    <a:pt x="3156" y="917"/>
                  </a:lnTo>
                  <a:cubicBezTo>
                    <a:pt x="3156" y="810"/>
                    <a:pt x="3072" y="738"/>
                    <a:pt x="2977" y="738"/>
                  </a:cubicBezTo>
                  <a:cubicBezTo>
                    <a:pt x="2667" y="738"/>
                    <a:pt x="2417" y="488"/>
                    <a:pt x="2417" y="179"/>
                  </a:cubicBezTo>
                  <a:cubicBezTo>
                    <a:pt x="2417" y="83"/>
                    <a:pt x="2346" y="0"/>
                    <a:pt x="2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853;p92">
              <a:extLst>
                <a:ext uri="{FF2B5EF4-FFF2-40B4-BE49-F238E27FC236}">
                  <a16:creationId xmlns:a16="http://schemas.microsoft.com/office/drawing/2014/main" id="{F0605A11-59AF-4DFA-8242-54051EC1D99A}"/>
                </a:ext>
              </a:extLst>
            </p:cNvPr>
            <p:cNvSpPr/>
            <p:nvPr/>
          </p:nvSpPr>
          <p:spPr>
            <a:xfrm>
              <a:off x="6873209" y="3757811"/>
              <a:ext cx="100219" cy="130068"/>
            </a:xfrm>
            <a:custGeom>
              <a:avLst/>
              <a:gdLst/>
              <a:ahLst/>
              <a:cxnLst/>
              <a:rect l="l" t="t" r="r" b="b"/>
              <a:pathLst>
                <a:path w="3156" h="4096" extrusionOk="0">
                  <a:moveTo>
                    <a:pt x="918" y="0"/>
                  </a:moveTo>
                  <a:cubicBezTo>
                    <a:pt x="834" y="0"/>
                    <a:pt x="739" y="84"/>
                    <a:pt x="739" y="191"/>
                  </a:cubicBezTo>
                  <a:cubicBezTo>
                    <a:pt x="739" y="500"/>
                    <a:pt x="489" y="750"/>
                    <a:pt x="179" y="750"/>
                  </a:cubicBezTo>
                  <a:cubicBezTo>
                    <a:pt x="84" y="750"/>
                    <a:pt x="1" y="822"/>
                    <a:pt x="1" y="929"/>
                  </a:cubicBezTo>
                  <a:lnTo>
                    <a:pt x="1" y="3179"/>
                  </a:lnTo>
                  <a:cubicBezTo>
                    <a:pt x="1" y="3263"/>
                    <a:pt x="72" y="3358"/>
                    <a:pt x="179" y="3358"/>
                  </a:cubicBezTo>
                  <a:cubicBezTo>
                    <a:pt x="489" y="3358"/>
                    <a:pt x="739" y="3608"/>
                    <a:pt x="739" y="3917"/>
                  </a:cubicBezTo>
                  <a:cubicBezTo>
                    <a:pt x="739" y="4013"/>
                    <a:pt x="810" y="4096"/>
                    <a:pt x="918" y="4096"/>
                  </a:cubicBezTo>
                  <a:lnTo>
                    <a:pt x="2977" y="4096"/>
                  </a:lnTo>
                  <a:cubicBezTo>
                    <a:pt x="3061" y="4096"/>
                    <a:pt x="3156" y="4025"/>
                    <a:pt x="3156" y="3917"/>
                  </a:cubicBezTo>
                  <a:cubicBezTo>
                    <a:pt x="3132" y="3822"/>
                    <a:pt x="3061" y="3739"/>
                    <a:pt x="2977" y="3739"/>
                  </a:cubicBezTo>
                  <a:lnTo>
                    <a:pt x="1084" y="3739"/>
                  </a:lnTo>
                  <a:cubicBezTo>
                    <a:pt x="1013" y="3370"/>
                    <a:pt x="727" y="3084"/>
                    <a:pt x="346" y="3013"/>
                  </a:cubicBezTo>
                  <a:lnTo>
                    <a:pt x="346" y="1096"/>
                  </a:lnTo>
                  <a:cubicBezTo>
                    <a:pt x="727" y="1024"/>
                    <a:pt x="1013" y="738"/>
                    <a:pt x="1084" y="369"/>
                  </a:cubicBezTo>
                  <a:lnTo>
                    <a:pt x="2977" y="369"/>
                  </a:lnTo>
                  <a:cubicBezTo>
                    <a:pt x="3061" y="369"/>
                    <a:pt x="3156" y="286"/>
                    <a:pt x="3156" y="191"/>
                  </a:cubicBezTo>
                  <a:cubicBezTo>
                    <a:pt x="3156" y="95"/>
                    <a:pt x="3073" y="0"/>
                    <a:pt x="2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854;p92">
              <a:extLst>
                <a:ext uri="{FF2B5EF4-FFF2-40B4-BE49-F238E27FC236}">
                  <a16:creationId xmlns:a16="http://schemas.microsoft.com/office/drawing/2014/main" id="{45A64605-97F4-43CE-905E-94ACFF25DF99}"/>
                </a:ext>
              </a:extLst>
            </p:cNvPr>
            <p:cNvSpPr/>
            <p:nvPr/>
          </p:nvSpPr>
          <p:spPr>
            <a:xfrm>
              <a:off x="6962060" y="3758192"/>
              <a:ext cx="129338" cy="129338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2037" y="334"/>
                  </a:moveTo>
                  <a:cubicBezTo>
                    <a:pt x="2977" y="334"/>
                    <a:pt x="3727" y="1096"/>
                    <a:pt x="3727" y="2036"/>
                  </a:cubicBezTo>
                  <a:cubicBezTo>
                    <a:pt x="3727" y="2977"/>
                    <a:pt x="2977" y="3727"/>
                    <a:pt x="2037" y="3727"/>
                  </a:cubicBezTo>
                  <a:cubicBezTo>
                    <a:pt x="1096" y="3727"/>
                    <a:pt x="334" y="2977"/>
                    <a:pt x="334" y="2036"/>
                  </a:cubicBezTo>
                  <a:cubicBezTo>
                    <a:pt x="334" y="1096"/>
                    <a:pt x="1096" y="334"/>
                    <a:pt x="2037" y="334"/>
                  </a:cubicBezTo>
                  <a:close/>
                  <a:moveTo>
                    <a:pt x="2037" y="0"/>
                  </a:moveTo>
                  <a:cubicBezTo>
                    <a:pt x="906" y="0"/>
                    <a:pt x="1" y="917"/>
                    <a:pt x="1" y="2036"/>
                  </a:cubicBezTo>
                  <a:cubicBezTo>
                    <a:pt x="1" y="3155"/>
                    <a:pt x="918" y="4072"/>
                    <a:pt x="2037" y="4072"/>
                  </a:cubicBezTo>
                  <a:cubicBezTo>
                    <a:pt x="3156" y="4072"/>
                    <a:pt x="4073" y="3155"/>
                    <a:pt x="4073" y="2036"/>
                  </a:cubicBezTo>
                  <a:cubicBezTo>
                    <a:pt x="4073" y="905"/>
                    <a:pt x="3168" y="0"/>
                    <a:pt x="20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855;p92">
              <a:extLst>
                <a:ext uri="{FF2B5EF4-FFF2-40B4-BE49-F238E27FC236}">
                  <a16:creationId xmlns:a16="http://schemas.microsoft.com/office/drawing/2014/main" id="{BF25BC99-7174-4807-8E3C-506B2714B9C9}"/>
                </a:ext>
              </a:extLst>
            </p:cNvPr>
            <p:cNvSpPr/>
            <p:nvPr/>
          </p:nvSpPr>
          <p:spPr>
            <a:xfrm>
              <a:off x="6997244" y="3781627"/>
              <a:ext cx="59382" cy="82436"/>
            </a:xfrm>
            <a:custGeom>
              <a:avLst/>
              <a:gdLst/>
              <a:ahLst/>
              <a:cxnLst/>
              <a:rect l="l" t="t" r="r" b="b"/>
              <a:pathLst>
                <a:path w="1870" h="2596" extrusionOk="0">
                  <a:moveTo>
                    <a:pt x="750" y="536"/>
                  </a:moveTo>
                  <a:lnTo>
                    <a:pt x="750" y="1060"/>
                  </a:lnTo>
                  <a:cubicBezTo>
                    <a:pt x="452" y="965"/>
                    <a:pt x="345" y="881"/>
                    <a:pt x="345" y="762"/>
                  </a:cubicBezTo>
                  <a:cubicBezTo>
                    <a:pt x="345" y="691"/>
                    <a:pt x="500" y="584"/>
                    <a:pt x="750" y="536"/>
                  </a:cubicBezTo>
                  <a:close/>
                  <a:moveTo>
                    <a:pt x="1107" y="1524"/>
                  </a:moveTo>
                  <a:cubicBezTo>
                    <a:pt x="1405" y="1608"/>
                    <a:pt x="1512" y="1703"/>
                    <a:pt x="1512" y="1822"/>
                  </a:cubicBezTo>
                  <a:cubicBezTo>
                    <a:pt x="1512" y="1893"/>
                    <a:pt x="1357" y="2001"/>
                    <a:pt x="1107" y="2036"/>
                  </a:cubicBezTo>
                  <a:lnTo>
                    <a:pt x="1107" y="1524"/>
                  </a:lnTo>
                  <a:close/>
                  <a:moveTo>
                    <a:pt x="941" y="0"/>
                  </a:moveTo>
                  <a:cubicBezTo>
                    <a:pt x="857" y="0"/>
                    <a:pt x="762" y="72"/>
                    <a:pt x="762" y="179"/>
                  </a:cubicBezTo>
                  <a:lnTo>
                    <a:pt x="762" y="191"/>
                  </a:lnTo>
                  <a:cubicBezTo>
                    <a:pt x="333" y="238"/>
                    <a:pt x="24" y="477"/>
                    <a:pt x="24" y="774"/>
                  </a:cubicBezTo>
                  <a:cubicBezTo>
                    <a:pt x="24" y="1191"/>
                    <a:pt x="441" y="1346"/>
                    <a:pt x="762" y="1429"/>
                  </a:cubicBezTo>
                  <a:lnTo>
                    <a:pt x="762" y="2036"/>
                  </a:lnTo>
                  <a:cubicBezTo>
                    <a:pt x="512" y="2001"/>
                    <a:pt x="357" y="1893"/>
                    <a:pt x="357" y="1822"/>
                  </a:cubicBezTo>
                  <a:cubicBezTo>
                    <a:pt x="357" y="1727"/>
                    <a:pt x="286" y="1643"/>
                    <a:pt x="179" y="1643"/>
                  </a:cubicBezTo>
                  <a:cubicBezTo>
                    <a:pt x="83" y="1643"/>
                    <a:pt x="0" y="1715"/>
                    <a:pt x="0" y="1822"/>
                  </a:cubicBezTo>
                  <a:cubicBezTo>
                    <a:pt x="0" y="2120"/>
                    <a:pt x="310" y="2334"/>
                    <a:pt x="750" y="2393"/>
                  </a:cubicBezTo>
                  <a:lnTo>
                    <a:pt x="750" y="2417"/>
                  </a:lnTo>
                  <a:cubicBezTo>
                    <a:pt x="750" y="2501"/>
                    <a:pt x="822" y="2596"/>
                    <a:pt x="929" y="2596"/>
                  </a:cubicBezTo>
                  <a:cubicBezTo>
                    <a:pt x="1036" y="2596"/>
                    <a:pt x="1107" y="2513"/>
                    <a:pt x="1107" y="2417"/>
                  </a:cubicBezTo>
                  <a:lnTo>
                    <a:pt x="1107" y="2393"/>
                  </a:lnTo>
                  <a:cubicBezTo>
                    <a:pt x="1536" y="2358"/>
                    <a:pt x="1845" y="2120"/>
                    <a:pt x="1845" y="1822"/>
                  </a:cubicBezTo>
                  <a:cubicBezTo>
                    <a:pt x="1845" y="1417"/>
                    <a:pt x="1453" y="1250"/>
                    <a:pt x="1107" y="1167"/>
                  </a:cubicBezTo>
                  <a:lnTo>
                    <a:pt x="1107" y="548"/>
                  </a:lnTo>
                  <a:cubicBezTo>
                    <a:pt x="1357" y="596"/>
                    <a:pt x="1512" y="703"/>
                    <a:pt x="1512" y="774"/>
                  </a:cubicBezTo>
                  <a:cubicBezTo>
                    <a:pt x="1512" y="869"/>
                    <a:pt x="1584" y="953"/>
                    <a:pt x="1691" y="953"/>
                  </a:cubicBezTo>
                  <a:cubicBezTo>
                    <a:pt x="1774" y="953"/>
                    <a:pt x="1869" y="881"/>
                    <a:pt x="1869" y="774"/>
                  </a:cubicBezTo>
                  <a:cubicBezTo>
                    <a:pt x="1869" y="477"/>
                    <a:pt x="1548" y="250"/>
                    <a:pt x="1119" y="191"/>
                  </a:cubicBezTo>
                  <a:lnTo>
                    <a:pt x="1119" y="179"/>
                  </a:lnTo>
                  <a:cubicBezTo>
                    <a:pt x="1119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" name="Imagen 28" descr="Imagen que contiene Texto&#10;&#10;Descripción generada automáticamente">
            <a:extLst>
              <a:ext uri="{FF2B5EF4-FFF2-40B4-BE49-F238E27FC236}">
                <a16:creationId xmlns:a16="http://schemas.microsoft.com/office/drawing/2014/main" id="{7C13C40F-8EBA-4B2F-8520-CAB17860F7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80" y="99378"/>
            <a:ext cx="1165378" cy="747008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5D32BBFC-C42F-4071-9B6B-7954D3268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4" y="1042135"/>
            <a:ext cx="3184752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35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34383D7-FD6B-4612-A685-881CF9645B83}"/>
              </a:ext>
            </a:extLst>
          </p:cNvPr>
          <p:cNvSpPr/>
          <p:nvPr/>
        </p:nvSpPr>
        <p:spPr>
          <a:xfrm>
            <a:off x="0" y="-7439"/>
            <a:ext cx="12203426" cy="645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ACFEF10-7EC5-4917-9DB3-378D198AD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E0C895-23B3-4812-913F-D19EDC8724AA}" type="slidenum">
              <a:rPr lang="es-ES" smtClean="0"/>
              <a:pPr/>
              <a:t>8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13D4CE-65EA-4302-8D34-A2AAD1051D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t="8501" b="20563"/>
          <a:stretch/>
        </p:blipFill>
        <p:spPr>
          <a:xfrm flipH="1">
            <a:off x="-22852" y="56549"/>
            <a:ext cx="12214852" cy="6489538"/>
          </a:xfrm>
          <a:prstGeom prst="rect">
            <a:avLst/>
          </a:prstGeom>
        </p:spPr>
      </p:pic>
      <p:sp>
        <p:nvSpPr>
          <p:cNvPr id="5" name="Triángulo rectángulo 4">
            <a:extLst>
              <a:ext uri="{FF2B5EF4-FFF2-40B4-BE49-F238E27FC236}">
                <a16:creationId xmlns:a16="http://schemas.microsoft.com/office/drawing/2014/main" id="{DC181381-40B5-4D39-B35F-E2D85496152C}"/>
              </a:ext>
            </a:extLst>
          </p:cNvPr>
          <p:cNvSpPr/>
          <p:nvPr/>
        </p:nvSpPr>
        <p:spPr>
          <a:xfrm rot="5400000">
            <a:off x="-356735" y="345309"/>
            <a:ext cx="2340811" cy="165019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F3DB8D2-D6AE-4F85-9595-FE00F64564B3}"/>
              </a:ext>
            </a:extLst>
          </p:cNvPr>
          <p:cNvSpPr txBox="1"/>
          <p:nvPr/>
        </p:nvSpPr>
        <p:spPr>
          <a:xfrm>
            <a:off x="2885166" y="311913"/>
            <a:ext cx="70992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" indent="0" algn="ctr">
              <a:buNone/>
            </a:pPr>
            <a:r>
              <a:rPr lang="en-US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Componentes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del </a:t>
            </a:r>
            <a:r>
              <a:rPr lang="en-US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crédito</a:t>
            </a:r>
            <a:endParaRPr lang="es-CO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9D5EA62A-A6E6-44AD-A1F4-18AACBF1E6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88125"/>
            <a:ext cx="1165378" cy="747008"/>
          </a:xfrm>
          <a:prstGeom prst="rect">
            <a:avLst/>
          </a:prstGeom>
        </p:spPr>
      </p:pic>
      <p:pic>
        <p:nvPicPr>
          <p:cNvPr id="11" name="Picture 2" descr="QUÉ ES LA TASA DE INTERÉS? - Finanzas &amp;amp; Proyectos">
            <a:extLst>
              <a:ext uri="{FF2B5EF4-FFF2-40B4-BE49-F238E27FC236}">
                <a16:creationId xmlns:a16="http://schemas.microsoft.com/office/drawing/2014/main" id="{78D6E7FA-B101-4433-A7F0-8C8BF54C3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4419" y1="14206" x2="24419" y2="14206"/>
                        <a14:foregroundMark x1="64099" y1="55432" x2="64099" y2="55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581" y="1932630"/>
            <a:ext cx="612193" cy="63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A largo plazo - Iconos gratis de negocios y finanzas">
            <a:extLst>
              <a:ext uri="{FF2B5EF4-FFF2-40B4-BE49-F238E27FC236}">
                <a16:creationId xmlns:a16="http://schemas.microsoft.com/office/drawing/2014/main" id="{DC9BD8EB-9EDC-4284-B66D-69D0483D5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257" y="3532365"/>
            <a:ext cx="849322" cy="84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asa de interés - Iconos gratis de señales">
            <a:extLst>
              <a:ext uri="{FF2B5EF4-FFF2-40B4-BE49-F238E27FC236}">
                <a16:creationId xmlns:a16="http://schemas.microsoft.com/office/drawing/2014/main" id="{E6CC2A90-F008-4C77-AD64-64B3D17C7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510" y="1822933"/>
            <a:ext cx="871317" cy="87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uota - Iconos gratis de señales">
            <a:extLst>
              <a:ext uri="{FF2B5EF4-FFF2-40B4-BE49-F238E27FC236}">
                <a16:creationId xmlns:a16="http://schemas.microsoft.com/office/drawing/2014/main" id="{A550FB7D-7497-4F0D-9DE4-8CC348CDB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25" y="3429000"/>
            <a:ext cx="873955" cy="87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E409315-9B6C-4866-8D9D-3AC39283BE2F}"/>
              </a:ext>
            </a:extLst>
          </p:cNvPr>
          <p:cNvSpPr/>
          <p:nvPr/>
        </p:nvSpPr>
        <p:spPr>
          <a:xfrm>
            <a:off x="504622" y="1801772"/>
            <a:ext cx="2736486" cy="996430"/>
          </a:xfrm>
          <a:prstGeom prst="roundRect">
            <a:avLst/>
          </a:prstGeom>
          <a:solidFill>
            <a:srgbClr val="E2C4A8"/>
          </a:solidFill>
          <a:ln>
            <a:solidFill>
              <a:srgbClr val="D9B0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83F25EC-55D0-4AFB-827B-1A26FA48C807}"/>
              </a:ext>
            </a:extLst>
          </p:cNvPr>
          <p:cNvSpPr txBox="1"/>
          <p:nvPr/>
        </p:nvSpPr>
        <p:spPr>
          <a:xfrm>
            <a:off x="484274" y="1822933"/>
            <a:ext cx="2536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latin typeface="Quicksand"/>
              </a:rPr>
              <a:t>Tasa de interés: </a:t>
            </a:r>
            <a:r>
              <a:rPr lang="es-CO" sz="1400" dirty="0">
                <a:latin typeface="Quicksand"/>
              </a:rPr>
              <a:t>Porcentaje de dinero que el deudor paga por el dinero prestado en un plazo determinado.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E4E5E80-5C43-4A77-9ACB-535A6281F680}"/>
              </a:ext>
            </a:extLst>
          </p:cNvPr>
          <p:cNvSpPr/>
          <p:nvPr/>
        </p:nvSpPr>
        <p:spPr>
          <a:xfrm>
            <a:off x="449576" y="3414235"/>
            <a:ext cx="2639671" cy="9510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400" b="1" dirty="0">
                <a:solidFill>
                  <a:schemeClr val="tx1"/>
                </a:solidFill>
                <a:latin typeface="Quicksand"/>
              </a:rPr>
              <a:t>Plazo: </a:t>
            </a:r>
            <a:r>
              <a:rPr lang="es-CO" sz="1400" dirty="0">
                <a:solidFill>
                  <a:schemeClr val="tx1"/>
                </a:solidFill>
                <a:latin typeface="Quicksand"/>
              </a:rPr>
              <a:t>Período de tiempo que la persona está dispuesta a pagar el dinero que se le prestó.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EB921336-13C2-47BF-A5FA-3D5E9B8B90E8}"/>
              </a:ext>
            </a:extLst>
          </p:cNvPr>
          <p:cNvSpPr/>
          <p:nvPr/>
        </p:nvSpPr>
        <p:spPr>
          <a:xfrm>
            <a:off x="4509730" y="1965431"/>
            <a:ext cx="2517841" cy="7126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400" b="1" dirty="0">
                <a:solidFill>
                  <a:schemeClr val="tx1"/>
                </a:solidFill>
                <a:latin typeface="Quicksand"/>
              </a:rPr>
              <a:t>Interés: </a:t>
            </a:r>
            <a:r>
              <a:rPr lang="es-CO" sz="1400" dirty="0">
                <a:solidFill>
                  <a:schemeClr val="tx1"/>
                </a:solidFill>
                <a:latin typeface="Quicksand"/>
              </a:rPr>
              <a:t>Valor que se pago por el préstamo del dinero.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B4AEE8FE-C590-415E-9383-C154E1F39E92}"/>
              </a:ext>
            </a:extLst>
          </p:cNvPr>
          <p:cNvSpPr/>
          <p:nvPr/>
        </p:nvSpPr>
        <p:spPr>
          <a:xfrm>
            <a:off x="4428463" y="3284798"/>
            <a:ext cx="2777837" cy="1322158"/>
          </a:xfrm>
          <a:prstGeom prst="roundRect">
            <a:avLst/>
          </a:prstGeom>
          <a:solidFill>
            <a:srgbClr val="E2C4A8"/>
          </a:solidFill>
          <a:ln>
            <a:solidFill>
              <a:srgbClr val="D9B0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1400" b="1" dirty="0">
              <a:solidFill>
                <a:schemeClr val="bg1"/>
              </a:solidFill>
              <a:latin typeface="Quicksand"/>
            </a:endParaRPr>
          </a:p>
          <a:p>
            <a:r>
              <a:rPr lang="es-CO" sz="1400" b="1" dirty="0">
                <a:solidFill>
                  <a:schemeClr val="tx1"/>
                </a:solidFill>
                <a:latin typeface="Quicksand"/>
              </a:rPr>
              <a:t>Cuota</a:t>
            </a:r>
            <a:r>
              <a:rPr lang="es-CO" sz="1400" dirty="0">
                <a:solidFill>
                  <a:schemeClr val="tx1"/>
                </a:solidFill>
                <a:latin typeface="Quicksand"/>
              </a:rPr>
              <a:t>: Cantidad de dinero que se paga a una entidad de un préstamo generalmente es igual al valor de la cuota más los intereses.</a:t>
            </a:r>
          </a:p>
          <a:p>
            <a:endParaRPr lang="es-CO" sz="1800" dirty="0">
              <a:solidFill>
                <a:schemeClr val="bg1"/>
              </a:solidFill>
              <a:latin typeface="Quicksand"/>
            </a:endParaRP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7235D067-7EA3-4992-BC48-F09A1E37B0F2}"/>
              </a:ext>
            </a:extLst>
          </p:cNvPr>
          <p:cNvSpPr/>
          <p:nvPr/>
        </p:nvSpPr>
        <p:spPr>
          <a:xfrm>
            <a:off x="9103088" y="1828239"/>
            <a:ext cx="2311991" cy="872113"/>
          </a:xfrm>
          <a:prstGeom prst="roundRect">
            <a:avLst/>
          </a:prstGeom>
          <a:solidFill>
            <a:srgbClr val="E2C4A8"/>
          </a:solidFill>
          <a:ln>
            <a:solidFill>
              <a:srgbClr val="D9B0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400" b="1" dirty="0">
                <a:solidFill>
                  <a:schemeClr val="tx1"/>
                </a:solidFill>
                <a:latin typeface="Quicksand"/>
              </a:rPr>
              <a:t>Garantía: </a:t>
            </a:r>
            <a:r>
              <a:rPr lang="es-CO" sz="1400" dirty="0">
                <a:solidFill>
                  <a:schemeClr val="tx1"/>
                </a:solidFill>
                <a:latin typeface="Quicksand"/>
              </a:rPr>
              <a:t>Protección que se brinda al acreedor cuando se adquiere un crédito.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67825209-0FA0-4B7A-BCEE-7F595F4569A5}"/>
              </a:ext>
            </a:extLst>
          </p:cNvPr>
          <p:cNvSpPr/>
          <p:nvPr/>
        </p:nvSpPr>
        <p:spPr>
          <a:xfrm>
            <a:off x="9113703" y="3460162"/>
            <a:ext cx="2622500" cy="92208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400" b="1" dirty="0">
                <a:solidFill>
                  <a:schemeClr val="tx1"/>
                </a:solidFill>
                <a:latin typeface="Quicksand"/>
              </a:rPr>
              <a:t>Codeudor: </a:t>
            </a:r>
            <a:r>
              <a:rPr lang="es-CO" sz="1400" dirty="0">
                <a:solidFill>
                  <a:schemeClr val="tx1"/>
                </a:solidFill>
                <a:latin typeface="Quicksand"/>
              </a:rPr>
              <a:t>Persona que asume la responsabilidad de pagar un crédito en caso de que el deudor no lo haga.</a:t>
            </a: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EF322987-D532-4412-A731-0CBDB2C66B4B}"/>
              </a:ext>
            </a:extLst>
          </p:cNvPr>
          <p:cNvSpPr/>
          <p:nvPr/>
        </p:nvSpPr>
        <p:spPr>
          <a:xfrm>
            <a:off x="573561" y="5157638"/>
            <a:ext cx="2276305" cy="712665"/>
          </a:xfrm>
          <a:prstGeom prst="roundRect">
            <a:avLst/>
          </a:prstGeom>
          <a:solidFill>
            <a:srgbClr val="E2C4A8"/>
          </a:solidFill>
          <a:ln>
            <a:solidFill>
              <a:srgbClr val="D9B0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400" b="1" dirty="0">
                <a:solidFill>
                  <a:schemeClr val="tx1"/>
                </a:solidFill>
                <a:latin typeface="Quicksand"/>
              </a:rPr>
              <a:t>Prestamista o acreedor: </a:t>
            </a:r>
            <a:r>
              <a:rPr lang="es-CO" sz="1400" dirty="0">
                <a:solidFill>
                  <a:schemeClr val="tx1"/>
                </a:solidFill>
                <a:latin typeface="Quicksand"/>
              </a:rPr>
              <a:t>Quién presta el dinero.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C11859B6-3400-40E8-9776-77E76BCDC29D}"/>
              </a:ext>
            </a:extLst>
          </p:cNvPr>
          <p:cNvSpPr/>
          <p:nvPr/>
        </p:nvSpPr>
        <p:spPr>
          <a:xfrm>
            <a:off x="4788901" y="5221168"/>
            <a:ext cx="2086015" cy="85513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400" b="1" dirty="0">
                <a:solidFill>
                  <a:schemeClr val="tx1"/>
                </a:solidFill>
                <a:latin typeface="Quicksand"/>
              </a:rPr>
              <a:t>Prestatario o deudor: </a:t>
            </a:r>
            <a:r>
              <a:rPr lang="es-CO" sz="1400" dirty="0">
                <a:solidFill>
                  <a:schemeClr val="tx1"/>
                </a:solidFill>
                <a:latin typeface="Quicksand"/>
              </a:rPr>
              <a:t>Quién pide prestado el dinero.</a:t>
            </a:r>
          </a:p>
        </p:txBody>
      </p:sp>
      <p:pic>
        <p:nvPicPr>
          <p:cNvPr id="28" name="Picture 10" descr="Préstamo de refinanciamiento servicio de pago prestamista, bolsa de dinero,  ahorro, ángulo png | PNGEgg">
            <a:extLst>
              <a:ext uri="{FF2B5EF4-FFF2-40B4-BE49-F238E27FC236}">
                <a16:creationId xmlns:a16="http://schemas.microsoft.com/office/drawing/2014/main" id="{82C8673B-A9D4-48AF-8E14-AF0621A21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47" b="92389" l="1778" r="98556">
                        <a14:foregroundMark x1="39889" y1="9558" x2="39889" y2="9558"/>
                        <a14:foregroundMark x1="68889" y1="8319" x2="68889" y2="8319"/>
                        <a14:foregroundMark x1="20556" y1="48673" x2="20556" y2="48673"/>
                        <a14:foregroundMark x1="11444" y1="43009" x2="11444" y2="43009"/>
                        <a14:foregroundMark x1="9333" y1="45133" x2="9333" y2="45133"/>
                        <a14:foregroundMark x1="6667" y1="48496" x2="6667" y2="48496"/>
                        <a14:foregroundMark x1="6889" y1="48496" x2="6889" y2="48496"/>
                        <a14:foregroundMark x1="5556" y1="38584" x2="5556" y2="38584"/>
                        <a14:foregroundMark x1="64778" y1="93274" x2="64778" y2="93274"/>
                        <a14:foregroundMark x1="18333" y1="46726" x2="18333" y2="46726"/>
                        <a14:foregroundMark x1="18111" y1="43717" x2="18111" y2="43717"/>
                        <a14:foregroundMark x1="23000" y1="46903" x2="23000" y2="46903"/>
                        <a14:foregroundMark x1="26889" y1="41770" x2="26889" y2="41770"/>
                        <a14:foregroundMark x1="22444" y1="44071" x2="22444" y2="44071"/>
                        <a14:foregroundMark x1="22444" y1="44071" x2="22444" y2="44071"/>
                        <a14:foregroundMark x1="22222" y1="40531" x2="22222" y2="40531"/>
                        <a14:foregroundMark x1="23111" y1="40177" x2="23111" y2="40177"/>
                        <a14:foregroundMark x1="16889" y1="40177" x2="16889" y2="40177"/>
                        <a14:foregroundMark x1="91333" y1="53097" x2="91333" y2="53097"/>
                        <a14:foregroundMark x1="95111" y1="55929" x2="95111" y2="55929"/>
                        <a14:foregroundMark x1="98556" y1="53805" x2="98556" y2="53805"/>
                        <a14:foregroundMark x1="63333" y1="17699" x2="63333" y2="17699"/>
                        <a14:foregroundMark x1="68222" y1="1947" x2="68222" y2="1947"/>
                        <a14:foregroundMark x1="55000" y1="30619" x2="55000" y2="30619"/>
                        <a14:foregroundMark x1="16667" y1="42124" x2="16667" y2="42124"/>
                        <a14:foregroundMark x1="1778" y1="48673" x2="1778" y2="486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204" y="5157639"/>
            <a:ext cx="1135216" cy="71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Deudor png imágenes | PNGWing">
            <a:extLst>
              <a:ext uri="{FF2B5EF4-FFF2-40B4-BE49-F238E27FC236}">
                <a16:creationId xmlns:a16="http://schemas.microsoft.com/office/drawing/2014/main" id="{50B8BE21-8705-4D47-B82B-C9331A1DE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7" b="99722" l="4167" r="98056">
                        <a14:foregroundMark x1="57222" y1="26111" x2="57222" y2="26111"/>
                        <a14:foregroundMark x1="39722" y1="32500" x2="39722" y2="32500"/>
                        <a14:foregroundMark x1="44722" y1="45000" x2="44722" y2="45000"/>
                        <a14:foregroundMark x1="42222" y1="59167" x2="41667" y2="60000"/>
                        <a14:foregroundMark x1="38333" y1="63056" x2="38611" y2="67222"/>
                        <a14:foregroundMark x1="71944" y1="72778" x2="71944" y2="72778"/>
                        <a14:foregroundMark x1="66389" y1="60833" x2="66389" y2="60833"/>
                        <a14:foregroundMark x1="66111" y1="56667" x2="66111" y2="56667"/>
                        <a14:foregroundMark x1="82222" y1="58056" x2="82222" y2="58056"/>
                        <a14:foregroundMark x1="81111" y1="56111" x2="81111" y2="56111"/>
                        <a14:foregroundMark x1="74167" y1="59444" x2="74167" y2="59444"/>
                        <a14:foregroundMark x1="74167" y1="56111" x2="74167" y2="56111"/>
                        <a14:foregroundMark x1="74167" y1="56111" x2="74167" y2="56111"/>
                        <a14:foregroundMark x1="75278" y1="56111" x2="75278" y2="56111"/>
                        <a14:foregroundMark x1="41944" y1="42500" x2="41111" y2="42500"/>
                        <a14:foregroundMark x1="38611" y1="39444" x2="38611" y2="39444"/>
                        <a14:foregroundMark x1="39722" y1="38056" x2="39722" y2="38056"/>
                        <a14:foregroundMark x1="45556" y1="35556" x2="45556" y2="35556"/>
                        <a14:foregroundMark x1="44444" y1="38611" x2="44444" y2="38611"/>
                        <a14:foregroundMark x1="15000" y1="37500" x2="15000" y2="37500"/>
                        <a14:foregroundMark x1="20556" y1="45000" x2="20556" y2="45000"/>
                        <a14:foregroundMark x1="23333" y1="53056" x2="23333" y2="53056"/>
                        <a14:foregroundMark x1="19444" y1="56667" x2="19444" y2="56667"/>
                        <a14:foregroundMark x1="15833" y1="55000" x2="15833" y2="55000"/>
                        <a14:foregroundMark x1="21944" y1="38056" x2="21944" y2="38056"/>
                        <a14:foregroundMark x1="27778" y1="32500" x2="27778" y2="32500"/>
                        <a14:foregroundMark x1="44444" y1="23611" x2="44444" y2="23611"/>
                        <a14:foregroundMark x1="19444" y1="22778" x2="16944" y2="25278"/>
                        <a14:foregroundMark x1="20278" y1="43056" x2="20278" y2="48056"/>
                        <a14:foregroundMark x1="20278" y1="60556" x2="20278" y2="63056"/>
                        <a14:foregroundMark x1="64555" y1="72723" x2="73056" y2="68889"/>
                        <a14:foregroundMark x1="79444" y1="61667" x2="79722" y2="60833"/>
                        <a14:foregroundMark x1="78611" y1="53889" x2="78333" y2="52500"/>
                        <a14:foregroundMark x1="80833" y1="46111" x2="80833" y2="46111"/>
                        <a14:foregroundMark x1="30833" y1="24299" x2="30833" y2="26389"/>
                        <a14:foregroundMark x1="30833" y1="35556" x2="28889" y2="42222"/>
                        <a14:foregroundMark x1="28333" y1="47222" x2="24444" y2="57222"/>
                        <a14:foregroundMark x1="23333" y1="62222" x2="23056" y2="66111"/>
                        <a14:foregroundMark x1="41366" y1="19821" x2="40556" y2="20833"/>
                        <a14:foregroundMark x1="24444" y1="29444" x2="13611" y2="40556"/>
                        <a14:foregroundMark x1="6667" y1="47222" x2="6667" y2="48056"/>
                        <a14:foregroundMark x1="6111" y1="57778" x2="5331" y2="60117"/>
                        <a14:foregroundMark x1="4722" y1="69444" x2="4722" y2="71389"/>
                        <a14:foregroundMark x1="13056" y1="74167" x2="13056" y2="74167"/>
                        <a14:foregroundMark x1="23984" y1="82825" x2="24523" y2="83095"/>
                        <a14:foregroundMark x1="29318" y1="87256" x2="30278" y2="88056"/>
                        <a14:foregroundMark x1="31389" y1="68889" x2="30278" y2="68889"/>
                        <a14:foregroundMark x1="27222" y1="67222" x2="26944" y2="65833"/>
                        <a14:foregroundMark x1="21667" y1="52500" x2="21667" y2="52500"/>
                        <a14:foregroundMark x1="23056" y1="47500" x2="23056" y2="47500"/>
                        <a14:foregroundMark x1="26389" y1="47222" x2="26389" y2="47222"/>
                        <a14:foregroundMark x1="26389" y1="47222" x2="26389" y2="47222"/>
                        <a14:foregroundMark x1="25833" y1="48056" x2="25833" y2="48056"/>
                        <a14:foregroundMark x1="25833" y1="46389" x2="25833" y2="46389"/>
                        <a14:foregroundMark x1="25833" y1="45000" x2="25833" y2="45000"/>
                        <a14:foregroundMark x1="21944" y1="46389" x2="21944" y2="46389"/>
                        <a14:foregroundMark x1="18056" y1="47500" x2="18056" y2="47500"/>
                        <a14:foregroundMark x1="18056" y1="47500" x2="18056" y2="47500"/>
                        <a14:foregroundMark x1="16944" y1="46111" x2="16944" y2="46111"/>
                        <a14:foregroundMark x1="16944" y1="46111" x2="16944" y2="46111"/>
                        <a14:foregroundMark x1="17778" y1="47222" x2="17778" y2="47222"/>
                        <a14:foregroundMark x1="17778" y1="47500" x2="17778" y2="47500"/>
                        <a14:foregroundMark x1="57778" y1="55000" x2="57778" y2="55000"/>
                        <a14:foregroundMark x1="51389" y1="53333" x2="51389" y2="53333"/>
                        <a14:foregroundMark x1="50000" y1="52500" x2="50000" y2="52500"/>
                        <a14:foregroundMark x1="50000" y1="52500" x2="48889" y2="54167"/>
                        <a14:foregroundMark x1="45556" y1="58056" x2="45556" y2="58056"/>
                        <a14:foregroundMark x1="45000" y1="55556" x2="45000" y2="55556"/>
                        <a14:foregroundMark x1="40000" y1="53333" x2="36667" y2="53611"/>
                        <a14:foregroundMark x1="36667" y1="53611" x2="36667" y2="53611"/>
                        <a14:foregroundMark x1="36667" y1="53611" x2="36667" y2="53611"/>
                        <a14:foregroundMark x1="37500" y1="53611" x2="40278" y2="53333"/>
                        <a14:foregroundMark x1="40556" y1="53333" x2="40556" y2="53333"/>
                        <a14:foregroundMark x1="47500" y1="48889" x2="47500" y2="48889"/>
                        <a14:foregroundMark x1="47500" y1="48889" x2="47500" y2="48889"/>
                        <a14:foregroundMark x1="63333" y1="59444" x2="63333" y2="59444"/>
                        <a14:foregroundMark x1="63056" y1="58056" x2="63056" y2="58056"/>
                        <a14:foregroundMark x1="63056" y1="53333" x2="63889" y2="53056"/>
                        <a14:foregroundMark x1="63889" y1="53611" x2="63889" y2="53611"/>
                        <a14:foregroundMark x1="64722" y1="56944" x2="64722" y2="56944"/>
                        <a14:foregroundMark x1="64722" y1="56944" x2="64722" y2="56944"/>
                        <a14:foregroundMark x1="74722" y1="60556" x2="74722" y2="60556"/>
                        <a14:foregroundMark x1="75278" y1="60556" x2="75278" y2="60556"/>
                        <a14:foregroundMark x1="75000" y1="60556" x2="75000" y2="60556"/>
                        <a14:foregroundMark x1="74167" y1="59722" x2="74167" y2="59722"/>
                        <a14:foregroundMark x1="74722" y1="58333" x2="75278" y2="57222"/>
                        <a14:foregroundMark x1="75278" y1="57222" x2="76389" y2="56111"/>
                        <a14:foregroundMark x1="76389" y1="56111" x2="76389" y2="56111"/>
                        <a14:foregroundMark x1="45556" y1="57222" x2="45556" y2="57222"/>
                        <a14:foregroundMark x1="47500" y1="55833" x2="47500" y2="55833"/>
                        <a14:foregroundMark x1="47500" y1="55833" x2="47500" y2="55833"/>
                        <a14:foregroundMark x1="47500" y1="53889" x2="46944" y2="52778"/>
                        <a14:foregroundMark x1="46944" y1="50833" x2="46944" y2="50833"/>
                        <a14:foregroundMark x1="46944" y1="50556" x2="46944" y2="50556"/>
                        <a14:foregroundMark x1="51944" y1="50278" x2="51944" y2="50278"/>
                        <a14:foregroundMark x1="50833" y1="50278" x2="50000" y2="50278"/>
                        <a14:foregroundMark x1="49444" y1="50278" x2="49444" y2="50278"/>
                        <a14:foregroundMark x1="48611" y1="50278" x2="48611" y2="50278"/>
                        <a14:foregroundMark x1="48611" y1="48333" x2="48611" y2="48333"/>
                        <a14:foregroundMark x1="48889" y1="48056" x2="48889" y2="48056"/>
                        <a14:foregroundMark x1="48889" y1="48056" x2="50000" y2="48056"/>
                        <a14:foregroundMark x1="33889" y1="50278" x2="33889" y2="50278"/>
                        <a14:foregroundMark x1="38333" y1="49444" x2="38333" y2="49444"/>
                        <a14:foregroundMark x1="38611" y1="49167" x2="38611" y2="49167"/>
                        <a14:foregroundMark x1="38611" y1="49167" x2="40278" y2="49167"/>
                        <a14:foregroundMark x1="42222" y1="52500" x2="42222" y2="52500"/>
                        <a14:foregroundMark x1="42222" y1="53056" x2="41944" y2="53889"/>
                        <a14:foregroundMark x1="56111" y1="38333" x2="56111" y2="38333"/>
                        <a14:foregroundMark x1="55278" y1="49722" x2="55278" y2="51389"/>
                        <a14:foregroundMark x1="33889" y1="48889" x2="33889" y2="48889"/>
                        <a14:foregroundMark x1="36944" y1="50556" x2="36944" y2="50556"/>
                        <a14:foregroundMark x1="39722" y1="45278" x2="39722" y2="46944"/>
                        <a14:foregroundMark x1="55833" y1="24444" x2="55833" y2="24444"/>
                        <a14:foregroundMark x1="63889" y1="17500" x2="63889" y2="17500"/>
                        <a14:foregroundMark x1="62500" y1="15278" x2="62500" y2="15278"/>
                        <a14:foregroundMark x1="18333" y1="9444" x2="18333" y2="9444"/>
                        <a14:foregroundMark x1="18333" y1="9444" x2="18333" y2="9444"/>
                        <a14:foregroundMark x1="30278" y1="8333" x2="30278" y2="8333"/>
                        <a14:foregroundMark x1="30833" y1="8056" x2="30833" y2="8056"/>
                        <a14:foregroundMark x1="30833" y1="8056" x2="39167" y2="10278"/>
                        <a14:foregroundMark x1="59444" y1="13056" x2="59444" y2="13056"/>
                        <a14:foregroundMark x1="59722" y1="13056" x2="59722" y2="13056"/>
                        <a14:foregroundMark x1="59722" y1="13056" x2="71389" y2="21667"/>
                        <a14:foregroundMark x1="85556" y1="24444" x2="64722" y2="16944"/>
                        <a14:foregroundMark x1="64722" y1="16944" x2="44444" y2="18056"/>
                        <a14:foregroundMark x1="44444" y1="18056" x2="57500" y2="29444"/>
                        <a14:foregroundMark x1="60278" y1="16667" x2="40556" y2="18056"/>
                        <a14:foregroundMark x1="40556" y1="18056" x2="53333" y2="16944"/>
                        <a14:foregroundMark x1="63056" y1="8611" x2="45556" y2="11111"/>
                        <a14:foregroundMark x1="45556" y1="11111" x2="32222" y2="27500"/>
                        <a14:foregroundMark x1="32222" y1="27500" x2="32500" y2="77222"/>
                        <a14:foregroundMark x1="32500" y1="77222" x2="18056" y2="81944"/>
                        <a14:foregroundMark x1="18056" y1="81944" x2="40833" y2="84444"/>
                        <a14:foregroundMark x1="40833" y1="84444" x2="81389" y2="75556"/>
                        <a14:foregroundMark x1="81389" y1="75556" x2="90833" y2="58056"/>
                        <a14:foregroundMark x1="48889" y1="88333" x2="68333" y2="75000"/>
                        <a14:foregroundMark x1="83056" y1="78889" x2="83611" y2="81389"/>
                        <a14:foregroundMark x1="81944" y1="81667" x2="79167" y2="82500"/>
                        <a14:foregroundMark x1="60833" y1="89444" x2="59444" y2="90833"/>
                        <a14:foregroundMark x1="58611" y1="91667" x2="56111" y2="93889"/>
                        <a14:foregroundMark x1="50278" y1="95833" x2="43889" y2="98611"/>
                        <a14:foregroundMark x1="21944" y1="93611" x2="21944" y2="93611"/>
                        <a14:foregroundMark x1="15278" y1="79722" x2="15278" y2="79722"/>
                        <a14:foregroundMark x1="15278" y1="78056" x2="12778" y2="65556"/>
                        <a14:foregroundMark x1="5278" y1="54167" x2="8889" y2="54167"/>
                        <a14:foregroundMark x1="6667" y1="44722" x2="18056" y2="62222"/>
                        <a14:foregroundMark x1="18056" y1="62222" x2="22778" y2="79444"/>
                        <a14:foregroundMark x1="22778" y1="79444" x2="67778" y2="72222"/>
                        <a14:foregroundMark x1="67778" y1="72222" x2="80000" y2="64444"/>
                        <a14:foregroundMark x1="80000" y1="64444" x2="86111" y2="43611"/>
                        <a14:foregroundMark x1="86111" y1="43611" x2="60278" y2="25833"/>
                        <a14:foregroundMark x1="60278" y1="25833" x2="25000" y2="21944"/>
                        <a14:foregroundMark x1="25000" y1="21944" x2="11389" y2="41389"/>
                        <a14:foregroundMark x1="11389" y1="41389" x2="12778" y2="63056"/>
                        <a14:foregroundMark x1="30556" y1="15000" x2="32500" y2="18889"/>
                        <a14:foregroundMark x1="41667" y1="8333" x2="3611" y2="44444"/>
                        <a14:foregroundMark x1="3611" y1="44444" x2="6389" y2="67500"/>
                        <a14:foregroundMark x1="6389" y1="67500" x2="18611" y2="86111"/>
                        <a14:foregroundMark x1="18611" y1="86111" x2="37778" y2="95000"/>
                        <a14:foregroundMark x1="37778" y1="95000" x2="72500" y2="85278"/>
                        <a14:foregroundMark x1="72500" y1="85278" x2="83333" y2="68056"/>
                        <a14:foregroundMark x1="83333" y1="68056" x2="88056" y2="51667"/>
                        <a14:foregroundMark x1="88056" y1="51667" x2="88333" y2="36389"/>
                        <a14:foregroundMark x1="88333" y1="36389" x2="65833" y2="15278"/>
                        <a14:foregroundMark x1="65833" y1="15278" x2="84722" y2="23889"/>
                        <a14:foregroundMark x1="84722" y1="23889" x2="93333" y2="38889"/>
                        <a14:foregroundMark x1="93333" y1="38889" x2="95833" y2="49722"/>
                        <a14:foregroundMark x1="20833" y1="13889" x2="6944" y2="25833"/>
                        <a14:foregroundMark x1="6944" y1="25833" x2="1944" y2="44444"/>
                        <a14:foregroundMark x1="1944" y1="44444" x2="13333" y2="67500"/>
                        <a14:foregroundMark x1="13333" y1="67500" x2="79167" y2="84167"/>
                        <a14:foregroundMark x1="79167" y1="84167" x2="90278" y2="75000"/>
                        <a14:foregroundMark x1="90278" y1="75000" x2="94444" y2="58611"/>
                        <a14:foregroundMark x1="94444" y1="58611" x2="88333" y2="30833"/>
                        <a14:foregroundMark x1="88333" y1="30833" x2="59722" y2="7500"/>
                        <a14:foregroundMark x1="59722" y1="7500" x2="46111" y2="3611"/>
                        <a14:foregroundMark x1="46111" y1="3611" x2="57500" y2="2222"/>
                        <a14:foregroundMark x1="65000" y1="5556" x2="93056" y2="37222"/>
                        <a14:foregroundMark x1="93056" y1="37222" x2="96111" y2="56111"/>
                        <a14:foregroundMark x1="96111" y1="56111" x2="88611" y2="77778"/>
                        <a14:foregroundMark x1="88611" y1="77778" x2="74722" y2="87778"/>
                        <a14:foregroundMark x1="74722" y1="87778" x2="51667" y2="94722"/>
                        <a14:foregroundMark x1="25833" y1="15833" x2="38056" y2="6389"/>
                        <a14:foregroundMark x1="38056" y1="6389" x2="58056" y2="4444"/>
                        <a14:foregroundMark x1="58056" y1="4444" x2="74722" y2="13056"/>
                        <a14:foregroundMark x1="74722" y1="13056" x2="92778" y2="37500"/>
                        <a14:foregroundMark x1="92778" y1="37500" x2="96389" y2="51944"/>
                        <a14:foregroundMark x1="96389" y1="51944" x2="92778" y2="68611"/>
                        <a14:foregroundMark x1="92778" y1="68611" x2="80000" y2="84722"/>
                        <a14:foregroundMark x1="80000" y1="84722" x2="50833" y2="96944"/>
                        <a14:foregroundMark x1="25000" y1="10000" x2="25000" y2="10000"/>
                        <a14:foregroundMark x1="25000" y1="10556" x2="25000" y2="10556"/>
                        <a14:foregroundMark x1="27500" y1="13333" x2="27500" y2="13333"/>
                        <a14:foregroundMark x1="24167" y1="13889" x2="41389" y2="4167"/>
                        <a14:foregroundMark x1="18611" y1="15278" x2="28889" y2="10833"/>
                        <a14:foregroundMark x1="69167" y1="5833" x2="95278" y2="43333"/>
                        <a14:foregroundMark x1="98056" y1="45833" x2="85278" y2="18056"/>
                        <a14:foregroundMark x1="85278" y1="18056" x2="76667" y2="12222"/>
                        <a14:foregroundMark x1="54444" y1="99722" x2="71111" y2="91389"/>
                        <a14:foregroundMark x1="71111" y1="91389" x2="77222" y2="84444"/>
                        <a14:foregroundMark x1="20000" y1="10556" x2="20000" y2="10556"/>
                        <a14:foregroundMark x1="20833" y1="10278" x2="20833" y2="10278"/>
                        <a14:foregroundMark x1="20833" y1="11667" x2="20833" y2="11667"/>
                        <a14:foregroundMark x1="20833" y1="11667" x2="20833" y2="11667"/>
                        <a14:foregroundMark x1="20556" y1="10000" x2="20556" y2="10000"/>
                        <a14:foregroundMark x1="20556" y1="10278" x2="20556" y2="10278"/>
                        <a14:foregroundMark x1="20556" y1="10556" x2="20556" y2="10556"/>
                        <a14:foregroundMark x1="20556" y1="10556" x2="13333" y2="18056"/>
                        <a14:foregroundMark x1="25833" y1="9722" x2="17778" y2="13056"/>
                        <a14:foregroundMark x1="56944" y1="40000" x2="62222" y2="47778"/>
                        <a14:foregroundMark x1="52778" y1="45833" x2="65278" y2="56667"/>
                        <a14:foregroundMark x1="65278" y1="56667" x2="78056" y2="57222"/>
                        <a14:foregroundMark x1="60556" y1="50278" x2="46944" y2="56944"/>
                        <a14:foregroundMark x1="46944" y1="56944" x2="32500" y2="53611"/>
                        <a14:foregroundMark x1="31667" y1="41667" x2="36667" y2="52778"/>
                        <a14:foregroundMark x1="36667" y1="43333" x2="38333" y2="49444"/>
                        <a14:foregroundMark x1="38056" y1="40278" x2="41667" y2="46667"/>
                        <a14:foregroundMark x1="41667" y1="41944" x2="42778" y2="55556"/>
                        <a14:foregroundMark x1="20556" y1="50833" x2="29722" y2="52222"/>
                        <a14:foregroundMark x1="10556" y1="48056" x2="36389" y2="51389"/>
                        <a14:foregroundMark x1="57222" y1="57222" x2="66389" y2="71389"/>
                        <a14:foregroundMark x1="50278" y1="62222" x2="50833" y2="48889"/>
                        <a14:foregroundMark x1="50278" y1="57778" x2="53056" y2="63611"/>
                        <a14:foregroundMark x1="46389" y1="58333" x2="57778" y2="68056"/>
                        <a14:foregroundMark x1="72222" y1="44167" x2="71667" y2="66944"/>
                        <a14:foregroundMark x1="67222" y1="55556" x2="69167" y2="67778"/>
                        <a14:foregroundMark x1="78056" y1="49444" x2="80000" y2="63333"/>
                        <a14:foregroundMark x1="75833" y1="52500" x2="80278" y2="65000"/>
                        <a14:backgroundMark x1="13333" y1="7222" x2="13333" y2="7222"/>
                        <a14:backgroundMark x1="13333" y1="6944" x2="13333" y2="6944"/>
                        <a14:backgroundMark x1="13333" y1="6944" x2="13333" y2="6944"/>
                        <a14:backgroundMark x1="13333" y1="6944" x2="13333" y2="6944"/>
                        <a14:backgroundMark x1="13333" y1="6944" x2="13333" y2="6944"/>
                        <a14:backgroundMark x1="13333" y1="6944" x2="13333" y2="6944"/>
                        <a14:backgroundMark x1="82778" y1="7778" x2="82778" y2="7778"/>
                        <a14:backgroundMark x1="83611" y1="7500" x2="83611" y2="7500"/>
                        <a14:backgroundMark x1="83611" y1="7500" x2="83611" y2="7500"/>
                        <a14:backgroundMark x1="39864" y1="86177" x2="39692" y2="86112"/>
                        <a14:backgroundMark x1="10388" y1="10962" x2="10556" y2="9444"/>
                        <a14:backgroundMark x1="10556" y1="9444" x2="11735" y2="9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425" y="5042707"/>
            <a:ext cx="951120" cy="95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56C3C06-8BE9-4B09-BAC2-ADFE8447EF00}"/>
              </a:ext>
            </a:extLst>
          </p:cNvPr>
          <p:cNvSpPr txBox="1"/>
          <p:nvPr/>
        </p:nvSpPr>
        <p:spPr>
          <a:xfrm>
            <a:off x="8718653" y="5183571"/>
            <a:ext cx="35013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dirty="0">
                <a:solidFill>
                  <a:srgbClr val="000000"/>
                </a:solidFill>
                <a:latin typeface="Quicksand"/>
              </a:rPr>
              <a:t>Hay entidades financieras que prestan a tasas muy altas (mayores al 40% anual) en comparación a tasas subsidiadas que se pueden obtener a través del Banco Agrario de Colombia con tope de 8.5% anual.</a:t>
            </a:r>
          </a:p>
        </p:txBody>
      </p:sp>
      <p:pic>
        <p:nvPicPr>
          <p:cNvPr id="31" name="Picture 16" descr="⚠️ Advertencia Emoji">
            <a:extLst>
              <a:ext uri="{FF2B5EF4-FFF2-40B4-BE49-F238E27FC236}">
                <a16:creationId xmlns:a16="http://schemas.microsoft.com/office/drawing/2014/main" id="{359BCAA9-3434-48AE-8E9A-9A239C5FA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650" y="4435343"/>
            <a:ext cx="718321" cy="71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301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DD250270-0820-4CD0-B9E6-4B7427B328F6}"/>
              </a:ext>
            </a:extLst>
          </p:cNvPr>
          <p:cNvSpPr/>
          <p:nvPr/>
        </p:nvSpPr>
        <p:spPr>
          <a:xfrm>
            <a:off x="15381" y="-22823"/>
            <a:ext cx="12203426" cy="645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F1F48B6-7AC0-4247-A757-59593F66B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E0C895-23B3-4812-913F-D19EDC8724AA}" type="slidenum">
              <a:rPr lang="es-ES" smtClean="0"/>
              <a:pPr/>
              <a:t>9</a:t>
            </a:fld>
            <a:endParaRPr lang="es-ES"/>
          </a:p>
        </p:txBody>
      </p:sp>
      <p:pic>
        <p:nvPicPr>
          <p:cNvPr id="26" name="Gráfico 25" descr="Reloj con relleno sólido">
            <a:extLst>
              <a:ext uri="{FF2B5EF4-FFF2-40B4-BE49-F238E27FC236}">
                <a16:creationId xmlns:a16="http://schemas.microsoft.com/office/drawing/2014/main" id="{2EEE6497-EDE9-4B91-B6DE-E9F93ED56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1633" y="4417762"/>
            <a:ext cx="456702" cy="456702"/>
          </a:xfrm>
          <a:prstGeom prst="rect">
            <a:avLst/>
          </a:prstGeom>
        </p:spPr>
      </p:pic>
      <p:pic>
        <p:nvPicPr>
          <p:cNvPr id="28" name="Gráfico 27" descr="Hucha contorno">
            <a:extLst>
              <a:ext uri="{FF2B5EF4-FFF2-40B4-BE49-F238E27FC236}">
                <a16:creationId xmlns:a16="http://schemas.microsoft.com/office/drawing/2014/main" id="{9B71E914-D811-42A1-B5ED-B3E71BFFE1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89241" y="4474354"/>
            <a:ext cx="552497" cy="552497"/>
          </a:xfrm>
          <a:prstGeom prst="rect">
            <a:avLst/>
          </a:prstGeom>
        </p:spPr>
      </p:pic>
      <p:pic>
        <p:nvPicPr>
          <p:cNvPr id="34" name="Gráfico 33" descr="Dinero volando con relleno sólido">
            <a:extLst>
              <a:ext uri="{FF2B5EF4-FFF2-40B4-BE49-F238E27FC236}">
                <a16:creationId xmlns:a16="http://schemas.microsoft.com/office/drawing/2014/main" id="{446776DE-3589-4B63-A0A9-060A6B49C7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03716" y="4565956"/>
            <a:ext cx="617015" cy="617015"/>
          </a:xfrm>
          <a:prstGeom prst="rect">
            <a:avLst/>
          </a:prstGeom>
        </p:spPr>
      </p:pic>
      <p:pic>
        <p:nvPicPr>
          <p:cNvPr id="37" name="Gráfico 36" descr="Marca de insignia con relleno sólido">
            <a:extLst>
              <a:ext uri="{FF2B5EF4-FFF2-40B4-BE49-F238E27FC236}">
                <a16:creationId xmlns:a16="http://schemas.microsoft.com/office/drawing/2014/main" id="{D26719D7-9858-4BC3-A4DF-AAC16833A2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69603" y="4513895"/>
            <a:ext cx="557850" cy="55785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7DDB8B58-C84B-4630-AC69-A35F0657A3A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t="8501" b="20563"/>
          <a:stretch/>
        </p:blipFill>
        <p:spPr>
          <a:xfrm flipH="1">
            <a:off x="-11426" y="-22823"/>
            <a:ext cx="12272667" cy="6489538"/>
          </a:xfrm>
          <a:prstGeom prst="rect">
            <a:avLst/>
          </a:prstGeom>
        </p:spPr>
      </p:pic>
      <p:grpSp>
        <p:nvGrpSpPr>
          <p:cNvPr id="11" name="Google Shape;8320;p88">
            <a:extLst>
              <a:ext uri="{FF2B5EF4-FFF2-40B4-BE49-F238E27FC236}">
                <a16:creationId xmlns:a16="http://schemas.microsoft.com/office/drawing/2014/main" id="{A856E818-70AC-49C4-A6FF-84B1F846E20A}"/>
              </a:ext>
            </a:extLst>
          </p:cNvPr>
          <p:cNvGrpSpPr/>
          <p:nvPr/>
        </p:nvGrpSpPr>
        <p:grpSpPr>
          <a:xfrm>
            <a:off x="348610" y="3525471"/>
            <a:ext cx="11665296" cy="2190944"/>
            <a:chOff x="998425" y="1182125"/>
            <a:chExt cx="1065400" cy="199500"/>
          </a:xfrm>
          <a:solidFill>
            <a:schemeClr val="tx2"/>
          </a:solidFill>
        </p:grpSpPr>
        <p:sp>
          <p:nvSpPr>
            <p:cNvPr id="12" name="Google Shape;8321;p88">
              <a:extLst>
                <a:ext uri="{FF2B5EF4-FFF2-40B4-BE49-F238E27FC236}">
                  <a16:creationId xmlns:a16="http://schemas.microsoft.com/office/drawing/2014/main" id="{DA9DCCB1-F91D-4C15-A14D-80438D1ECD99}"/>
                </a:ext>
              </a:extLst>
            </p:cNvPr>
            <p:cNvSpPr/>
            <p:nvPr/>
          </p:nvSpPr>
          <p:spPr>
            <a:xfrm>
              <a:off x="998425" y="1182125"/>
              <a:ext cx="1065400" cy="199500"/>
            </a:xfrm>
            <a:custGeom>
              <a:avLst/>
              <a:gdLst/>
              <a:ahLst/>
              <a:cxnLst/>
              <a:rect l="l" t="t" r="r" b="b"/>
              <a:pathLst>
                <a:path w="42616" h="7980" extrusionOk="0">
                  <a:moveTo>
                    <a:pt x="4324" y="1"/>
                  </a:moveTo>
                  <a:cubicBezTo>
                    <a:pt x="3159" y="1"/>
                    <a:pt x="1997" y="512"/>
                    <a:pt x="1246" y="1424"/>
                  </a:cubicBezTo>
                  <a:cubicBezTo>
                    <a:pt x="180" y="2720"/>
                    <a:pt x="1" y="4577"/>
                    <a:pt x="867" y="6031"/>
                  </a:cubicBezTo>
                  <a:cubicBezTo>
                    <a:pt x="1600" y="7262"/>
                    <a:pt x="2935" y="7980"/>
                    <a:pt x="4331" y="7980"/>
                  </a:cubicBezTo>
                  <a:cubicBezTo>
                    <a:pt x="4576" y="7980"/>
                    <a:pt x="4822" y="7958"/>
                    <a:pt x="5067" y="7913"/>
                  </a:cubicBezTo>
                  <a:cubicBezTo>
                    <a:pt x="6219" y="7700"/>
                    <a:pt x="7170" y="6971"/>
                    <a:pt x="7733" y="6006"/>
                  </a:cubicBezTo>
                  <a:cubicBezTo>
                    <a:pt x="8105" y="5370"/>
                    <a:pt x="8773" y="4970"/>
                    <a:pt x="9508" y="4970"/>
                  </a:cubicBezTo>
                  <a:lnTo>
                    <a:pt x="10488" y="4970"/>
                  </a:lnTo>
                  <a:cubicBezTo>
                    <a:pt x="11237" y="4970"/>
                    <a:pt x="11919" y="5376"/>
                    <a:pt x="12300" y="6020"/>
                  </a:cubicBezTo>
                  <a:lnTo>
                    <a:pt x="12307" y="6031"/>
                  </a:lnTo>
                  <a:cubicBezTo>
                    <a:pt x="13039" y="7262"/>
                    <a:pt x="14375" y="7980"/>
                    <a:pt x="15771" y="7980"/>
                  </a:cubicBezTo>
                  <a:cubicBezTo>
                    <a:pt x="16016" y="7980"/>
                    <a:pt x="16262" y="7958"/>
                    <a:pt x="16507" y="7913"/>
                  </a:cubicBezTo>
                  <a:cubicBezTo>
                    <a:pt x="17658" y="7700"/>
                    <a:pt x="18610" y="6971"/>
                    <a:pt x="19173" y="6006"/>
                  </a:cubicBezTo>
                  <a:cubicBezTo>
                    <a:pt x="19545" y="5370"/>
                    <a:pt x="20213" y="4970"/>
                    <a:pt x="20946" y="4970"/>
                  </a:cubicBezTo>
                  <a:lnTo>
                    <a:pt x="21928" y="4970"/>
                  </a:lnTo>
                  <a:cubicBezTo>
                    <a:pt x="22677" y="4970"/>
                    <a:pt x="23359" y="5376"/>
                    <a:pt x="23740" y="6020"/>
                  </a:cubicBezTo>
                  <a:lnTo>
                    <a:pt x="23747" y="6031"/>
                  </a:lnTo>
                  <a:cubicBezTo>
                    <a:pt x="24479" y="7262"/>
                    <a:pt x="25815" y="7980"/>
                    <a:pt x="27210" y="7980"/>
                  </a:cubicBezTo>
                  <a:cubicBezTo>
                    <a:pt x="27454" y="7980"/>
                    <a:pt x="27700" y="7958"/>
                    <a:pt x="27945" y="7913"/>
                  </a:cubicBezTo>
                  <a:cubicBezTo>
                    <a:pt x="29098" y="7700"/>
                    <a:pt x="30048" y="6971"/>
                    <a:pt x="30613" y="6006"/>
                  </a:cubicBezTo>
                  <a:cubicBezTo>
                    <a:pt x="30985" y="5370"/>
                    <a:pt x="31652" y="4970"/>
                    <a:pt x="32388" y="4970"/>
                  </a:cubicBezTo>
                  <a:lnTo>
                    <a:pt x="33368" y="4970"/>
                  </a:lnTo>
                  <a:cubicBezTo>
                    <a:pt x="34117" y="4970"/>
                    <a:pt x="34799" y="5376"/>
                    <a:pt x="35180" y="6020"/>
                  </a:cubicBezTo>
                  <a:lnTo>
                    <a:pt x="35187" y="6031"/>
                  </a:lnTo>
                  <a:cubicBezTo>
                    <a:pt x="35920" y="7262"/>
                    <a:pt x="37255" y="7980"/>
                    <a:pt x="38651" y="7980"/>
                  </a:cubicBezTo>
                  <a:cubicBezTo>
                    <a:pt x="38896" y="7980"/>
                    <a:pt x="39142" y="7958"/>
                    <a:pt x="39387" y="7913"/>
                  </a:cubicBezTo>
                  <a:cubicBezTo>
                    <a:pt x="41256" y="7567"/>
                    <a:pt x="42594" y="5866"/>
                    <a:pt x="42615" y="3993"/>
                  </a:cubicBezTo>
                  <a:cubicBezTo>
                    <a:pt x="42599" y="2323"/>
                    <a:pt x="41557" y="833"/>
                    <a:pt x="39994" y="246"/>
                  </a:cubicBezTo>
                  <a:cubicBezTo>
                    <a:pt x="39559" y="81"/>
                    <a:pt x="39100" y="2"/>
                    <a:pt x="38642" y="2"/>
                  </a:cubicBezTo>
                  <a:cubicBezTo>
                    <a:pt x="37477" y="2"/>
                    <a:pt x="36315" y="513"/>
                    <a:pt x="35565" y="1426"/>
                  </a:cubicBezTo>
                  <a:cubicBezTo>
                    <a:pt x="35428" y="1592"/>
                    <a:pt x="35304" y="1770"/>
                    <a:pt x="35195" y="1957"/>
                  </a:cubicBezTo>
                  <a:cubicBezTo>
                    <a:pt x="34817" y="2606"/>
                    <a:pt x="34133" y="3018"/>
                    <a:pt x="33382" y="3018"/>
                  </a:cubicBezTo>
                  <a:lnTo>
                    <a:pt x="32420" y="3018"/>
                  </a:lnTo>
                  <a:cubicBezTo>
                    <a:pt x="31683" y="3018"/>
                    <a:pt x="30996" y="2632"/>
                    <a:pt x="30624" y="1994"/>
                  </a:cubicBezTo>
                  <a:cubicBezTo>
                    <a:pt x="30157" y="1190"/>
                    <a:pt x="29425" y="572"/>
                    <a:pt x="28556" y="244"/>
                  </a:cubicBezTo>
                  <a:cubicBezTo>
                    <a:pt x="28121" y="80"/>
                    <a:pt x="27663" y="1"/>
                    <a:pt x="27205" y="1"/>
                  </a:cubicBezTo>
                  <a:cubicBezTo>
                    <a:pt x="26039" y="1"/>
                    <a:pt x="24877" y="513"/>
                    <a:pt x="24125" y="1426"/>
                  </a:cubicBezTo>
                  <a:cubicBezTo>
                    <a:pt x="23989" y="1592"/>
                    <a:pt x="23865" y="1770"/>
                    <a:pt x="23755" y="1957"/>
                  </a:cubicBezTo>
                  <a:cubicBezTo>
                    <a:pt x="23377" y="2606"/>
                    <a:pt x="22695" y="3018"/>
                    <a:pt x="21944" y="3018"/>
                  </a:cubicBezTo>
                  <a:lnTo>
                    <a:pt x="20981" y="3018"/>
                  </a:lnTo>
                  <a:cubicBezTo>
                    <a:pt x="20243" y="3018"/>
                    <a:pt x="19556" y="2632"/>
                    <a:pt x="19185" y="1994"/>
                  </a:cubicBezTo>
                  <a:cubicBezTo>
                    <a:pt x="18717" y="1190"/>
                    <a:pt x="17987" y="572"/>
                    <a:pt x="17116" y="244"/>
                  </a:cubicBezTo>
                  <a:cubicBezTo>
                    <a:pt x="16681" y="80"/>
                    <a:pt x="16223" y="1"/>
                    <a:pt x="15766" y="1"/>
                  </a:cubicBezTo>
                  <a:cubicBezTo>
                    <a:pt x="14600" y="1"/>
                    <a:pt x="13437" y="513"/>
                    <a:pt x="12686" y="1426"/>
                  </a:cubicBezTo>
                  <a:cubicBezTo>
                    <a:pt x="12549" y="1592"/>
                    <a:pt x="12425" y="1770"/>
                    <a:pt x="12316" y="1957"/>
                  </a:cubicBezTo>
                  <a:cubicBezTo>
                    <a:pt x="11937" y="2606"/>
                    <a:pt x="11255" y="3016"/>
                    <a:pt x="10504" y="3016"/>
                  </a:cubicBezTo>
                  <a:lnTo>
                    <a:pt x="9541" y="3016"/>
                  </a:lnTo>
                  <a:cubicBezTo>
                    <a:pt x="8805" y="3016"/>
                    <a:pt x="8116" y="2632"/>
                    <a:pt x="7745" y="1994"/>
                  </a:cubicBezTo>
                  <a:cubicBezTo>
                    <a:pt x="7277" y="1190"/>
                    <a:pt x="6547" y="572"/>
                    <a:pt x="5676" y="244"/>
                  </a:cubicBezTo>
                  <a:cubicBezTo>
                    <a:pt x="5241" y="80"/>
                    <a:pt x="4782" y="1"/>
                    <a:pt x="4324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3" name="Google Shape;8322;p88">
              <a:extLst>
                <a:ext uri="{FF2B5EF4-FFF2-40B4-BE49-F238E27FC236}">
                  <a16:creationId xmlns:a16="http://schemas.microsoft.com/office/drawing/2014/main" id="{5A962C89-89A4-4B68-9435-F37FF1D21351}"/>
                </a:ext>
              </a:extLst>
            </p:cNvPr>
            <p:cNvSpPr/>
            <p:nvPr/>
          </p:nvSpPr>
          <p:spPr>
            <a:xfrm>
              <a:off x="1017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4" name="Google Shape;8323;p88">
              <a:extLst>
                <a:ext uri="{FF2B5EF4-FFF2-40B4-BE49-F238E27FC236}">
                  <a16:creationId xmlns:a16="http://schemas.microsoft.com/office/drawing/2014/main" id="{A6B04FDA-FE2B-4F52-B311-AEC8049C0039}"/>
                </a:ext>
              </a:extLst>
            </p:cNvPr>
            <p:cNvSpPr/>
            <p:nvPr/>
          </p:nvSpPr>
          <p:spPr>
            <a:xfrm>
              <a:off x="1303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5" name="Google Shape;8324;p88">
              <a:extLst>
                <a:ext uri="{FF2B5EF4-FFF2-40B4-BE49-F238E27FC236}">
                  <a16:creationId xmlns:a16="http://schemas.microsoft.com/office/drawing/2014/main" id="{B04E65D7-BF75-4F80-85FE-22A30747C384}"/>
                </a:ext>
              </a:extLst>
            </p:cNvPr>
            <p:cNvSpPr/>
            <p:nvPr/>
          </p:nvSpPr>
          <p:spPr>
            <a:xfrm>
              <a:off x="1589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49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49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49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6" name="Google Shape;8325;p88">
              <a:extLst>
                <a:ext uri="{FF2B5EF4-FFF2-40B4-BE49-F238E27FC236}">
                  <a16:creationId xmlns:a16="http://schemas.microsoft.com/office/drawing/2014/main" id="{FACBC4FF-DFCD-4777-9B69-DD9E97B36098}"/>
                </a:ext>
              </a:extLst>
            </p:cNvPr>
            <p:cNvSpPr/>
            <p:nvPr/>
          </p:nvSpPr>
          <p:spPr>
            <a:xfrm>
              <a:off x="1875200" y="1193175"/>
              <a:ext cx="177525" cy="177500"/>
            </a:xfrm>
            <a:custGeom>
              <a:avLst/>
              <a:gdLst/>
              <a:ahLst/>
              <a:cxnLst/>
              <a:rect l="l" t="t" r="r" b="b"/>
              <a:pathLst>
                <a:path w="7101" h="7100" extrusionOk="0">
                  <a:moveTo>
                    <a:pt x="3551" y="1"/>
                  </a:moveTo>
                  <a:cubicBezTo>
                    <a:pt x="1590" y="1"/>
                    <a:pt x="0" y="1589"/>
                    <a:pt x="0" y="3551"/>
                  </a:cubicBezTo>
                  <a:cubicBezTo>
                    <a:pt x="0" y="5511"/>
                    <a:pt x="1590" y="7099"/>
                    <a:pt x="3551" y="7099"/>
                  </a:cubicBezTo>
                  <a:cubicBezTo>
                    <a:pt x="5511" y="7099"/>
                    <a:pt x="7101" y="5511"/>
                    <a:pt x="7101" y="3551"/>
                  </a:cubicBezTo>
                  <a:cubicBezTo>
                    <a:pt x="7101" y="1589"/>
                    <a:pt x="5511" y="1"/>
                    <a:pt x="3551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6B54102-579C-4379-A779-E8962A3A1617}"/>
              </a:ext>
            </a:extLst>
          </p:cNvPr>
          <p:cNvSpPr txBox="1"/>
          <p:nvPr/>
        </p:nvSpPr>
        <p:spPr>
          <a:xfrm>
            <a:off x="675579" y="3858689"/>
            <a:ext cx="1465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s-CO" sz="1600" kern="0" dirty="0">
                <a:solidFill>
                  <a:schemeClr val="bg1"/>
                </a:solidFill>
                <a:latin typeface="Quicksand"/>
                <a:ea typeface="Bellota Text Light" panose="020B0604020202020204" charset="0"/>
              </a:rPr>
              <a:t>Tiempo de experiencia y conocimiento del cliente con su actividad económica.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B6C9B97-AB49-4F5B-90B7-4CF860606248}"/>
              </a:ext>
            </a:extLst>
          </p:cNvPr>
          <p:cNvSpPr txBox="1"/>
          <p:nvPr/>
        </p:nvSpPr>
        <p:spPr>
          <a:xfrm>
            <a:off x="3957029" y="3966410"/>
            <a:ext cx="16994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s-CO" sz="1600" kern="0" dirty="0">
                <a:solidFill>
                  <a:schemeClr val="bg1"/>
                </a:solidFill>
                <a:latin typeface="Quicksand"/>
                <a:ea typeface="Bellota Text Light" panose="020B0604020202020204" charset="0"/>
              </a:rPr>
              <a:t>Condiciones económicas vigentes de la actividad económica.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52DC817E-0588-4459-9FA7-8DA95501F69A}"/>
              </a:ext>
            </a:extLst>
          </p:cNvPr>
          <p:cNvSpPr txBox="1"/>
          <p:nvPr/>
        </p:nvSpPr>
        <p:spPr>
          <a:xfrm>
            <a:off x="6901861" y="4334469"/>
            <a:ext cx="17981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/>
            <a:r>
              <a:rPr lang="es-CO" kern="0" dirty="0">
                <a:solidFill>
                  <a:schemeClr val="bg1"/>
                </a:solidFill>
                <a:latin typeface="Quicksand"/>
                <a:ea typeface="Bellota Text Light" panose="020B0604020202020204" charset="0"/>
              </a:rPr>
              <a:t>Capacidad de pago.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17A5899-AE26-41AD-AFFE-30E0B44AAA97}"/>
              </a:ext>
            </a:extLst>
          </p:cNvPr>
          <p:cNvSpPr txBox="1"/>
          <p:nvPr/>
        </p:nvSpPr>
        <p:spPr>
          <a:xfrm>
            <a:off x="10179101" y="4386172"/>
            <a:ext cx="14795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s-CO" kern="0" dirty="0">
                <a:solidFill>
                  <a:schemeClr val="bg1"/>
                </a:solidFill>
                <a:latin typeface="Quicksand"/>
                <a:ea typeface="Bellota Text Light" panose="020B0604020202020204" charset="0"/>
              </a:rPr>
              <a:t>Garantías</a:t>
            </a:r>
            <a:r>
              <a:rPr lang="es-CO" sz="2000" kern="0" dirty="0">
                <a:solidFill>
                  <a:schemeClr val="bg1"/>
                </a:solidFill>
                <a:latin typeface="Quicksand"/>
                <a:ea typeface="Bellota Text Light" panose="020B0604020202020204" charset="0"/>
              </a:rPr>
              <a:t>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F7E825F-1C79-4FCF-ACD1-41AAD4CEB1F8}"/>
              </a:ext>
            </a:extLst>
          </p:cNvPr>
          <p:cNvSpPr txBox="1"/>
          <p:nvPr/>
        </p:nvSpPr>
        <p:spPr>
          <a:xfrm>
            <a:off x="1919536" y="506487"/>
            <a:ext cx="81741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Aspectos que evalúan las Entidades Financieras</a:t>
            </a:r>
            <a:r>
              <a:rPr lang="es-CO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CO" sz="3600" dirty="0"/>
          </a:p>
        </p:txBody>
      </p:sp>
      <p:sp>
        <p:nvSpPr>
          <p:cNvPr id="7" name="Triángulo rectángulo 6">
            <a:extLst>
              <a:ext uri="{FF2B5EF4-FFF2-40B4-BE49-F238E27FC236}">
                <a16:creationId xmlns:a16="http://schemas.microsoft.com/office/drawing/2014/main" id="{DC77A096-A2A5-4934-88C7-9368F3456CE7}"/>
              </a:ext>
            </a:extLst>
          </p:cNvPr>
          <p:cNvSpPr/>
          <p:nvPr/>
        </p:nvSpPr>
        <p:spPr>
          <a:xfrm rot="5400000">
            <a:off x="-356735" y="345309"/>
            <a:ext cx="2340811" cy="165019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4CBAF48F-0E98-4896-A7B8-064CFF76A58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88125"/>
            <a:ext cx="1165378" cy="747008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5ECE1257-3B38-4C27-BE06-6F328C207091}"/>
              </a:ext>
            </a:extLst>
          </p:cNvPr>
          <p:cNvSpPr txBox="1"/>
          <p:nvPr/>
        </p:nvSpPr>
        <p:spPr>
          <a:xfrm>
            <a:off x="444886" y="1988840"/>
            <a:ext cx="112007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/>
                <a:ea typeface="Bellota Text Light" panose="020B0604020202020204" charset="0"/>
              </a:rPr>
              <a:t>Con el fin de minimizar los </a:t>
            </a:r>
            <a:r>
              <a:rPr lang="es-CO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/>
                <a:ea typeface="Bellota Text Light" panose="020B0604020202020204" charset="0"/>
              </a:rPr>
              <a:t>riesgos</a:t>
            </a:r>
            <a:r>
              <a:rPr lang="es-CO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/>
                <a:ea typeface="Bellota Text Light" panose="020B0604020202020204" charset="0"/>
              </a:rPr>
              <a:t>, las entidades financieras realizan un análisis del crédito teniendo en cuenta aspectos como:</a:t>
            </a:r>
          </a:p>
          <a:p>
            <a:endParaRPr lang="es-CO" sz="2000" dirty="0">
              <a:solidFill>
                <a:schemeClr val="tx1">
                  <a:lumMod val="95000"/>
                  <a:lumOff val="5000"/>
                </a:schemeClr>
              </a:solidFill>
              <a:latin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1444831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_bac">
  <a:themeElements>
    <a:clrScheme name="BcoAgrario">
      <a:dk1>
        <a:srgbClr val="000000"/>
      </a:dk1>
      <a:lt1>
        <a:sysClr val="window" lastClr="FFFFFF"/>
      </a:lt1>
      <a:dk2>
        <a:srgbClr val="93B217"/>
      </a:dk2>
      <a:lt2>
        <a:srgbClr val="FFFFFF"/>
      </a:lt2>
      <a:accent1>
        <a:srgbClr val="93B217"/>
      </a:accent1>
      <a:accent2>
        <a:srgbClr val="0090D1"/>
      </a:accent2>
      <a:accent3>
        <a:srgbClr val="FECB00"/>
      </a:accent3>
      <a:accent4>
        <a:srgbClr val="CAC803"/>
      </a:accent4>
      <a:accent5>
        <a:srgbClr val="87888A"/>
      </a:accent5>
      <a:accent6>
        <a:srgbClr val="EA6A09"/>
      </a:accent6>
      <a:hlink>
        <a:srgbClr val="0090D1"/>
      </a:hlink>
      <a:folHlink>
        <a:srgbClr val="FEC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bac" id="{ACF0293C-4D0D-4EF5-8F58-6434B26F72DB}" vid="{39A29FCE-AE31-4126-A0C5-8F87B0FD064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template_bac</Template>
  <TotalTime>4023</TotalTime>
  <Words>1861</Words>
  <Application>Microsoft Office PowerPoint</Application>
  <PresentationFormat>Panorámica</PresentationFormat>
  <Paragraphs>208</Paragraphs>
  <Slides>20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1" baseType="lpstr">
      <vt:lpstr>Arial</vt:lpstr>
      <vt:lpstr>Bahnschrift</vt:lpstr>
      <vt:lpstr>Calibri</vt:lpstr>
      <vt:lpstr>Helvetica</vt:lpstr>
      <vt:lpstr>Montserrat</vt:lpstr>
      <vt:lpstr>MovistarTextRegular</vt:lpstr>
      <vt:lpstr>Quicksand</vt:lpstr>
      <vt:lpstr>Roboto</vt:lpstr>
      <vt:lpstr>Wingdings</vt:lpstr>
      <vt:lpstr>Wingdings 2</vt:lpstr>
      <vt:lpstr>template_bac</vt:lpstr>
      <vt:lpstr>Sistema Financiero – Educación Eonómica y Financiera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BANCO AGRARIO DE COLOMBIA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Andres Rivera Cruz</dc:creator>
  <cp:lastModifiedBy>Carlos Alfonso Avendaño Cruz</cp:lastModifiedBy>
  <cp:revision>94</cp:revision>
  <dcterms:created xsi:type="dcterms:W3CDTF">2014-03-31T14:09:55Z</dcterms:created>
  <dcterms:modified xsi:type="dcterms:W3CDTF">2022-03-18T14:24:41Z</dcterms:modified>
</cp:coreProperties>
</file>